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0080625" cy="7559675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1" d="100"/>
          <a:sy n="31" d="100"/>
        </p:scale>
        <p:origin x="121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B163E1A-6A47-80A6-4939-54F5C7C2A80E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06D92B9-86DE-461A-8804-9A269B510458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242C24-6F9B-7E94-9254-04E10953EAB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C4D8FC9-D2C2-252C-61E7-53FB3904C53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DB231CB7-A8BA-4D78-A06D-9AE7943B08C0}" type="slidenum">
              <a:t>‹nº›</a:t>
            </a:fld>
            <a:endParaRPr lang="en-US" sz="14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92274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1A144DE-A459-B21A-E8A8-2FA04E21B6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599" y="764280"/>
            <a:ext cx="502848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DD6A859-E12C-C6D0-EA76-45C344CC96F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0B1045DE-ED6D-AEE7-9A21-23DC4EA93FB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EF1419-12AB-1B14-3FC4-54E5FB8BABC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FEE89D-325E-4984-52F4-7B6DAE01404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1AB409-085F-724A-2A1B-2067F36939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82CA5DE3-E5C4-4E30-8B79-E3D66F25921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30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EA07A9-79A5-D254-7713-B9D233AC3E4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C751FBC-7F90-4A28-A160-52F0643CE6DB}" type="slidenum">
              <a:t>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342101A-7CA1-2482-23F8-D1BB70D7333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0E74D7-98BF-FC21-A07F-42C62D1C5E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Número de Slide 6">
            <a:extLst>
              <a:ext uri="{FF2B5EF4-FFF2-40B4-BE49-F238E27FC236}">
                <a16:creationId xmlns:a16="http://schemas.microsoft.com/office/drawing/2014/main" id="{264060D0-2C15-4082-5A3B-B6D836285EF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5AB70AD-EA73-4BBF-862F-8720599CCBDB}" type="slidenum">
              <a:t>10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C2C56E19-BB06-C4B2-D559-632309F31236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25E322D8-F743-4117-AE47-C5B7CD88A620}" type="slidenum">
              <a:t>10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77DBA74E-BCC6-350E-CA0F-B6C9C4240ED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40FF9EDC-4359-4271-7AF9-CAC8A84D161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wrap="square" lIns="96840" tIns="48240" rIns="96840" bIns="48240" anchor="ctr" anchorCtr="0">
            <a:noAutofit/>
          </a:bodyPr>
          <a:lstStyle/>
          <a:p>
            <a:pPr marL="0" lvl="0" indent="0">
              <a:spcBef>
                <a:spcPts val="448"/>
              </a:spcBef>
            </a:pPr>
            <a:r>
              <a:rPr lang="en-US" sz="1260">
                <a:ea typeface="ＭＳ Ｐゴシック" pitchFamily="2"/>
              </a:rPr>
              <a:t>A seta de baixo dá errado, acha um componente maior</a:t>
            </a:r>
          </a:p>
          <a:p>
            <a:pPr marL="0" lvl="0" indent="0">
              <a:spcBef>
                <a:spcPts val="448"/>
              </a:spcBef>
            </a:pPr>
            <a:r>
              <a:rPr lang="en-US" sz="1260">
                <a:ea typeface="ＭＳ Ｐゴシック" pitchFamily="2"/>
              </a:rPr>
              <a:t>Se comecar com o mais a esquerda, acha o grafo todo</a:t>
            </a:r>
          </a:p>
          <a:p>
            <a:pPr marL="0" lvl="0" indent="0">
              <a:spcBef>
                <a:spcPts val="448"/>
              </a:spcBef>
            </a:pPr>
            <a:r>
              <a:rPr lang="en-US" sz="1260">
                <a:ea typeface="ＭＳ Ｐゴシック" pitchFamily="2"/>
              </a:rPr>
              <a:t>Conclusao: tem que saber de quais vertices comecar e vc consegue identificar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71EC6C21-C93E-FD21-4BA4-1596D26F2736}"/>
              </a:ext>
            </a:extLst>
          </p:cNvPr>
          <p:cNvSpPr/>
          <p:nvPr/>
        </p:nvSpPr>
        <p:spPr>
          <a:xfrm>
            <a:off x="4403880" y="9554400"/>
            <a:ext cx="3368160" cy="5039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71C70D6-4676-4151-B30D-17E287614A7C}" type="slidenum">
              <a:t>10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B3DAA353-3172-C625-BC06-FD72D79D93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0C2AD28-7DF2-41E2-8F2B-9DE964018C2F}" type="slidenum">
              <a:t>11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DC09BA7B-80D8-0004-7724-9FD6B0BF0860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2E078B2-CBAC-49C4-BADF-BB7D47C61D26}" type="slidenum">
              <a:t>11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34E9102F-8A7D-D6C7-9E07-1541E2183D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A20A194E-BCF0-B88E-A4C8-200D67B04C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C6E7D0-C69F-8228-72C5-0368AE0DDA1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C3052E7-0FAF-40A5-820D-035CB2FEDBC7}" type="slidenum">
              <a:t>12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2A51044-09AF-84E5-810A-52FF56AFED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9C1B38D-999E-3D0C-2EEB-C3F305DB48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3AFD14-45C0-40CD-3113-C2652DF566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0F32A6E-F1C1-46D4-B981-8C8D29976461}" type="slidenum">
              <a:t>13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620BE9E-8FE0-E170-C5D0-715CFE001C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A4B1F5D-91A5-34BF-B1AC-D496AD2D928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C02F963B-A5DD-6220-63BE-FB329BA3ADD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8C75C50-5BA6-45FF-B4D3-C35DB506B194}" type="slidenum">
              <a:t>14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4504B537-8B13-A340-AF31-9EBD9151774A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A3D0D22-6446-48A1-97D8-D6BE482B7D9C}" type="slidenum">
              <a:t>14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D78B1F23-136D-948B-221A-DAC2C766CF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06F3470F-5FBC-B9D0-1C91-AC9CB8C825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DD765C0B-FB42-ADBC-4CD3-ADA9DCEBA51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FAB3D6C-7BBB-4FF6-9C4D-6057210916E4}" type="slidenum">
              <a:t>15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A9A04548-85BA-8C4E-D9AE-223BE9D847F0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BEEF785-9D6B-4ADC-9EAF-FCEACC1019CF}" type="slidenum">
              <a:t>15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61F80D42-6884-F233-B697-A705BE884F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5F8466AB-C522-2E19-289B-17A3836172B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BCA21BDA-FB32-CCA3-B804-117DE4E250E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7A70B29-4728-4C2A-98D2-1073484C3580}" type="slidenum">
              <a:t>16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6CE9F0ED-EBE9-ADA4-2471-550D03B98544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929F351-BC37-4802-80E0-184B87CCEE19}" type="slidenum">
              <a:t>16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BC1B1E8E-0BA0-C4D4-A466-61C245E182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C875356F-3A59-6423-35E0-772FD7ECBB6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8B5E1B-E01B-F522-1CD2-0DA8373FADD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E0305B5-C9F6-4CD3-A636-D977A0E5B654}" type="slidenum">
              <a:t>17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13100B7-65B7-5CD5-2F07-C63CBC6B57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348E113A-EC03-4FA1-F7B0-0FD4D20A07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7C2641E-006D-4536-3254-E41728609E2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2DCDD73-3C93-4AD3-A866-8276240F7E44}" type="slidenum">
              <a:t>18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22B2B56-6ED9-1B78-BCE3-EFAD49445F4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F2783AB-5E57-0C9E-BBD5-E6793438B9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2A4E904-24D7-C2F2-BC0C-EC29180BC31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E3AED75-ED32-4DDC-B4B6-F56D31FB76D1}" type="slidenum">
              <a:t>19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26714BA-3F0A-1B33-7D73-E30FE9FC1EF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F9E8E44-797C-1B73-8350-DBE28F02E26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4B1E2A3-1F28-05B4-B544-555358E3C2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8211792-1F2B-4B71-B117-72E106C3BCDE}" type="slidenum">
              <a:t>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997110-9164-D84D-88DE-AE5E6D04DB6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32049A8-A85B-2C2F-D286-FD55CB3352B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993FAA7-2125-B5FD-2EF5-5FB2DEF35E9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7C12642-119E-4CA1-BD2B-5C88C6488C58}" type="slidenum">
              <a:t>20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FAE9E2-5FF6-BB5C-E509-D36BAB85B16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0E2CB92-74FC-15EC-1B6B-ADCE2AEDDA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E0E9FA-EBDC-E276-4977-F3F7C7AA0E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11054198-991C-454C-9183-5F81CA150350}" type="slidenum">
              <a:t>21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74EC9DF-73C9-6DF9-ACA9-0BCF6317FEE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40D86C1-0314-41D7-3CD7-6D7AC89234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5018AC-8580-18D7-DCFB-6DA4784AFC5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FB59FF40-B4C6-441C-9835-A07CE1D2DC16}" type="slidenum">
              <a:t>22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7845762-A1EC-F2B4-E331-BFD99973448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7502E38-62C0-6838-A02F-099899924C6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463B1D0C-E23C-8E57-5C7D-311BB688C2C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5E40A7B-673E-4D89-99C9-90D332F25D61}" type="slidenum">
              <a:t>3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46C1C1F-474F-306F-4AA4-70715626C63A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B0D18BA-0C9C-442F-B13F-100ABE02D0A7}" type="slidenum">
              <a:t>3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43041DE1-2279-E516-FFE5-47F4251F273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E65D3626-B5FE-5638-84EF-CD427C896A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43F48D86-6BA2-E426-9CD2-A684DCB32C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304FBF6-821D-4427-AD42-68C1C8D2589E}" type="slidenum">
              <a:t>4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31D90C37-A2C0-91A6-446E-358CA8DE5570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D04B843-6788-4C95-830E-7EF6F62C0CEA}" type="slidenum">
              <a:t>4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DE1C08AE-CEDD-D2FE-420C-97534E39618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12BD805D-D29F-BD90-D03E-969F0BE876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AB9B4B9-22C7-C13F-DFEA-3661CDB36A6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4AE25F2-351B-49CF-9809-7C78EC3649F9}" type="slidenum">
              <a:t>5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0069BE6-BCA6-91E4-81E1-7C3B36B994B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AEE85EB-7B9C-F802-1EC7-3A52B5303B7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D1DEA2-FE87-1505-C609-A12DA9C58F9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29E4DB6-781A-4032-95FA-E145000E950D}" type="slidenum">
              <a:t>6</a:t>
            </a:fld>
            <a:endParaRPr lang="en-US"/>
          </a:p>
        </p:txBody>
      </p:sp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53C039A-D338-72CC-7E06-40C80DAEDB4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DF7B55-B3FB-B697-8D12-02EE149F170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76B3C2A9-4448-3256-4D02-94FC8FC3B5A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DE35B0B7-65B9-433C-893B-31E22AC8D160}" type="slidenum">
              <a:t>7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D7F809FC-9B1B-3EAC-BC88-502C38764950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EF7995E-8985-4D82-BB86-24D4BE54A437}" type="slidenum">
              <a:t>7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C719F362-AAB6-442A-213B-3350130B90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2DB6DBF6-6639-5F30-1A0E-19185FEF07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938FBB66-0023-69D3-5AC8-822E35B64F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C0681E9E-E3F6-47AF-9527-46A16FFE8735}" type="slidenum">
              <a:t>8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B31D1A6E-1A66-604C-1226-5C4473A9EE98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63EA5036-0D82-4931-99CB-5B4B346B03CF}" type="slidenum">
              <a:t>8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ACBE2913-9501-2A90-4507-234A2E5A60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F48249B9-F9FF-05FD-B336-E8653B2FA0F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6">
            <a:extLst>
              <a:ext uri="{FF2B5EF4-FFF2-40B4-BE49-F238E27FC236}">
                <a16:creationId xmlns:a16="http://schemas.microsoft.com/office/drawing/2014/main" id="{D355C802-38AF-BAD0-202A-C4F5D5718C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34A153F-85CC-4BB7-A271-AD889123C6BF}" type="slidenum">
              <a:t>9</a:t>
            </a:fld>
            <a:endParaRPr lang="en-US"/>
          </a:p>
        </p:txBody>
      </p:sp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980C51D-EBF0-06A5-4021-59CAB23FAD77}"/>
              </a:ext>
            </a:extLst>
          </p:cNvPr>
          <p:cNvSpPr/>
          <p:nvPr/>
        </p:nvSpPr>
        <p:spPr>
          <a:xfrm>
            <a:off x="4403880" y="9554400"/>
            <a:ext cx="3364920" cy="500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6840" tIns="48240" rIns="96840" bIns="4824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0728D4F-2BCC-4FCE-A3E8-ED76A4A00D0F}" type="slidenum">
              <a:t>9</a:t>
            </a:fld>
            <a:endParaRPr lang="en-US" sz="13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Espaço Reservado para Imagem de Slide 2">
            <a:extLst>
              <a:ext uri="{FF2B5EF4-FFF2-40B4-BE49-F238E27FC236}">
                <a16:creationId xmlns:a16="http://schemas.microsoft.com/office/drawing/2014/main" id="{65BB0E74-4312-E12A-A9AD-ED97083BE0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35960" y="753480"/>
            <a:ext cx="5100480" cy="377172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4" name="Espaço Reservado para Anotações 3">
            <a:extLst>
              <a:ext uri="{FF2B5EF4-FFF2-40B4-BE49-F238E27FC236}">
                <a16:creationId xmlns:a16="http://schemas.microsoft.com/office/drawing/2014/main" id="{A4E86339-C2B0-54EF-16AB-FF073EFDB0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35719" y="4777560"/>
            <a:ext cx="5700960" cy="4527000"/>
          </a:xfrm>
        </p:spPr>
        <p:txBody>
          <a:bodyPr anchor="ctr" anchorCtr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09A29-3A96-793D-BBA5-75F0B462E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FF4DE7F-0590-D689-AD5B-80033509A0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0F059FF-1F04-1D00-B9A1-5BDDA220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D5216D-AB89-DB40-40EB-EC790CDF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3EE80F-520E-75D1-C0D6-E40216B2E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43DAE34-46B2-416A-8F57-93DA7457A0F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75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B82DE-064B-FEE2-7095-87734F07E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CD54C3-091C-F6F6-A394-38D4047261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ED59A0-4B92-81ED-993E-B978BA9E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ABA4C6-875A-7675-A84C-4C97F499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1D24A0-0F02-2380-D3CF-A281C536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C65C86E-8465-432F-8088-9CBA8C0812A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5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D1C0D0-441F-DF98-1D48-C1F2C6CBD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645636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0267550-D45A-0D01-CC7F-B45AA94AD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645636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A3BD04-5B54-E269-C4EA-0D381FEA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AC1FABD-1F95-9874-3C0C-D2DCEF90A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89266-F65C-FC20-A7E4-86362DB0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BD2992-4987-4907-B08E-6682085681B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69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AD59B-A147-65C6-3DAC-7AC15DF4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0A9232-8AEC-DB42-18C6-D3C5B9157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0FCD14-DDDC-191E-1884-39C8A882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B56FD3-91E5-14DB-D032-D3A927BA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3F34B-9DC4-DBF8-D958-20AB7D53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E74AEF5-85F0-410E-A119-36AEDDAB62F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64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2277E-36DD-EC4C-BC84-2B0C0348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3FD8890-7BBA-DDF4-1F2A-EEE3A9A9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19FEAB-3C9F-886A-6267-997DF217C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54E7865-42A8-9882-4082-FC7B8BE3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1C897A7-32D9-2FD8-4CFD-10D8141E2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DD2AD16-4406-4C9E-B7CD-AAFA28467B0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6ADF-BE62-B7FC-F69E-15C9B7913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A48822-F465-F727-D05D-F6D2BD7694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9895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879A7A-F8CB-93ED-1812-55303C1E3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98951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1AF952-7F11-8DB9-9A32-DF8C657B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BD0AFF-984A-32D8-1C1F-49E6E70E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1233DF-A1B8-5894-098F-64AC85E99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BF7A801-B916-466D-BCFE-8A747B2E529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9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849B-900C-85A7-0815-C2CC6EC3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4E2E81B-D9F7-5CFE-AA3F-8D3CCD161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D49FC9-A4E9-B2FC-93A6-C6DE6D9DF7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44838C-BDEC-A291-6CC8-8727105C4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B8ABD1-92A0-5315-B7F1-C50587CCF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561B4D-E035-8EE0-E552-1CA0F2132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44AB830-311B-C3C1-2AD6-F6948CD5F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9155EB-59DF-E2E3-00EF-E1C4C6880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3CDC5DC-4023-4CF7-944C-9BB2ADAF1BF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5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102DF3-DFD4-B51E-D7B1-CB7B4CD6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81BCF66-B4F9-E277-E8C2-69234BA55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3E4DF35-4EF2-3757-E77A-DD56D177C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B30A8F2-696C-825B-92B3-00516022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4C0B361-C597-48C9-8C1C-70B9EE7EEB5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09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0B8BDB4-EE8B-A034-4529-1884E02BA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D071E35-2246-2AA1-BF58-7E1018BA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3C136D6-195B-8783-4826-DF0EE56EC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E3F0C85-524A-4DFD-8F25-BDE6549839BD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3117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3D2F1-3B06-170D-C8D7-B9F352AB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89E50-32A2-B2BA-6671-F941539B2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1AC0AF-6878-7909-810A-872E24A94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2203DA-23AB-ED34-A71E-4FBDD517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DA9E14-D38E-173A-8659-F0A60617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F0D3BB5-1544-3375-E3C0-338ED623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D5A69D1-060A-49B9-912A-95231A37677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089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449F0-1A36-5853-DAD2-652B855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76C317A-5D45-DF4D-56E0-977005257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CC53F6-F2E2-F87F-31F7-798E429FC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F7A2FB-C42A-F7B4-DC9F-2D8387FC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58AA8B-6073-791A-9FF3-B33F4604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81B1B79-4FD1-9CD9-CDFF-DC445367B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7E4B597-6DCA-491A-96DF-7D37409C9C8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60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D916826-4EF3-3B92-24D7-D00705EC4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34511D6-EFD6-6555-57CD-9F632DF94C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9040"/>
            <a:ext cx="9071640" cy="4989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BF4B71-6B1D-5DB2-E085-5DBAA4BA8C4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3B0A231-23C2-F764-FD52-DD9780D6E1F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FC2E76D-39DC-E7A4-E99E-3B673824177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Times New Roman" pitchFamily="18"/>
                <a:ea typeface="Lucida Sans Unicode" pitchFamily="2"/>
                <a:cs typeface="Tahoma" pitchFamily="2"/>
              </a:defRPr>
            </a:lvl1pPr>
          </a:lstStyle>
          <a:p>
            <a:pPr lvl="0"/>
            <a:fld id="{39F23E5A-F203-44DD-9524-A3385A9B7275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</p:titleStyle>
    <p:bodyStyle>
      <a:lvl1pPr rtl="0" hangingPunct="0">
        <a:spcBef>
          <a:spcPts val="0"/>
        </a:spcBef>
        <a:spcAft>
          <a:spcPts val="1417"/>
        </a:spcAft>
        <a:tabLst/>
        <a:defRPr lang="en-US" sz="3200" b="0" i="0" u="none" strike="noStrike" kern="1200">
          <a:ln>
            <a:noFill/>
          </a:ln>
          <a:latin typeface="Arial" pitchFamily="18"/>
          <a:ea typeface="Microsoft YaHei" pitchFamily="2"/>
          <a:cs typeface="Mangal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5C2A2-6FDB-54E3-96DE-20B763D52C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US"/>
              <a:t>Uso de BFS/DFS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E1CCD7-8A89-49E3-DCD4-B7BFE4DD32A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anchor="ctr">
            <a:sp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536486F4-5486-13D5-F2A4-D9ACED48DE99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Strong Connected Components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53D65B6E-43F6-7204-F9E6-3972343891DE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9F63ACDF-6330-4111-97C7-1581ABA430D7}" type="slidenum">
              <a:t>10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1B24D58F-D401-0090-E106-1DA2F46841EC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318C68EF-CF10-42B9-904A-7DBEE06F6384}" type="slidenum">
              <a:t>10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ED742044-C2F4-F879-47DD-8C4B6D23A7CB}"/>
              </a:ext>
            </a:extLst>
          </p:cNvPr>
          <p:cNvGrpSpPr/>
          <p:nvPr/>
        </p:nvGrpSpPr>
        <p:grpSpPr>
          <a:xfrm>
            <a:off x="2603880" y="2351880"/>
            <a:ext cx="3769200" cy="3685680"/>
            <a:chOff x="2603880" y="2351880"/>
            <a:chExt cx="3769200" cy="3685680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8B0DA6E8-3852-E2FA-ABD2-4557A790A5D8}"/>
                </a:ext>
              </a:extLst>
            </p:cNvPr>
            <p:cNvSpPr/>
            <p:nvPr/>
          </p:nvSpPr>
          <p:spPr>
            <a:xfrm>
              <a:off x="3443760" y="4115880"/>
              <a:ext cx="32580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1DDF3782-8E1B-E068-A141-867D1ED879E4}"/>
                </a:ext>
              </a:extLst>
            </p:cNvPr>
            <p:cNvCxnSpPr>
              <a:stCxn id="8" idx="11"/>
              <a:endCxn id="9" idx="7"/>
            </p:cNvCxnSpPr>
            <p:nvPr/>
          </p:nvCxnSpPr>
          <p:spPr>
            <a:xfrm flipV="1">
              <a:off x="2881664" y="3469851"/>
              <a:ext cx="693632" cy="189685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5B036A97-1C2A-443F-6BF0-E879E22324BF}"/>
                </a:ext>
              </a:extLst>
            </p:cNvPr>
            <p:cNvSpPr/>
            <p:nvPr/>
          </p:nvSpPr>
          <p:spPr>
            <a:xfrm>
              <a:off x="2603880" y="361188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15743717-7F07-C430-F393-19F61ACA3FBF}"/>
                </a:ext>
              </a:extLst>
            </p:cNvPr>
            <p:cNvSpPr/>
            <p:nvPr/>
          </p:nvSpPr>
          <p:spPr>
            <a:xfrm>
              <a:off x="3527640" y="3191760"/>
              <a:ext cx="325440" cy="325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23D36D8E-1B24-6F77-55AF-1764B5026D46}"/>
                </a:ext>
              </a:extLst>
            </p:cNvPr>
            <p:cNvCxnSpPr>
              <a:stCxn id="9" idx="8"/>
              <a:endCxn id="6" idx="11"/>
            </p:cNvCxnSpPr>
            <p:nvPr/>
          </p:nvCxnSpPr>
          <p:spPr>
            <a:xfrm>
              <a:off x="3690360" y="3517560"/>
              <a:ext cx="31491" cy="64597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560D4E3B-7B70-300D-702F-E954796ADC80}"/>
                </a:ext>
              </a:extLst>
            </p:cNvPr>
            <p:cNvCxnSpPr>
              <a:endCxn id="8" idx="9"/>
            </p:cNvCxnSpPr>
            <p:nvPr/>
          </p:nvCxnSpPr>
          <p:spPr>
            <a:xfrm flipH="1" flipV="1">
              <a:off x="2881800" y="3889800"/>
              <a:ext cx="546480" cy="39240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DC0A93F5-6DE6-7C47-1D4E-86A0EC4974B4}"/>
                </a:ext>
              </a:extLst>
            </p:cNvPr>
            <p:cNvCxnSpPr>
              <a:stCxn id="9" idx="10"/>
              <a:endCxn id="13" idx="7"/>
            </p:cNvCxnSpPr>
            <p:nvPr/>
          </p:nvCxnSpPr>
          <p:spPr>
            <a:xfrm flipV="1">
              <a:off x="3853080" y="2629664"/>
              <a:ext cx="406619" cy="72499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0A1573E6-6A09-C55F-A236-5F3D067DB3A7}"/>
                </a:ext>
              </a:extLst>
            </p:cNvPr>
            <p:cNvSpPr/>
            <p:nvPr/>
          </p:nvSpPr>
          <p:spPr>
            <a:xfrm>
              <a:off x="4199760" y="2351880"/>
              <a:ext cx="40932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240E438E-EB06-CFB7-C921-B8373752CF67}"/>
                </a:ext>
              </a:extLst>
            </p:cNvPr>
            <p:cNvSpPr/>
            <p:nvPr/>
          </p:nvSpPr>
          <p:spPr>
            <a:xfrm>
              <a:off x="6047640" y="361188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2ABB7196-1AE8-0082-0896-161AD2921CC9}"/>
                </a:ext>
              </a:extLst>
            </p:cNvPr>
            <p:cNvCxnSpPr>
              <a:stCxn id="16" idx="11"/>
              <a:endCxn id="17" idx="7"/>
            </p:cNvCxnSpPr>
            <p:nvPr/>
          </p:nvCxnSpPr>
          <p:spPr>
            <a:xfrm flipV="1">
              <a:off x="5485851" y="2713851"/>
              <a:ext cx="609445" cy="441684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93D8BE7C-7D53-90E7-6820-47A96FE5A90A}"/>
                </a:ext>
              </a:extLst>
            </p:cNvPr>
            <p:cNvSpPr/>
            <p:nvPr/>
          </p:nvSpPr>
          <p:spPr>
            <a:xfrm>
              <a:off x="5207760" y="3107879"/>
              <a:ext cx="32580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65950F60-C8C5-AE5B-FC9C-A3BBB2B9E9EA}"/>
                </a:ext>
              </a:extLst>
            </p:cNvPr>
            <p:cNvSpPr/>
            <p:nvPr/>
          </p:nvSpPr>
          <p:spPr>
            <a:xfrm>
              <a:off x="6047640" y="2435760"/>
              <a:ext cx="325440" cy="325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80F89B7E-A97E-DFFF-1EED-761CD8D8E247}"/>
                </a:ext>
              </a:extLst>
            </p:cNvPr>
            <p:cNvCxnSpPr>
              <a:stCxn id="17" idx="8"/>
              <a:endCxn id="14" idx="11"/>
            </p:cNvCxnSpPr>
            <p:nvPr/>
          </p:nvCxnSpPr>
          <p:spPr>
            <a:xfrm>
              <a:off x="6210360" y="2761560"/>
              <a:ext cx="115064" cy="89797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722351D4-347E-152E-F843-8857948476E4}"/>
                </a:ext>
              </a:extLst>
            </p:cNvPr>
            <p:cNvCxnSpPr>
              <a:stCxn id="14" idx="8"/>
              <a:endCxn id="16" idx="9"/>
            </p:cNvCxnSpPr>
            <p:nvPr/>
          </p:nvCxnSpPr>
          <p:spPr>
            <a:xfrm flipH="1" flipV="1">
              <a:off x="5485851" y="3385663"/>
              <a:ext cx="724509" cy="551657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62A8A646-BC7A-EF6B-28D5-8700AB3E0C6D}"/>
                </a:ext>
              </a:extLst>
            </p:cNvPr>
            <p:cNvCxnSpPr>
              <a:endCxn id="17" idx="5"/>
            </p:cNvCxnSpPr>
            <p:nvPr/>
          </p:nvCxnSpPr>
          <p:spPr>
            <a:xfrm flipV="1">
              <a:off x="4619520" y="2483280"/>
              <a:ext cx="1475640" cy="2268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4687EDB7-1531-1D1E-47CB-6715106791BB}"/>
                </a:ext>
              </a:extLst>
            </p:cNvPr>
            <p:cNvCxnSpPr>
              <a:stCxn id="13" idx="10"/>
              <a:endCxn id="16" idx="4"/>
            </p:cNvCxnSpPr>
            <p:nvPr/>
          </p:nvCxnSpPr>
          <p:spPr>
            <a:xfrm>
              <a:off x="4609080" y="2514600"/>
              <a:ext cx="761580" cy="593279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11F2948D-07A3-9F91-05BB-148240972A92}"/>
                </a:ext>
              </a:extLst>
            </p:cNvPr>
            <p:cNvSpPr/>
            <p:nvPr/>
          </p:nvSpPr>
          <p:spPr>
            <a:xfrm>
              <a:off x="5879880" y="478764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33F78EA2-6B2E-C628-CD64-1CBFE2BD988C}"/>
                </a:ext>
              </a:extLst>
            </p:cNvPr>
            <p:cNvSpPr/>
            <p:nvPr/>
          </p:nvSpPr>
          <p:spPr>
            <a:xfrm>
              <a:off x="5039640" y="428364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221C6034-F62A-8C01-18C0-3733FF061C6D}"/>
                </a:ext>
              </a:extLst>
            </p:cNvPr>
            <p:cNvCxnSpPr>
              <a:stCxn id="22" idx="11"/>
            </p:cNvCxnSpPr>
            <p:nvPr/>
          </p:nvCxnSpPr>
          <p:spPr>
            <a:xfrm flipV="1">
              <a:off x="6157800" y="3947400"/>
              <a:ext cx="51479" cy="88776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033BDD2-2FFA-57F6-D27A-97F3842CD426}"/>
                </a:ext>
              </a:extLst>
            </p:cNvPr>
            <p:cNvCxnSpPr>
              <a:stCxn id="23" idx="9"/>
              <a:endCxn id="22" idx="5"/>
            </p:cNvCxnSpPr>
            <p:nvPr/>
          </p:nvCxnSpPr>
          <p:spPr>
            <a:xfrm>
              <a:off x="5317424" y="4561424"/>
              <a:ext cx="610112" cy="273872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5E859686-03C1-C7D2-695C-85BC74C41C7E}"/>
                </a:ext>
              </a:extLst>
            </p:cNvPr>
            <p:cNvCxnSpPr/>
            <p:nvPr/>
          </p:nvCxnSpPr>
          <p:spPr>
            <a:xfrm flipV="1">
              <a:off x="5291279" y="3441600"/>
              <a:ext cx="40681" cy="87912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E28FE20A-AC9D-4FAA-D7A0-36A6125C1B8C}"/>
                </a:ext>
              </a:extLst>
            </p:cNvPr>
            <p:cNvSpPr/>
            <p:nvPr/>
          </p:nvSpPr>
          <p:spPr>
            <a:xfrm>
              <a:off x="5207760" y="5711760"/>
              <a:ext cx="325800" cy="325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0D2AE468-9A2F-9298-4FBA-584BC8F47DD6}"/>
                </a:ext>
              </a:extLst>
            </p:cNvPr>
            <p:cNvCxnSpPr>
              <a:stCxn id="22" idx="8"/>
              <a:endCxn id="27" idx="10"/>
            </p:cNvCxnSpPr>
            <p:nvPr/>
          </p:nvCxnSpPr>
          <p:spPr>
            <a:xfrm flipH="1">
              <a:off x="5533560" y="5113080"/>
              <a:ext cx="509040" cy="76158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245CF0FD-9D2D-FED5-6B92-21C046802198}"/>
                </a:ext>
              </a:extLst>
            </p:cNvPr>
            <p:cNvCxnSpPr>
              <a:endCxn id="27" idx="4"/>
            </p:cNvCxnSpPr>
            <p:nvPr/>
          </p:nvCxnSpPr>
          <p:spPr>
            <a:xfrm>
              <a:off x="5207760" y="4619520"/>
              <a:ext cx="163080" cy="109224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0441DDA1-7B1E-AD72-E6B0-2CB95897921B}"/>
                </a:ext>
              </a:extLst>
            </p:cNvPr>
            <p:cNvSpPr/>
            <p:nvPr/>
          </p:nvSpPr>
          <p:spPr>
            <a:xfrm>
              <a:off x="4199760" y="5123880"/>
              <a:ext cx="32580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6BFAAA74-078B-B7DE-7E91-0E366EED4386}"/>
                </a:ext>
              </a:extLst>
            </p:cNvPr>
            <p:cNvCxnSpPr>
              <a:stCxn id="27" idx="6"/>
              <a:endCxn id="30" idx="9"/>
            </p:cNvCxnSpPr>
            <p:nvPr/>
          </p:nvCxnSpPr>
          <p:spPr>
            <a:xfrm flipH="1" flipV="1">
              <a:off x="4477851" y="5401664"/>
              <a:ext cx="729909" cy="47299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5A0E920D-D8D1-5A3D-7F0C-7FB763ADA005}"/>
                </a:ext>
              </a:extLst>
            </p:cNvPr>
            <p:cNvCxnSpPr>
              <a:stCxn id="30" idx="11"/>
            </p:cNvCxnSpPr>
            <p:nvPr/>
          </p:nvCxnSpPr>
          <p:spPr>
            <a:xfrm flipV="1">
              <a:off x="4478040" y="4534920"/>
              <a:ext cx="653040" cy="63648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885D3A3C-7CB2-5D32-9E75-F22F02731FAD}"/>
                </a:ext>
              </a:extLst>
            </p:cNvPr>
            <p:cNvCxnSpPr>
              <a:endCxn id="30" idx="4"/>
            </p:cNvCxnSpPr>
            <p:nvPr/>
          </p:nvCxnSpPr>
          <p:spPr>
            <a:xfrm>
              <a:off x="3611520" y="4367880"/>
              <a:ext cx="751320" cy="75600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653F5921-0CB2-31A3-3E57-31139C38C0CF}"/>
                </a:ext>
              </a:extLst>
            </p:cNvPr>
            <p:cNvCxnSpPr>
              <a:endCxn id="23" idx="6"/>
            </p:cNvCxnSpPr>
            <p:nvPr/>
          </p:nvCxnSpPr>
          <p:spPr>
            <a:xfrm>
              <a:off x="3611880" y="4367880"/>
              <a:ext cx="1427760" cy="7848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</p:grp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C9E9676-5160-493C-8FC0-52D923177055}"/>
              </a:ext>
            </a:extLst>
          </p:cNvPr>
          <p:cNvCxnSpPr/>
          <p:nvPr/>
        </p:nvCxnSpPr>
        <p:spPr>
          <a:xfrm flipH="1">
            <a:off x="5790599" y="3429000"/>
            <a:ext cx="686161" cy="1800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prstDash val="solid"/>
            <a:miter/>
            <a:tailEnd type="arrow"/>
          </a:ln>
        </p:spPr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49703BF9-9012-1C43-3A50-44845C876699}"/>
              </a:ext>
            </a:extLst>
          </p:cNvPr>
          <p:cNvCxnSpPr/>
          <p:nvPr/>
        </p:nvCxnSpPr>
        <p:spPr>
          <a:xfrm flipV="1">
            <a:off x="4419720" y="5408280"/>
            <a:ext cx="304920" cy="381239"/>
          </a:xfrm>
          <a:prstGeom prst="straightConnector1">
            <a:avLst/>
          </a:prstGeom>
          <a:noFill/>
          <a:ln w="28440" cap="sq">
            <a:solidFill>
              <a:srgbClr val="CC0000"/>
            </a:solidFill>
            <a:prstDash val="solid"/>
            <a:miter/>
            <a:tailEnd type="arrow"/>
          </a:ln>
        </p:spPr>
      </p:cxn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EEDF581D-9821-77E9-D0DD-DEF0E5B82AD8}"/>
              </a:ext>
            </a:extLst>
          </p:cNvPr>
          <p:cNvSpPr/>
          <p:nvPr/>
        </p:nvSpPr>
        <p:spPr>
          <a:xfrm>
            <a:off x="5124239" y="2352240"/>
            <a:ext cx="1764000" cy="167975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8160" cap="sq">
            <a:solidFill>
              <a:srgbClr val="0033CC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29E37F80-E3F6-9EEE-9376-C6C3AFB0D27C}"/>
              </a:ext>
            </a:extLst>
          </p:cNvPr>
          <p:cNvSpPr/>
          <p:nvPr/>
        </p:nvSpPr>
        <p:spPr>
          <a:xfrm>
            <a:off x="3947400" y="2268000"/>
            <a:ext cx="3612239" cy="3863879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0"/>
              <a:gd name="f7" fmla="val 21600"/>
              <a:gd name="f8" fmla="*/ 21600 10800 1"/>
              <a:gd name="f9" fmla="val -2147483647"/>
              <a:gd name="f10" fmla="val 2147483647"/>
              <a:gd name="f11" fmla="+- 0 0 0"/>
              <a:gd name="f12" fmla="*/ f4 1 21600"/>
              <a:gd name="f13" fmla="*/ f5 1 21600"/>
              <a:gd name="f14" fmla="pin 0 f0 21600"/>
              <a:gd name="f15" fmla="*/ f11 f1 1"/>
              <a:gd name="f16" fmla="val f14"/>
              <a:gd name="f17" fmla="+- 21600 0 f14"/>
              <a:gd name="f18" fmla="*/ f14 10 1"/>
              <a:gd name="f19" fmla="*/ f14 f12 1"/>
              <a:gd name="f20" fmla="*/ f6 f13 1"/>
              <a:gd name="f21" fmla="*/ 0 f13 1"/>
              <a:gd name="f22" fmla="*/ f15 1 f3"/>
              <a:gd name="f23" fmla="*/ 10800 f12 1"/>
              <a:gd name="f24" fmla="*/ 10800 f13 1"/>
              <a:gd name="f25" fmla="*/ 21600 f13 1"/>
              <a:gd name="f26" fmla="*/ f18 1 24"/>
              <a:gd name="f27" fmla="*/ f16 1 2"/>
              <a:gd name="f28" fmla="+- f16 0 10800"/>
              <a:gd name="f29" fmla="*/ f8 1 f16"/>
              <a:gd name="f30" fmla="+- f22 0 f2"/>
              <a:gd name="f31" fmla="+- f26 1750 0"/>
              <a:gd name="f32" fmla="+- 10800 f27 0"/>
              <a:gd name="f33" fmla="+- 10800 0 f27"/>
              <a:gd name="f34" fmla="?: f28 f29 21600"/>
              <a:gd name="f35" fmla="+- 21600 0 f27"/>
              <a:gd name="f36" fmla="+- 21600 0 f29"/>
              <a:gd name="f37" fmla="*/ f27 f12 1"/>
              <a:gd name="f38" fmla="+- 21600 0 f31"/>
              <a:gd name="f39" fmla="?: f28 f36 0"/>
              <a:gd name="f40" fmla="*/ f31 f12 1"/>
              <a:gd name="f41" fmla="*/ f31 f13 1"/>
              <a:gd name="f42" fmla="*/ f32 f12 1"/>
              <a:gd name="f43" fmla="*/ f35 f12 1"/>
              <a:gd name="f44" fmla="*/ f33 f12 1"/>
              <a:gd name="f45" fmla="*/ f34 f13 1"/>
              <a:gd name="f46" fmla="*/ f38 f12 1"/>
              <a:gd name="f47" fmla="*/ f38 f13 1"/>
              <a:gd name="f48" fmla="*/ f39 f13 1"/>
            </a:gdLst>
            <a:ahLst>
              <a:ahXY gdRefX="f0" minX="f6" maxX="f7">
                <a:pos x="f19" y="f20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0">
                <a:pos x="f42" y="f21"/>
              </a:cxn>
              <a:cxn ang="f30">
                <a:pos x="f23" y="f48"/>
              </a:cxn>
              <a:cxn ang="f30">
                <a:pos x="f43" y="f24"/>
              </a:cxn>
              <a:cxn ang="f30">
                <a:pos x="f44" y="f25"/>
              </a:cxn>
              <a:cxn ang="f30">
                <a:pos x="f23" y="f45"/>
              </a:cxn>
              <a:cxn ang="f30">
                <a:pos x="f37" y="f24"/>
              </a:cxn>
            </a:cxnLst>
            <a:rect l="f40" t="f41" r="f46" b="f47"/>
            <a:pathLst>
              <a:path w="21600" h="21600">
                <a:moveTo>
                  <a:pt x="f16" y="f6"/>
                </a:moveTo>
                <a:lnTo>
                  <a:pt x="f7" y="f6"/>
                </a:lnTo>
                <a:lnTo>
                  <a:pt x="f17" y="f7"/>
                </a:lnTo>
                <a:lnTo>
                  <a:pt x="f6" y="f7"/>
                </a:lnTo>
                <a:close/>
              </a:path>
            </a:pathLst>
          </a:custGeom>
          <a:noFill/>
          <a:ln w="38160" cap="sq">
            <a:solidFill>
              <a:srgbClr val="0033CC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t>
                                <p:cBhvr>
                                  <p:cTn id="11" dur="1" fill="hold">
                                    <p:stCondLst>
                                      <p:cond delay="0"/>
                                    </p:stCondLst>
                                  </p:cTn>
                                  <p:tgtEl>
                                    <p:spTgt spid="37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Effect">
                      <p:stCondLst>
                        <p:cond delay="indefinite"/>
                      </p:stCondLst>
                      <p:childTnLst>
                        <p:par>
                          <p:cTn id="13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0D599C56-B9E8-4786-594C-272B49124C13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Solution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2ED50BD-C646-69DE-3E4A-EC6461DCC2DD}"/>
              </a:ext>
            </a:extLst>
          </p:cNvPr>
          <p:cNvSpPr/>
          <p:nvPr/>
        </p:nvSpPr>
        <p:spPr>
          <a:xfrm>
            <a:off x="503999" y="1679759"/>
            <a:ext cx="9072000" cy="47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 pitchFamily="18"/>
              <a:buChar char="●"/>
              <a:tabLst/>
            </a:pPr>
            <a:r>
              <a:rPr lang="en-US" sz="3200" b="0" i="1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Call DFS (G) to compute finish times f of each vertex in G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 pitchFamily="18"/>
              <a:buChar char="●"/>
              <a:tabLst/>
            </a:pPr>
            <a:r>
              <a:rPr lang="en-US" sz="3200" b="0" i="1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Compute G</a:t>
            </a:r>
            <a:r>
              <a:rPr lang="en-US" sz="3200" b="0" i="1" u="none" strike="noStrike" kern="1200" baseline="30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 pitchFamily="18"/>
              <a:buChar char="●"/>
              <a:tabLst/>
            </a:pPr>
            <a:r>
              <a:rPr lang="en-US" sz="3200" b="0" i="1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Call DFS(G</a:t>
            </a:r>
            <a:r>
              <a:rPr lang="en-US" sz="3200" b="0" i="1" u="none" strike="noStrike" kern="1200" baseline="30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T</a:t>
            </a:r>
            <a:r>
              <a:rPr lang="en-US" sz="3200" b="0" i="1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), but main loop considers finish time f in decreasing order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 pitchFamily="18"/>
              <a:buChar char="●"/>
              <a:tabLst/>
            </a:pPr>
            <a:r>
              <a:rPr lang="en-US" sz="3200" b="0" i="1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Each connected component corresponds to a tree found by DFS in G</a:t>
            </a:r>
            <a:r>
              <a:rPr lang="en-US" sz="3200" b="0" i="1" u="none" strike="noStrike" kern="1200" baseline="30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T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 pitchFamily="18"/>
              <a:buChar char="●"/>
              <a:tabLst/>
            </a:pPr>
            <a:endParaRPr lang="en-US" sz="32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 pitchFamily="18"/>
              <a:buChar char="●"/>
              <a:tabLst/>
            </a:pPr>
            <a:endParaRPr lang="en-US" sz="32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01CE206C-A9BB-FE61-3DE0-CB0F7A3E5A34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6EC3AFF0-1C67-4C79-B8FF-321B2BEE0E1A}" type="slidenum">
              <a:t>11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360E-5DB7-E3D1-44BF-C84A4A5E5C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D43A90-F327-C507-8A27-F6AF820996F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553720"/>
          </a:xfrm>
        </p:spPr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Lema: Dadas as componentes fortemente conexas C e D tais que C alcança D, depois de uma execução de DFS existe um vértice de C com tempo de fechamento superior ao tempo de fechamento de todo vértice de D.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Dem: Seja v o primeiro vértice de C descoberto.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Quando v é descoberto os vértices de D estão todos brancos ou todos pretos.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Nenhum pode ser cinsa já que isso implicaria caminho de um vértice de D a um vértice de C.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2662-5532-6610-9F2F-5220F5D398C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E3EF95-2FDD-A50B-862A-09BF25A7E4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Se todos estão pretos todos já fecharam e o lema é verdadeiro.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Se estão brancos eles serão descobertos a partir de v e fecharão antes do que v.</a:t>
            </a:r>
          </a:p>
          <a:p>
            <a:pPr lvl="0">
              <a:buSzPct val="45000"/>
              <a:buFont typeface="StarSymbol"/>
              <a:buChar char="●"/>
            </a:pP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998F781F-2497-9E11-342D-CE45CD62D082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Example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5F017E7-48AC-400C-1C80-43E5E196F48F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40BAC90E-12DE-4DCC-B4DB-27BA2B6E16B9}" type="slidenum">
              <a:t>14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B03C6525-AD04-D641-6CE9-29B5C7BB2458}"/>
              </a:ext>
            </a:extLst>
          </p:cNvPr>
          <p:cNvSpPr/>
          <p:nvPr/>
        </p:nvSpPr>
        <p:spPr>
          <a:xfrm>
            <a:off x="1823399" y="260388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1 |12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773F4357-84F8-022B-6CC2-3D0897A037E9}"/>
              </a:ext>
            </a:extLst>
          </p:cNvPr>
          <p:cNvSpPr/>
          <p:nvPr/>
        </p:nvSpPr>
        <p:spPr>
          <a:xfrm>
            <a:off x="4763159" y="2603880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8 |11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67E53F5-00C5-6F2E-B5C8-E3F6322E58EC}"/>
              </a:ext>
            </a:extLst>
          </p:cNvPr>
          <p:cNvSpPr/>
          <p:nvPr/>
        </p:nvSpPr>
        <p:spPr>
          <a:xfrm>
            <a:off x="7703280" y="260388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13|16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5C44F539-967C-6939-10B8-31E586AA3E40}"/>
              </a:ext>
            </a:extLst>
          </p:cNvPr>
          <p:cNvSpPr/>
          <p:nvPr/>
        </p:nvSpPr>
        <p:spPr>
          <a:xfrm>
            <a:off x="7703280" y="520776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14|15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E5B216F-17EA-DE72-7039-4A81FAB9D6C5}"/>
              </a:ext>
            </a:extLst>
          </p:cNvPr>
          <p:cNvSpPr/>
          <p:nvPr/>
        </p:nvSpPr>
        <p:spPr>
          <a:xfrm>
            <a:off x="4763159" y="5207760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5 | 6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3E650617-0170-CD0C-6C64-440EA37103CE}"/>
              </a:ext>
            </a:extLst>
          </p:cNvPr>
          <p:cNvSpPr/>
          <p:nvPr/>
        </p:nvSpPr>
        <p:spPr>
          <a:xfrm>
            <a:off x="1823399" y="520776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3 | 4</a:t>
            </a: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E5DFFB6-E7A5-7D62-CB6A-6D33B74ACFF8}"/>
              </a:ext>
            </a:extLst>
          </p:cNvPr>
          <p:cNvSpPr/>
          <p:nvPr/>
        </p:nvSpPr>
        <p:spPr>
          <a:xfrm>
            <a:off x="671760" y="3863879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2 | 7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3E367D5-089B-D7C4-A41C-F01724B3588F}"/>
              </a:ext>
            </a:extLst>
          </p:cNvPr>
          <p:cNvSpPr/>
          <p:nvPr/>
        </p:nvSpPr>
        <p:spPr>
          <a:xfrm>
            <a:off x="6275160" y="3863879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9 |10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833739C-402D-3045-80E7-9F5DA3C11064}"/>
              </a:ext>
            </a:extLst>
          </p:cNvPr>
          <p:cNvCxnSpPr>
            <a:stCxn id="4" idx="7"/>
            <a:endCxn id="10" idx="11"/>
          </p:cNvCxnSpPr>
          <p:nvPr/>
        </p:nvCxnSpPr>
        <p:spPr>
          <a:xfrm flipH="1">
            <a:off x="1675655" y="3249175"/>
            <a:ext cx="319917" cy="725409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9762F3D-021C-7A8E-41D4-E95B0F7A3F0E}"/>
              </a:ext>
            </a:extLst>
          </p:cNvPr>
          <p:cNvCxnSpPr>
            <a:stCxn id="10" idx="9"/>
            <a:endCxn id="9" idx="5"/>
          </p:cNvCxnSpPr>
          <p:nvPr/>
        </p:nvCxnSpPr>
        <p:spPr>
          <a:xfrm>
            <a:off x="1675655" y="4509174"/>
            <a:ext cx="319917" cy="80929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CA5BDDF-B7F6-9031-55EC-07D4F9EBFFF4}"/>
              </a:ext>
            </a:extLst>
          </p:cNvPr>
          <p:cNvCxnSpPr>
            <a:stCxn id="10" idx="10"/>
            <a:endCxn id="8" idx="5"/>
          </p:cNvCxnSpPr>
          <p:nvPr/>
        </p:nvCxnSpPr>
        <p:spPr>
          <a:xfrm>
            <a:off x="1847880" y="4241879"/>
            <a:ext cx="3087504" cy="1076586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9CC4EE0-2E92-111D-B168-419F6A298B28}"/>
              </a:ext>
            </a:extLst>
          </p:cNvPr>
          <p:cNvCxnSpPr>
            <a:stCxn id="8" idx="6"/>
            <a:endCxn id="9" idx="10"/>
          </p:cNvCxnSpPr>
          <p:nvPr/>
        </p:nvCxnSpPr>
        <p:spPr>
          <a:xfrm flipH="1">
            <a:off x="2999159" y="5585760"/>
            <a:ext cx="1764000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3965407-7F52-57FE-57F6-24F3774E17CC}"/>
              </a:ext>
            </a:extLst>
          </p:cNvPr>
          <p:cNvCxnSpPr>
            <a:stCxn id="9" idx="4"/>
            <a:endCxn id="4" idx="8"/>
          </p:cNvCxnSpPr>
          <p:nvPr/>
        </p:nvCxnSpPr>
        <p:spPr>
          <a:xfrm flipV="1">
            <a:off x="2411279" y="3359880"/>
            <a:ext cx="0" cy="1847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5915901-AA5A-3FAB-918A-D579211BBA3A}"/>
              </a:ext>
            </a:extLst>
          </p:cNvPr>
          <p:cNvCxnSpPr>
            <a:stCxn id="4" idx="9"/>
            <a:endCxn id="8" idx="5"/>
          </p:cNvCxnSpPr>
          <p:nvPr/>
        </p:nvCxnSpPr>
        <p:spPr>
          <a:xfrm>
            <a:off x="2826986" y="3249175"/>
            <a:ext cx="2108398" cy="206929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32BF6D98-F6BC-94BE-7F21-F1C8C5A9F106}"/>
              </a:ext>
            </a:extLst>
          </p:cNvPr>
          <p:cNvCxnSpPr>
            <a:stCxn id="5" idx="8"/>
            <a:endCxn id="8" idx="4"/>
          </p:cNvCxnSpPr>
          <p:nvPr/>
        </p:nvCxnSpPr>
        <p:spPr>
          <a:xfrm>
            <a:off x="5351219" y="3359880"/>
            <a:ext cx="0" cy="1847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691E5102-DB47-511A-3530-D9133011B42A}"/>
              </a:ext>
            </a:extLst>
          </p:cNvPr>
          <p:cNvCxnSpPr>
            <a:stCxn id="4" idx="10"/>
            <a:endCxn id="5" idx="6"/>
          </p:cNvCxnSpPr>
          <p:nvPr/>
        </p:nvCxnSpPr>
        <p:spPr>
          <a:xfrm>
            <a:off x="2999159" y="2981880"/>
            <a:ext cx="1764000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3CE08C8-B79E-4EE2-6DB3-5D24D929A361}"/>
              </a:ext>
            </a:extLst>
          </p:cNvPr>
          <p:cNvCxnSpPr>
            <a:stCxn id="6" idx="6"/>
            <a:endCxn id="5" idx="10"/>
          </p:cNvCxnSpPr>
          <p:nvPr/>
        </p:nvCxnSpPr>
        <p:spPr>
          <a:xfrm flipH="1">
            <a:off x="5939279" y="2981880"/>
            <a:ext cx="1764001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443E6248-F720-829D-F0E7-22CEC57DA214}"/>
              </a:ext>
            </a:extLst>
          </p:cNvPr>
          <p:cNvCxnSpPr>
            <a:stCxn id="5" idx="9"/>
            <a:endCxn id="11" idx="5"/>
          </p:cNvCxnSpPr>
          <p:nvPr/>
        </p:nvCxnSpPr>
        <p:spPr>
          <a:xfrm>
            <a:off x="5767054" y="3249175"/>
            <a:ext cx="680331" cy="725409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161C3A2B-7C59-7094-68DC-273CCAD735EC}"/>
              </a:ext>
            </a:extLst>
          </p:cNvPr>
          <p:cNvCxnSpPr>
            <a:stCxn id="6" idx="7"/>
            <a:endCxn id="11" idx="11"/>
          </p:cNvCxnSpPr>
          <p:nvPr/>
        </p:nvCxnSpPr>
        <p:spPr>
          <a:xfrm flipH="1">
            <a:off x="7279055" y="3249175"/>
            <a:ext cx="596398" cy="725409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A7EB5A3E-E3C8-1C31-EC00-2D9DE97382A6}"/>
              </a:ext>
            </a:extLst>
          </p:cNvPr>
          <p:cNvCxnSpPr>
            <a:stCxn id="6" idx="8"/>
            <a:endCxn id="7" idx="4"/>
          </p:cNvCxnSpPr>
          <p:nvPr/>
        </p:nvCxnSpPr>
        <p:spPr>
          <a:xfrm>
            <a:off x="8291160" y="3359880"/>
            <a:ext cx="0" cy="1847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3892086D-6B01-0374-071B-4682AFE85772}"/>
              </a:ext>
            </a:extLst>
          </p:cNvPr>
          <p:cNvCxnSpPr>
            <a:stCxn id="7" idx="6"/>
            <a:endCxn id="8" idx="10"/>
          </p:cNvCxnSpPr>
          <p:nvPr/>
        </p:nvCxnSpPr>
        <p:spPr>
          <a:xfrm flipH="1">
            <a:off x="5939279" y="5585760"/>
            <a:ext cx="1764001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BFC80EB-07F5-0EF9-9411-C94CABC96868}"/>
              </a:ext>
            </a:extLst>
          </p:cNvPr>
          <p:cNvCxnSpPr>
            <a:stCxn id="11" idx="7"/>
            <a:endCxn id="8" idx="11"/>
          </p:cNvCxnSpPr>
          <p:nvPr/>
        </p:nvCxnSpPr>
        <p:spPr>
          <a:xfrm flipH="1">
            <a:off x="5767054" y="4509174"/>
            <a:ext cx="680331" cy="80929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pic>
        <p:nvPicPr>
          <p:cNvPr id="26" name="">
            <a:extLst>
              <a:ext uri="{FF2B5EF4-FFF2-40B4-BE49-F238E27FC236}">
                <a16:creationId xmlns:a16="http://schemas.microsoft.com/office/drawing/2014/main" id="{C650EE40-65C4-3B13-F693-87FD039F3B0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13600" y="2520000"/>
            <a:ext cx="8425800" cy="34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CB2ACAB3-5007-B30F-A27A-753D3DB2DCCA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Example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205347C-DFB5-996D-1483-533C2A5BB75A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A5B10B63-04BC-44BA-A0A7-78D9CE5701B2}" type="slidenum">
              <a:t>15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17EF65B1-7B6A-AC54-1F5B-2926DD76336A}"/>
              </a:ext>
            </a:extLst>
          </p:cNvPr>
          <p:cNvSpPr/>
          <p:nvPr/>
        </p:nvSpPr>
        <p:spPr>
          <a:xfrm>
            <a:off x="1823399" y="260388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1 |12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8263488B-9C28-A62A-3DEB-A0FD0E4EAB7A}"/>
              </a:ext>
            </a:extLst>
          </p:cNvPr>
          <p:cNvSpPr/>
          <p:nvPr/>
        </p:nvSpPr>
        <p:spPr>
          <a:xfrm>
            <a:off x="4763159" y="2603880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8 |11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57A171B7-4831-2A54-7F17-4E133958427D}"/>
              </a:ext>
            </a:extLst>
          </p:cNvPr>
          <p:cNvSpPr/>
          <p:nvPr/>
        </p:nvSpPr>
        <p:spPr>
          <a:xfrm>
            <a:off x="7703280" y="260388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13|16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FEF8D6FD-5F6E-FD8F-7C96-1F922BAB4DE5}"/>
              </a:ext>
            </a:extLst>
          </p:cNvPr>
          <p:cNvSpPr/>
          <p:nvPr/>
        </p:nvSpPr>
        <p:spPr>
          <a:xfrm>
            <a:off x="7703280" y="520776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14|15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7C09902C-40DB-7B6A-AEEB-8B72023BC68E}"/>
              </a:ext>
            </a:extLst>
          </p:cNvPr>
          <p:cNvSpPr/>
          <p:nvPr/>
        </p:nvSpPr>
        <p:spPr>
          <a:xfrm>
            <a:off x="4763159" y="5207760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5 | 6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81A5BCDB-45A5-B937-98F5-FD094FD95045}"/>
              </a:ext>
            </a:extLst>
          </p:cNvPr>
          <p:cNvSpPr/>
          <p:nvPr/>
        </p:nvSpPr>
        <p:spPr>
          <a:xfrm>
            <a:off x="1823399" y="520776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3 | 4</a:t>
            </a: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C16AC72D-6C4E-DC95-7E7A-93011FBA0CAA}"/>
              </a:ext>
            </a:extLst>
          </p:cNvPr>
          <p:cNvSpPr/>
          <p:nvPr/>
        </p:nvSpPr>
        <p:spPr>
          <a:xfrm>
            <a:off x="395280" y="3863879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2 | 7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51713BF-0277-3743-3830-205C5D1712C5}"/>
              </a:ext>
            </a:extLst>
          </p:cNvPr>
          <p:cNvSpPr/>
          <p:nvPr/>
        </p:nvSpPr>
        <p:spPr>
          <a:xfrm>
            <a:off x="6275160" y="3863879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9 |10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FC10DE8-737F-96F0-C5CD-5C12D4435B97}"/>
              </a:ext>
            </a:extLst>
          </p:cNvPr>
          <p:cNvCxnSpPr>
            <a:stCxn id="4" idx="7"/>
            <a:endCxn id="10" idx="11"/>
          </p:cNvCxnSpPr>
          <p:nvPr/>
        </p:nvCxnSpPr>
        <p:spPr>
          <a:xfrm flipH="1">
            <a:off x="1398867" y="3249175"/>
            <a:ext cx="596705" cy="725409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AC79643E-6780-0424-00E5-6D0614861A4E}"/>
              </a:ext>
            </a:extLst>
          </p:cNvPr>
          <p:cNvCxnSpPr>
            <a:stCxn id="10" idx="9"/>
            <a:endCxn id="9" idx="5"/>
          </p:cNvCxnSpPr>
          <p:nvPr/>
        </p:nvCxnSpPr>
        <p:spPr>
          <a:xfrm>
            <a:off x="1398867" y="4509174"/>
            <a:ext cx="596705" cy="80929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74F97070-45C0-64EB-52D5-00B09E5026AA}"/>
              </a:ext>
            </a:extLst>
          </p:cNvPr>
          <p:cNvCxnSpPr>
            <a:stCxn id="10" idx="10"/>
            <a:endCxn id="8" idx="5"/>
          </p:cNvCxnSpPr>
          <p:nvPr/>
        </p:nvCxnSpPr>
        <p:spPr>
          <a:xfrm>
            <a:off x="1571040" y="4241879"/>
            <a:ext cx="3364344" cy="1076586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9DBDD684-8FC8-BBC5-DAC6-6CC7EB91E6AD}"/>
              </a:ext>
            </a:extLst>
          </p:cNvPr>
          <p:cNvCxnSpPr>
            <a:stCxn id="8" idx="6"/>
            <a:endCxn id="9" idx="10"/>
          </p:cNvCxnSpPr>
          <p:nvPr/>
        </p:nvCxnSpPr>
        <p:spPr>
          <a:xfrm flipH="1">
            <a:off x="2999159" y="5585760"/>
            <a:ext cx="1764000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BDCE9814-9EBB-C35F-85D2-12572152E710}"/>
              </a:ext>
            </a:extLst>
          </p:cNvPr>
          <p:cNvCxnSpPr>
            <a:stCxn id="9" idx="4"/>
            <a:endCxn id="4" idx="8"/>
          </p:cNvCxnSpPr>
          <p:nvPr/>
        </p:nvCxnSpPr>
        <p:spPr>
          <a:xfrm flipV="1">
            <a:off x="2411279" y="3359880"/>
            <a:ext cx="0" cy="1847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D9934F3-62C8-7792-7C00-CA3093545C48}"/>
              </a:ext>
            </a:extLst>
          </p:cNvPr>
          <p:cNvCxnSpPr>
            <a:stCxn id="4" idx="9"/>
            <a:endCxn id="8" idx="5"/>
          </p:cNvCxnSpPr>
          <p:nvPr/>
        </p:nvCxnSpPr>
        <p:spPr>
          <a:xfrm>
            <a:off x="2826986" y="3249175"/>
            <a:ext cx="2108398" cy="206929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F29CBE5-75D7-90BE-C6E9-6D80675E98B9}"/>
              </a:ext>
            </a:extLst>
          </p:cNvPr>
          <p:cNvCxnSpPr>
            <a:stCxn id="5" idx="8"/>
            <a:endCxn id="8" idx="4"/>
          </p:cNvCxnSpPr>
          <p:nvPr/>
        </p:nvCxnSpPr>
        <p:spPr>
          <a:xfrm>
            <a:off x="5351219" y="3359880"/>
            <a:ext cx="0" cy="1847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3BE496C-13D6-A4F9-F417-B36507E48E6B}"/>
              </a:ext>
            </a:extLst>
          </p:cNvPr>
          <p:cNvCxnSpPr>
            <a:stCxn id="4" idx="10"/>
            <a:endCxn id="5" idx="6"/>
          </p:cNvCxnSpPr>
          <p:nvPr/>
        </p:nvCxnSpPr>
        <p:spPr>
          <a:xfrm>
            <a:off x="2999159" y="2981880"/>
            <a:ext cx="1764000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BA3264A-9A1E-B75E-C942-815D07A80C9F}"/>
              </a:ext>
            </a:extLst>
          </p:cNvPr>
          <p:cNvCxnSpPr>
            <a:stCxn id="6" idx="6"/>
            <a:endCxn id="5" idx="10"/>
          </p:cNvCxnSpPr>
          <p:nvPr/>
        </p:nvCxnSpPr>
        <p:spPr>
          <a:xfrm flipH="1">
            <a:off x="5939279" y="2981880"/>
            <a:ext cx="1764001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6D68B789-6BDC-0310-F2AE-0C6BA644F1BB}"/>
              </a:ext>
            </a:extLst>
          </p:cNvPr>
          <p:cNvCxnSpPr>
            <a:stCxn id="5" idx="9"/>
            <a:endCxn id="11" idx="5"/>
          </p:cNvCxnSpPr>
          <p:nvPr/>
        </p:nvCxnSpPr>
        <p:spPr>
          <a:xfrm>
            <a:off x="5767054" y="3249175"/>
            <a:ext cx="680331" cy="725409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757A8A33-6435-6A63-C9FD-1DCE740F6AEF}"/>
              </a:ext>
            </a:extLst>
          </p:cNvPr>
          <p:cNvCxnSpPr>
            <a:stCxn id="6" idx="7"/>
            <a:endCxn id="11" idx="11"/>
          </p:cNvCxnSpPr>
          <p:nvPr/>
        </p:nvCxnSpPr>
        <p:spPr>
          <a:xfrm flipH="1">
            <a:off x="7279055" y="3249175"/>
            <a:ext cx="596398" cy="725409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F7DC7AA5-FE0A-2713-63DA-EB3033DDB7F9}"/>
              </a:ext>
            </a:extLst>
          </p:cNvPr>
          <p:cNvCxnSpPr>
            <a:stCxn id="6" idx="8"/>
            <a:endCxn id="7" idx="4"/>
          </p:cNvCxnSpPr>
          <p:nvPr/>
        </p:nvCxnSpPr>
        <p:spPr>
          <a:xfrm>
            <a:off x="8291160" y="3359880"/>
            <a:ext cx="0" cy="1847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56B66345-00F4-5988-4E3E-429DF580E7EC}"/>
              </a:ext>
            </a:extLst>
          </p:cNvPr>
          <p:cNvCxnSpPr>
            <a:stCxn id="7" idx="6"/>
            <a:endCxn id="8" idx="10"/>
          </p:cNvCxnSpPr>
          <p:nvPr/>
        </p:nvCxnSpPr>
        <p:spPr>
          <a:xfrm flipH="1">
            <a:off x="5939279" y="5585760"/>
            <a:ext cx="1764001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FCD0DE60-C36C-027C-E22D-1DF36A0C2AC5}"/>
              </a:ext>
            </a:extLst>
          </p:cNvPr>
          <p:cNvCxnSpPr>
            <a:stCxn id="11" idx="7"/>
            <a:endCxn id="8" idx="11"/>
          </p:cNvCxnSpPr>
          <p:nvPr/>
        </p:nvCxnSpPr>
        <p:spPr>
          <a:xfrm flipH="1">
            <a:off x="5767054" y="4509174"/>
            <a:ext cx="680331" cy="80929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A58B54CB-81F9-11BA-4B6B-E1803A5FFE8F}"/>
              </a:ext>
            </a:extLst>
          </p:cNvPr>
          <p:cNvGrpSpPr/>
          <p:nvPr/>
        </p:nvGrpSpPr>
        <p:grpSpPr>
          <a:xfrm>
            <a:off x="815400" y="2520000"/>
            <a:ext cx="8371080" cy="3392279"/>
            <a:chOff x="815400" y="2520000"/>
            <a:chExt cx="8371080" cy="3392279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C880A640-08E8-C689-D10B-43993663740C}"/>
                </a:ext>
              </a:extLst>
            </p:cNvPr>
            <p:cNvSpPr/>
            <p:nvPr/>
          </p:nvSpPr>
          <p:spPr>
            <a:xfrm>
              <a:off x="1546920" y="277200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1</a:t>
              </a: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AB3E1239-2458-23CB-546F-C58AA125774F}"/>
                </a:ext>
              </a:extLst>
            </p:cNvPr>
            <p:cNvSpPr/>
            <p:nvPr/>
          </p:nvSpPr>
          <p:spPr>
            <a:xfrm>
              <a:off x="815400" y="3507119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2</a:t>
              </a: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C10E4EA4-F237-BD87-287D-1D7B540F2C98}"/>
                </a:ext>
              </a:extLst>
            </p:cNvPr>
            <p:cNvSpPr/>
            <p:nvPr/>
          </p:nvSpPr>
          <p:spPr>
            <a:xfrm>
              <a:off x="1487160" y="537624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3</a:t>
              </a: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B79FC095-74D5-B725-F137-E36C30D80712}"/>
                </a:ext>
              </a:extLst>
            </p:cNvPr>
            <p:cNvSpPr/>
            <p:nvPr/>
          </p:nvSpPr>
          <p:spPr>
            <a:xfrm>
              <a:off x="4487040" y="552312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4</a:t>
              </a: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C53A1323-964B-1436-76AC-A69ED05356FE}"/>
                </a:ext>
              </a:extLst>
            </p:cNvPr>
            <p:cNvSpPr/>
            <p:nvPr/>
          </p:nvSpPr>
          <p:spPr>
            <a:xfrm>
              <a:off x="7367399" y="554400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5</a:t>
              </a: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69CAC588-DC06-B35A-DBA2-DF910B195A68}"/>
                </a:ext>
              </a:extLst>
            </p:cNvPr>
            <p:cNvSpPr/>
            <p:nvPr/>
          </p:nvSpPr>
          <p:spPr>
            <a:xfrm>
              <a:off x="8879400" y="277200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6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5D088803-161F-A834-71B7-9F8115FCCEC8}"/>
                </a:ext>
              </a:extLst>
            </p:cNvPr>
            <p:cNvSpPr/>
            <p:nvPr/>
          </p:nvSpPr>
          <p:spPr>
            <a:xfrm>
              <a:off x="5855399" y="252000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7</a:t>
              </a: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6A1AA792-E059-235C-B2DA-F682838FA926}"/>
                </a:ext>
              </a:extLst>
            </p:cNvPr>
            <p:cNvSpPr/>
            <p:nvPr/>
          </p:nvSpPr>
          <p:spPr>
            <a:xfrm>
              <a:off x="7367399" y="394776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C5D3C18D-CC03-FA0E-6F20-348A9F7F99BA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Example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DA0D3B3-96AE-BB31-F2B7-FF7A6D1EDED8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F46AD44C-2AD8-4B45-A3DC-9FA976AB881D}" type="slidenum">
              <a:t>16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4A21E9B1-4C27-1B6B-BD72-AF39F3D9AB67}"/>
              </a:ext>
            </a:extLst>
          </p:cNvPr>
          <p:cNvSpPr/>
          <p:nvPr/>
        </p:nvSpPr>
        <p:spPr>
          <a:xfrm>
            <a:off x="1847880" y="260388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1 |12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7A352221-35F2-BCA0-98CE-0FD5ACD0ED35}"/>
              </a:ext>
            </a:extLst>
          </p:cNvPr>
          <p:cNvSpPr/>
          <p:nvPr/>
        </p:nvSpPr>
        <p:spPr>
          <a:xfrm>
            <a:off x="4787640" y="260388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8 |11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D1AA740C-C865-5F08-AA01-06DA482BCCCB}"/>
              </a:ext>
            </a:extLst>
          </p:cNvPr>
          <p:cNvSpPr/>
          <p:nvPr/>
        </p:nvSpPr>
        <p:spPr>
          <a:xfrm>
            <a:off x="7727759" y="2603880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13|16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9C634DC8-F596-AFDF-DAF4-D44B5B1B3907}"/>
              </a:ext>
            </a:extLst>
          </p:cNvPr>
          <p:cNvSpPr/>
          <p:nvPr/>
        </p:nvSpPr>
        <p:spPr>
          <a:xfrm>
            <a:off x="7703280" y="520776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14|15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A00ABB9A-9EE9-29E3-E660-4C5B53024F0A}"/>
              </a:ext>
            </a:extLst>
          </p:cNvPr>
          <p:cNvSpPr/>
          <p:nvPr/>
        </p:nvSpPr>
        <p:spPr>
          <a:xfrm>
            <a:off x="4787640" y="520776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5 | 6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CD896212-7EC6-1DC6-81F6-8D5B19C60D89}"/>
              </a:ext>
            </a:extLst>
          </p:cNvPr>
          <p:cNvSpPr/>
          <p:nvPr/>
        </p:nvSpPr>
        <p:spPr>
          <a:xfrm>
            <a:off x="1847880" y="5207760"/>
            <a:ext cx="117576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3 | 4</a:t>
            </a: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4BEE712F-EF65-F1C4-6D08-3AAF4DCC2913}"/>
              </a:ext>
            </a:extLst>
          </p:cNvPr>
          <p:cNvSpPr/>
          <p:nvPr/>
        </p:nvSpPr>
        <p:spPr>
          <a:xfrm>
            <a:off x="419760" y="3863879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2 | 7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1B8A56A2-DE20-01BA-89DC-3B88F4BC6396}"/>
              </a:ext>
            </a:extLst>
          </p:cNvPr>
          <p:cNvSpPr/>
          <p:nvPr/>
        </p:nvSpPr>
        <p:spPr>
          <a:xfrm>
            <a:off x="6275160" y="3863879"/>
            <a:ext cx="1176120" cy="756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400" b="1" i="1" u="none" strike="noStrike" kern="1200">
                <a:ln>
                  <a:noFill/>
                </a:ln>
                <a:solidFill>
                  <a:srgbClr val="0033CC"/>
                </a:solidFill>
                <a:latin typeface="Courier New" pitchFamily="18"/>
                <a:ea typeface="Microsoft YaHei" pitchFamily="2"/>
                <a:cs typeface="Mangal" pitchFamily="2"/>
              </a:rPr>
              <a:t>9 |10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5F923081-23F9-F667-75F5-C96A6154A02A}"/>
              </a:ext>
            </a:extLst>
          </p:cNvPr>
          <p:cNvCxnSpPr>
            <a:stCxn id="4" idx="7"/>
            <a:endCxn id="10" idx="11"/>
          </p:cNvCxnSpPr>
          <p:nvPr/>
        </p:nvCxnSpPr>
        <p:spPr>
          <a:xfrm flipH="1">
            <a:off x="1423655" y="3249175"/>
            <a:ext cx="596398" cy="725409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7563F7C-DC9C-651C-CD71-6E7C415BD465}"/>
              </a:ext>
            </a:extLst>
          </p:cNvPr>
          <p:cNvCxnSpPr>
            <a:stCxn id="10" idx="9"/>
            <a:endCxn id="9" idx="5"/>
          </p:cNvCxnSpPr>
          <p:nvPr/>
        </p:nvCxnSpPr>
        <p:spPr>
          <a:xfrm>
            <a:off x="1423655" y="4509174"/>
            <a:ext cx="596398" cy="80929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828E573A-C189-CFE7-791D-B4DE81389E03}"/>
              </a:ext>
            </a:extLst>
          </p:cNvPr>
          <p:cNvCxnSpPr>
            <a:stCxn id="10" idx="10"/>
            <a:endCxn id="8" idx="5"/>
          </p:cNvCxnSpPr>
          <p:nvPr/>
        </p:nvCxnSpPr>
        <p:spPr>
          <a:xfrm>
            <a:off x="1595880" y="4241879"/>
            <a:ext cx="3363933" cy="1076586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2B74EDF-527D-2CF1-0CCF-F67D36B7B566}"/>
              </a:ext>
            </a:extLst>
          </p:cNvPr>
          <p:cNvCxnSpPr>
            <a:stCxn id="8" idx="6"/>
            <a:endCxn id="9" idx="10"/>
          </p:cNvCxnSpPr>
          <p:nvPr/>
        </p:nvCxnSpPr>
        <p:spPr>
          <a:xfrm flipH="1">
            <a:off x="3023640" y="5585760"/>
            <a:ext cx="1764000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B6B2179-C9FD-16AE-A825-2B4D83652B0D}"/>
              </a:ext>
            </a:extLst>
          </p:cNvPr>
          <p:cNvCxnSpPr>
            <a:stCxn id="9" idx="4"/>
            <a:endCxn id="4" idx="8"/>
          </p:cNvCxnSpPr>
          <p:nvPr/>
        </p:nvCxnSpPr>
        <p:spPr>
          <a:xfrm flipV="1">
            <a:off x="2435760" y="3359880"/>
            <a:ext cx="0" cy="1847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7ACA62D-E914-7BAF-F325-061DE5525EA4}"/>
              </a:ext>
            </a:extLst>
          </p:cNvPr>
          <p:cNvCxnSpPr>
            <a:stCxn id="4" idx="9"/>
            <a:endCxn id="8" idx="5"/>
          </p:cNvCxnSpPr>
          <p:nvPr/>
        </p:nvCxnSpPr>
        <p:spPr>
          <a:xfrm>
            <a:off x="2851467" y="3249175"/>
            <a:ext cx="2108346" cy="206929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06887EC-A277-6201-3BF9-8AC965C7421D}"/>
              </a:ext>
            </a:extLst>
          </p:cNvPr>
          <p:cNvCxnSpPr>
            <a:stCxn id="5" idx="8"/>
            <a:endCxn id="8" idx="4"/>
          </p:cNvCxnSpPr>
          <p:nvPr/>
        </p:nvCxnSpPr>
        <p:spPr>
          <a:xfrm>
            <a:off x="5375520" y="3359880"/>
            <a:ext cx="0" cy="1847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779F2EDE-72A4-8DDB-608C-1A53BE0A2A57}"/>
              </a:ext>
            </a:extLst>
          </p:cNvPr>
          <p:cNvCxnSpPr>
            <a:stCxn id="4" idx="10"/>
            <a:endCxn id="5" idx="6"/>
          </p:cNvCxnSpPr>
          <p:nvPr/>
        </p:nvCxnSpPr>
        <p:spPr>
          <a:xfrm>
            <a:off x="3023640" y="2981880"/>
            <a:ext cx="1764000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DEA112B-48B9-045C-3DD8-0A6A18674596}"/>
              </a:ext>
            </a:extLst>
          </p:cNvPr>
          <p:cNvCxnSpPr>
            <a:stCxn id="6" idx="6"/>
            <a:endCxn id="5" idx="10"/>
          </p:cNvCxnSpPr>
          <p:nvPr/>
        </p:nvCxnSpPr>
        <p:spPr>
          <a:xfrm flipH="1">
            <a:off x="5963400" y="2981880"/>
            <a:ext cx="1764359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8DCEDC4A-B5EC-3B31-3E2F-54E54CC24C4C}"/>
              </a:ext>
            </a:extLst>
          </p:cNvPr>
          <p:cNvCxnSpPr>
            <a:stCxn id="5" idx="9"/>
            <a:endCxn id="11" idx="5"/>
          </p:cNvCxnSpPr>
          <p:nvPr/>
        </p:nvCxnSpPr>
        <p:spPr>
          <a:xfrm>
            <a:off x="5791227" y="3249175"/>
            <a:ext cx="656158" cy="725409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2BDE7460-1F6E-39C1-915E-248E4922FE1B}"/>
              </a:ext>
            </a:extLst>
          </p:cNvPr>
          <p:cNvCxnSpPr>
            <a:stCxn id="6" idx="7"/>
            <a:endCxn id="11" idx="11"/>
          </p:cNvCxnSpPr>
          <p:nvPr/>
        </p:nvCxnSpPr>
        <p:spPr>
          <a:xfrm flipH="1">
            <a:off x="7279055" y="3249175"/>
            <a:ext cx="620929" cy="725409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2FE5E167-8482-00B5-B727-D0DF2C380C4E}"/>
              </a:ext>
            </a:extLst>
          </p:cNvPr>
          <p:cNvCxnSpPr>
            <a:stCxn id="6" idx="8"/>
            <a:endCxn id="7" idx="4"/>
          </p:cNvCxnSpPr>
          <p:nvPr/>
        </p:nvCxnSpPr>
        <p:spPr>
          <a:xfrm flipH="1">
            <a:off x="8291160" y="3359880"/>
            <a:ext cx="24659" cy="1847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BBE33B17-B267-E188-CFA2-A0D720099697}"/>
              </a:ext>
            </a:extLst>
          </p:cNvPr>
          <p:cNvCxnSpPr>
            <a:stCxn id="7" idx="6"/>
            <a:endCxn id="8" idx="10"/>
          </p:cNvCxnSpPr>
          <p:nvPr/>
        </p:nvCxnSpPr>
        <p:spPr>
          <a:xfrm flipH="1">
            <a:off x="5963400" y="5585760"/>
            <a:ext cx="1739880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E3910658-A073-9D2E-509E-60969C29D3E3}"/>
              </a:ext>
            </a:extLst>
          </p:cNvPr>
          <p:cNvCxnSpPr>
            <a:stCxn id="11" idx="7"/>
            <a:endCxn id="8" idx="11"/>
          </p:cNvCxnSpPr>
          <p:nvPr/>
        </p:nvCxnSpPr>
        <p:spPr>
          <a:xfrm flipH="1">
            <a:off x="5791227" y="4509174"/>
            <a:ext cx="656158" cy="80929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31D3F1A-53FC-5CC1-F699-8895FC2BC169}"/>
              </a:ext>
            </a:extLst>
          </p:cNvPr>
          <p:cNvGrpSpPr/>
          <p:nvPr/>
        </p:nvGrpSpPr>
        <p:grpSpPr>
          <a:xfrm>
            <a:off x="815400" y="2520000"/>
            <a:ext cx="8371080" cy="3392279"/>
            <a:chOff x="815400" y="2520000"/>
            <a:chExt cx="8371080" cy="3392279"/>
          </a:xfrm>
        </p:grpSpPr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4105F1A4-8B97-85DA-B5AE-5E63EFB0946B}"/>
                </a:ext>
              </a:extLst>
            </p:cNvPr>
            <p:cNvSpPr/>
            <p:nvPr/>
          </p:nvSpPr>
          <p:spPr>
            <a:xfrm>
              <a:off x="1546920" y="277200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1</a:t>
              </a:r>
            </a:p>
          </p:txBody>
        </p:sp>
        <p:sp>
          <p:nvSpPr>
            <p:cNvPr id="28" name="Forma Livre: Forma 27">
              <a:extLst>
                <a:ext uri="{FF2B5EF4-FFF2-40B4-BE49-F238E27FC236}">
                  <a16:creationId xmlns:a16="http://schemas.microsoft.com/office/drawing/2014/main" id="{304E1A20-48F6-875A-57E4-FEF88F87C9DF}"/>
                </a:ext>
              </a:extLst>
            </p:cNvPr>
            <p:cNvSpPr/>
            <p:nvPr/>
          </p:nvSpPr>
          <p:spPr>
            <a:xfrm>
              <a:off x="815400" y="3507119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2</a:t>
              </a:r>
            </a:p>
          </p:txBody>
        </p:sp>
        <p:sp>
          <p:nvSpPr>
            <p:cNvPr id="29" name="Forma Livre: Forma 28">
              <a:extLst>
                <a:ext uri="{FF2B5EF4-FFF2-40B4-BE49-F238E27FC236}">
                  <a16:creationId xmlns:a16="http://schemas.microsoft.com/office/drawing/2014/main" id="{07F0CF31-E0BE-0EA0-AE63-A3F2F0D6C6B5}"/>
                </a:ext>
              </a:extLst>
            </p:cNvPr>
            <p:cNvSpPr/>
            <p:nvPr/>
          </p:nvSpPr>
          <p:spPr>
            <a:xfrm>
              <a:off x="1487160" y="537624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3</a:t>
              </a:r>
            </a:p>
          </p:txBody>
        </p: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FA6B68BB-F62A-0D75-A7E3-89209824D906}"/>
                </a:ext>
              </a:extLst>
            </p:cNvPr>
            <p:cNvSpPr/>
            <p:nvPr/>
          </p:nvSpPr>
          <p:spPr>
            <a:xfrm>
              <a:off x="4487040" y="552312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4</a:t>
              </a:r>
            </a:p>
          </p:txBody>
        </p:sp>
        <p:sp>
          <p:nvSpPr>
            <p:cNvPr id="31" name="Forma Livre: Forma 30">
              <a:extLst>
                <a:ext uri="{FF2B5EF4-FFF2-40B4-BE49-F238E27FC236}">
                  <a16:creationId xmlns:a16="http://schemas.microsoft.com/office/drawing/2014/main" id="{996C07AC-3391-1AE9-0991-B0B5BA0C837F}"/>
                </a:ext>
              </a:extLst>
            </p:cNvPr>
            <p:cNvSpPr/>
            <p:nvPr/>
          </p:nvSpPr>
          <p:spPr>
            <a:xfrm>
              <a:off x="7367399" y="554400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5</a:t>
              </a:r>
            </a:p>
          </p:txBody>
        </p:sp>
        <p:sp>
          <p:nvSpPr>
            <p:cNvPr id="32" name="Forma Livre: Forma 31">
              <a:extLst>
                <a:ext uri="{FF2B5EF4-FFF2-40B4-BE49-F238E27FC236}">
                  <a16:creationId xmlns:a16="http://schemas.microsoft.com/office/drawing/2014/main" id="{5EDB0D8A-BDAA-5532-E7B1-FC80D7639636}"/>
                </a:ext>
              </a:extLst>
            </p:cNvPr>
            <p:cNvSpPr/>
            <p:nvPr/>
          </p:nvSpPr>
          <p:spPr>
            <a:xfrm>
              <a:off x="8879400" y="277200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6</a:t>
              </a:r>
            </a:p>
          </p:txBody>
        </p:sp>
        <p:sp>
          <p:nvSpPr>
            <p:cNvPr id="33" name="Forma Livre: Forma 32">
              <a:extLst>
                <a:ext uri="{FF2B5EF4-FFF2-40B4-BE49-F238E27FC236}">
                  <a16:creationId xmlns:a16="http://schemas.microsoft.com/office/drawing/2014/main" id="{F5642C96-BA40-D28A-C089-C72588DACBC6}"/>
                </a:ext>
              </a:extLst>
            </p:cNvPr>
            <p:cNvSpPr/>
            <p:nvPr/>
          </p:nvSpPr>
          <p:spPr>
            <a:xfrm>
              <a:off x="5855399" y="252000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7</a:t>
              </a:r>
            </a:p>
          </p:txBody>
        </p:sp>
        <p:sp>
          <p:nvSpPr>
            <p:cNvPr id="34" name="Forma Livre: Forma 33">
              <a:extLst>
                <a:ext uri="{FF2B5EF4-FFF2-40B4-BE49-F238E27FC236}">
                  <a16:creationId xmlns:a16="http://schemas.microsoft.com/office/drawing/2014/main" id="{F3C78F1C-5623-B90D-B2F9-1F4FB8C858BF}"/>
                </a:ext>
              </a:extLst>
            </p:cNvPr>
            <p:cNvSpPr/>
            <p:nvPr/>
          </p:nvSpPr>
          <p:spPr>
            <a:xfrm>
              <a:off x="7367399" y="3947760"/>
              <a:ext cx="307080" cy="36827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none" lIns="90000" tIns="46800" rIns="90000" bIns="46800" anchor="t" anchorCtr="0" compatLnSpc="0">
              <a:sp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r>
                <a:rPr lang="en-US" sz="1800" b="0" i="1" u="none" strike="noStrike" kern="1200">
                  <a:ln>
                    <a:noFill/>
                  </a:ln>
                  <a:solidFill>
                    <a:srgbClr val="000000"/>
                  </a:solidFill>
                  <a:latin typeface="Arial" pitchFamily="18"/>
                  <a:ea typeface="Microsoft YaHei" pitchFamily="2"/>
                  <a:cs typeface="Mangal" pitchFamily="2"/>
                </a:rPr>
                <a:t>8</a:t>
              </a:r>
            </a:p>
          </p:txBody>
        </p:sp>
      </p:grp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1D44263F-0E81-638C-F2C0-E00BC18932B2}"/>
              </a:ext>
            </a:extLst>
          </p:cNvPr>
          <p:cNvCxnSpPr/>
          <p:nvPr/>
        </p:nvCxnSpPr>
        <p:spPr>
          <a:xfrm flipH="1" flipV="1">
            <a:off x="7543440" y="1828440"/>
            <a:ext cx="6840" cy="533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3C8E7DA1-242F-435C-11DB-2079CA8556C7}"/>
              </a:ext>
            </a:extLst>
          </p:cNvPr>
          <p:cNvSpPr/>
          <p:nvPr/>
        </p:nvSpPr>
        <p:spPr>
          <a:xfrm>
            <a:off x="7475759" y="2268000"/>
            <a:ext cx="184788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8160" cap="sq">
            <a:solidFill>
              <a:srgbClr val="0033CC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E828D41-856E-B767-ED89-CAF767788FDD}"/>
              </a:ext>
            </a:extLst>
          </p:cNvPr>
          <p:cNvCxnSpPr/>
          <p:nvPr/>
        </p:nvCxnSpPr>
        <p:spPr>
          <a:xfrm flipH="1" flipV="1">
            <a:off x="7695720" y="4190399"/>
            <a:ext cx="6840" cy="53352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165C6CD7-02A2-E919-968B-BA09369229A1}"/>
              </a:ext>
            </a:extLst>
          </p:cNvPr>
          <p:cNvSpPr/>
          <p:nvPr/>
        </p:nvSpPr>
        <p:spPr>
          <a:xfrm>
            <a:off x="7391880" y="5040000"/>
            <a:ext cx="1847880" cy="1260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38160" cap="sq">
            <a:solidFill>
              <a:srgbClr val="0033CC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8C6EE236-0CE4-2567-A55E-CD606789B591}"/>
              </a:ext>
            </a:extLst>
          </p:cNvPr>
          <p:cNvCxnSpPr/>
          <p:nvPr/>
        </p:nvCxnSpPr>
        <p:spPr>
          <a:xfrm flipH="1" flipV="1">
            <a:off x="2202840" y="1828440"/>
            <a:ext cx="6480" cy="53388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headEnd type="arrow"/>
          </a:ln>
        </p:spPr>
      </p:cxn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AB6300B2-7336-1E26-95AA-5642CEF5EB7B}"/>
              </a:ext>
            </a:extLst>
          </p:cNvPr>
          <p:cNvSpPr/>
          <p:nvPr/>
        </p:nvSpPr>
        <p:spPr>
          <a:xfrm>
            <a:off x="252000" y="1764000"/>
            <a:ext cx="5879880" cy="4871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sq">
            <a:solidFill>
              <a:srgbClr val="0033CC"/>
            </a:solidFill>
            <a:prstDash val="solid"/>
            <a:round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>
              <a:ln>
                <a:noFill/>
              </a:ln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click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set>
                                <p:cBhvr>
                                  <p:cTn id="11" dur="1" fill="hold">
                                    <p:stCondLst>
                                      <p:cond delay="0"/>
                                    </p:stCondLst>
                                  </p:cTn>
                                  <p:tgtEl>
                                    <p:spTgt spid="36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set>
                                <p:cBhvr>
                                  <p:cTn id="14" dur="1" fill="hold"/>
                                  <p:tgtEl>
                                    <p:spTgt spid="38"/>
                                  </p:tgtEl>
                                  <p:attrNameLst>
                                    <p:attrName>style.visibility</p:attrName>
                                  </p:attrNameLst>
                                </p:cBhvr>
                                <p:to>
                                  <p:strVal val="hidden"/>
                                </p:to>
                              </p:set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2B32DE-0564-59A4-2890-DB4CAEF1D1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Bipartido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BDB9C2-A6A4-9D1B-9690-8A69EC85EA7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DFS com parâmetro binário adicional.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Quando encontra branco chama com parâmetro oposto ao atual.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Se encontra cinza com parâmetro igual não é bipartido.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1903F1-B71D-5CEF-FC84-E09FC10B631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Bomba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88EC35-B220-62A2-D724-3EE82C11188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/>
            <a:r>
              <a:rPr lang="en-US" sz="2400">
                <a:latin typeface="TimesNewRomanPSMT" pitchFamily="18"/>
              </a:rPr>
              <a:t>Uma bomba está armada com um cadeado de combinação com 4 dígitos decimais. O valor da combinação que desarma a bomba assim como o valor inicial do cadeado são conhecidos. Também é conhecida uma lista de valores do cadeado que fariam explodir a bomba.</a:t>
            </a:r>
          </a:p>
          <a:p>
            <a:pPr lvl="0"/>
            <a:r>
              <a:rPr lang="en-US" sz="2400">
                <a:latin typeface="TimesNewRomanPSMT" pitchFamily="18"/>
              </a:rPr>
              <a:t>Assumimos que trocar qualquer dígito do cadeado para seu sucessor ou predecessor (+1 ou -1 mod 10) custa 1 segundo. Queremos determinar a forma mais rápida de desarmar a bomba sem que ela expluda ou determinar que isso é impossível.</a:t>
            </a:r>
          </a:p>
          <a:p>
            <a:pPr lvl="0"/>
            <a:r>
              <a:rPr lang="en-US" sz="2400">
                <a:latin typeface="TimesNewRomanPSMT" pitchFamily="18"/>
              </a:rPr>
              <a:t>Modele o problema usando grafos e indique qual algoritmo deveria ser utilizado na sua modelagem.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CC032D-CCE9-73C4-0E2C-5D93DCC424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Agua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2A2F-0419-6995-9A18-E620A36A4DC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769040"/>
            <a:ext cx="9071640" cy="5459400"/>
          </a:xfrm>
        </p:spPr>
        <p:txBody>
          <a:bodyPr/>
          <a:lstStyle/>
          <a:p>
            <a:pPr lvl="0"/>
            <a:r>
              <a:rPr lang="en-US" sz="2800">
                <a:ea typeface="Tahoma" pitchFamily="34"/>
              </a:rPr>
              <a:t>Você tem duas garrafas, uma de 4 litros de capacidade e outra de 3 litros de capacidade.  </a:t>
            </a:r>
          </a:p>
          <a:p>
            <a:pPr lvl="0"/>
            <a:r>
              <a:rPr lang="en-US" sz="2800">
                <a:ea typeface="Tahoma" pitchFamily="34"/>
              </a:rPr>
              <a:t>Também tem uma fonte infinita de agua. Como as garrafas não tem nenhuma marcação a única forma de saber quanta agua é transferida a uma garrafa é encher ou esvaziar uma garrafa.</a:t>
            </a:r>
          </a:p>
          <a:p>
            <a:pPr lvl="0"/>
            <a:r>
              <a:rPr lang="en-US" sz="2800">
                <a:ea typeface="Tahoma" pitchFamily="34"/>
              </a:rPr>
              <a:t>Pretende-se colocar 2 litros de agua na garrafa de 4 litros.</a:t>
            </a:r>
          </a:p>
          <a:p>
            <a:pPr lvl="0"/>
            <a:r>
              <a:rPr lang="en-US" sz="2800">
                <a:ea typeface="Tahoma" pitchFamily="34"/>
              </a:rPr>
              <a:t>a) (4 pontos) Modele o problema usando um grafo e indique o algoritmo que deve ser executado para resolver o problema.</a:t>
            </a:r>
          </a:p>
          <a:p>
            <a:pPr lvl="0"/>
            <a:r>
              <a:rPr lang="en-US" sz="2800">
                <a:ea typeface="Tahoma" pitchFamily="34"/>
              </a:rPr>
              <a:t>b) (1 ponto) Resolva o problema.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A355A-BD6A-8226-C07A-43899621EC5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Grafo direcionado acíclico (DAG)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73F8AF-1D37-3428-C407-878F3BB7C6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Grafo direcionado sem ciclos.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Aplicação: Processamento de tarefas com precedências.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Ordenação topológica de uma dag: Ordenar os vértices do grafo de forma tal que todo arco tenha a sua origem antes do que seu destino na ordenação.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4F285-1631-5BF1-C480-A1E81EC0149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Conjunto Independente de peso máximo em árvores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65296D-99A7-795E-DDF8-7F8093621E9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Grafo não orientado com pesos nos vértices.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Determinar o subconjunto de peso máximo tal que nenhum para de vértices do subconjunto são adjacentes.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NP-difícil em grafos gerais.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Em árvores: Perguntar as sub-árvoes qual é o melhor CI com e sem a raiz da sub-árvore.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86BCB1-8D69-A24C-5C88-4669C9BF06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Vértices de articulação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415DCB-BB61-32C6-B230-6F2EC6EFCC0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Para a raiz é fácil. Um DFS por vértice e pronto. O(VE).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Melhor: Devolver o menor tempo de abertura de um vértice visto pelos descendentes. Se o vértice não é folha e nenhum descendente ve algum vértice com tempo de abertura menor do que ele o vértice é vértice de articulação (a menos que seja a raiz).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36980-65E4-642D-870E-CDE7C35591E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2-SAT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33A9C7-F0A1-1BCA-9D08-05CF25E5403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Montar o grafo de implicações.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Resolver componentes fortemente conexas.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É satisfazível se e somente se em nenhuma CFC tenho uma variável e sua negação.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Ordeno topologicamente as CFC.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Dou valor as variáveis em ordem contrária a ordenação topológica.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403AAD9C-8A5B-1DAB-251B-B08324A1742D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56D0C6BA-6720-4485-8ADB-9E1D9D29F6DE}" type="slidenum">
              <a:t>3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145D08BD-B9F2-F060-BE43-28794034D818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Getting Dressed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829FC892-B4E6-5D7A-07B4-020B97F06F41}"/>
              </a:ext>
            </a:extLst>
          </p:cNvPr>
          <p:cNvSpPr/>
          <p:nvPr/>
        </p:nvSpPr>
        <p:spPr>
          <a:xfrm>
            <a:off x="839879" y="1679759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Underwear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86F5E7C0-9E61-947B-3EA2-6D0A76A412A8}"/>
              </a:ext>
            </a:extLst>
          </p:cNvPr>
          <p:cNvSpPr/>
          <p:nvPr/>
        </p:nvSpPr>
        <p:spPr>
          <a:xfrm>
            <a:off x="5123880" y="1679759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Socks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B58C29D-5CE5-77A3-8983-396999456460}"/>
              </a:ext>
            </a:extLst>
          </p:cNvPr>
          <p:cNvSpPr/>
          <p:nvPr/>
        </p:nvSpPr>
        <p:spPr>
          <a:xfrm>
            <a:off x="5123880" y="2687760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Shoes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F84CC11F-BE50-75CB-A8E5-1FEDB83956AA}"/>
              </a:ext>
            </a:extLst>
          </p:cNvPr>
          <p:cNvSpPr/>
          <p:nvPr/>
        </p:nvSpPr>
        <p:spPr>
          <a:xfrm>
            <a:off x="839879" y="2687760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Pants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0C2870C-261E-AF07-1CC8-2E5A3BFC530B}"/>
              </a:ext>
            </a:extLst>
          </p:cNvPr>
          <p:cNvSpPr/>
          <p:nvPr/>
        </p:nvSpPr>
        <p:spPr>
          <a:xfrm>
            <a:off x="839879" y="3695760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Belt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8C907C0-02C0-9758-4F86-C1467DD2D1FD}"/>
              </a:ext>
            </a:extLst>
          </p:cNvPr>
          <p:cNvSpPr/>
          <p:nvPr/>
        </p:nvSpPr>
        <p:spPr>
          <a:xfrm>
            <a:off x="3023640" y="3107879"/>
            <a:ext cx="1427760" cy="587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Shirt</a:t>
            </a: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3177A3B-2C89-E53E-35D0-AE84E11FD39C}"/>
              </a:ext>
            </a:extLst>
          </p:cNvPr>
          <p:cNvSpPr/>
          <p:nvPr/>
        </p:nvSpPr>
        <p:spPr>
          <a:xfrm>
            <a:off x="7391880" y="2183760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Watch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EA9324A1-AC6D-D3A8-6CF1-23E33BA0195F}"/>
              </a:ext>
            </a:extLst>
          </p:cNvPr>
          <p:cNvSpPr/>
          <p:nvPr/>
        </p:nvSpPr>
        <p:spPr>
          <a:xfrm>
            <a:off x="3023640" y="4115880"/>
            <a:ext cx="1427760" cy="587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Tie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AFC345C0-CBC2-FE54-FA50-6E967709191C}"/>
              </a:ext>
            </a:extLst>
          </p:cNvPr>
          <p:cNvSpPr/>
          <p:nvPr/>
        </p:nvSpPr>
        <p:spPr>
          <a:xfrm>
            <a:off x="3023640" y="5123880"/>
            <a:ext cx="1427760" cy="587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Jacket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5305E0E4-1395-708D-11D4-1D02D4AADAE0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1553759" y="2267999"/>
            <a:ext cx="0" cy="41976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357A81B0-095C-BF99-39EE-75014F7B9E53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1553759" y="3276000"/>
            <a:ext cx="0" cy="41976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FD20BC-BDFD-4F16-3F1E-4BFEDF237568}"/>
              </a:ext>
            </a:extLst>
          </p:cNvPr>
          <p:cNvCxnSpPr>
            <a:stCxn id="9" idx="3"/>
            <a:endCxn id="8" idx="1"/>
          </p:cNvCxnSpPr>
          <p:nvPr/>
        </p:nvCxnSpPr>
        <p:spPr>
          <a:xfrm flipH="1">
            <a:off x="2267639" y="3401819"/>
            <a:ext cx="756001" cy="58806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16AD5C5-226C-ADA4-A021-E30F0298AECA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3737520" y="3695759"/>
            <a:ext cx="0" cy="42012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CA2938BD-FCB6-1587-8D04-18F7BDB51451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3737520" y="4703760"/>
            <a:ext cx="0" cy="42012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6B76DAAB-23B3-8216-891F-60790E458BFB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37760" y="2267999"/>
            <a:ext cx="0" cy="41976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50FA63BA-8A53-45F6-92FA-1B504ED835AB}"/>
              </a:ext>
            </a:extLst>
          </p:cNvPr>
          <p:cNvCxnSpPr>
            <a:stCxn id="4" idx="1"/>
            <a:endCxn id="6" idx="3"/>
          </p:cNvCxnSpPr>
          <p:nvPr/>
        </p:nvCxnSpPr>
        <p:spPr>
          <a:xfrm>
            <a:off x="2267639" y="1973879"/>
            <a:ext cx="2856241" cy="100800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75785C90-DAD2-FB7D-1554-1D512447DED1}"/>
              </a:ext>
            </a:extLst>
          </p:cNvPr>
          <p:cNvCxnSpPr>
            <a:stCxn id="7" idx="1"/>
            <a:endCxn id="6" idx="3"/>
          </p:cNvCxnSpPr>
          <p:nvPr/>
        </p:nvCxnSpPr>
        <p:spPr>
          <a:xfrm>
            <a:off x="2267639" y="2981880"/>
            <a:ext cx="2856241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0DD1BA82-7A78-2189-96D5-D3FE21CBAD09}"/>
              </a:ext>
            </a:extLst>
          </p:cNvPr>
          <p:cNvSpPr/>
          <p:nvPr/>
        </p:nvSpPr>
        <p:spPr>
          <a:xfrm>
            <a:off x="0" y="1764000"/>
            <a:ext cx="858959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11/16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5CB7330B-303D-E506-E0B6-BBBA748131FD}"/>
              </a:ext>
            </a:extLst>
          </p:cNvPr>
          <p:cNvSpPr/>
          <p:nvPr/>
        </p:nvSpPr>
        <p:spPr>
          <a:xfrm>
            <a:off x="0" y="2750760"/>
            <a:ext cx="88020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12/15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93662559-D444-1974-8CD8-85CA6296ECA3}"/>
              </a:ext>
            </a:extLst>
          </p:cNvPr>
          <p:cNvSpPr/>
          <p:nvPr/>
        </p:nvSpPr>
        <p:spPr>
          <a:xfrm>
            <a:off x="76680" y="3758759"/>
            <a:ext cx="56952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6/7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887D7B10-9252-5F36-3DA8-194DEAE61A8F}"/>
              </a:ext>
            </a:extLst>
          </p:cNvPr>
          <p:cNvSpPr/>
          <p:nvPr/>
        </p:nvSpPr>
        <p:spPr>
          <a:xfrm>
            <a:off x="4444920" y="3170520"/>
            <a:ext cx="56952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1/8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405CDEFB-48FF-48E3-60A5-F2BA4C36777B}"/>
              </a:ext>
            </a:extLst>
          </p:cNvPr>
          <p:cNvSpPr/>
          <p:nvPr/>
        </p:nvSpPr>
        <p:spPr>
          <a:xfrm>
            <a:off x="4528800" y="4115880"/>
            <a:ext cx="56952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2/5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04146270-1877-D4B2-C007-7BC61EAFD09E}"/>
              </a:ext>
            </a:extLst>
          </p:cNvPr>
          <p:cNvSpPr/>
          <p:nvPr/>
        </p:nvSpPr>
        <p:spPr>
          <a:xfrm>
            <a:off x="4536000" y="5207760"/>
            <a:ext cx="56952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3/4</a:t>
            </a: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9A8F1A16-2587-6826-BC82-FC723A2E799E}"/>
              </a:ext>
            </a:extLst>
          </p:cNvPr>
          <p:cNvSpPr/>
          <p:nvPr/>
        </p:nvSpPr>
        <p:spPr>
          <a:xfrm>
            <a:off x="6467759" y="1742760"/>
            <a:ext cx="88020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17/18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80A5DB07-F915-C023-7D0F-193028DECB0F}"/>
              </a:ext>
            </a:extLst>
          </p:cNvPr>
          <p:cNvSpPr/>
          <p:nvPr/>
        </p:nvSpPr>
        <p:spPr>
          <a:xfrm>
            <a:off x="6467759" y="2750760"/>
            <a:ext cx="88020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13/14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0DA8CCEA-4193-273E-4ED4-313EEA031146}"/>
              </a:ext>
            </a:extLst>
          </p:cNvPr>
          <p:cNvSpPr/>
          <p:nvPr/>
        </p:nvSpPr>
        <p:spPr>
          <a:xfrm>
            <a:off x="8823240" y="2246760"/>
            <a:ext cx="72468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9/10</a:t>
            </a:r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79CF087B-BA6C-150B-F3D2-D10CECDA5B01}"/>
              </a:ext>
            </a:extLst>
          </p:cNvPr>
          <p:cNvSpPr/>
          <p:nvPr/>
        </p:nvSpPr>
        <p:spPr>
          <a:xfrm>
            <a:off x="6215759" y="5355000"/>
            <a:ext cx="1215359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S = shirt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CED34CC4-EF8D-970E-0E48-D177BF2AE5DC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39A64CDD-FAFE-4FD9-BD2F-69706E9EC5DB}" type="slidenum">
              <a:t>4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3798A804-D85C-5C2A-A2BC-469FB49634CB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Getting Dressed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E4D745EB-953A-8981-1E82-CA6650BCFB07}"/>
              </a:ext>
            </a:extLst>
          </p:cNvPr>
          <p:cNvSpPr/>
          <p:nvPr/>
        </p:nvSpPr>
        <p:spPr>
          <a:xfrm>
            <a:off x="252000" y="6635880"/>
            <a:ext cx="671760" cy="419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Socks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492B8C3C-1833-7162-BDA7-4258A80CCFD9}"/>
              </a:ext>
            </a:extLst>
          </p:cNvPr>
          <p:cNvSpPr/>
          <p:nvPr/>
        </p:nvSpPr>
        <p:spPr>
          <a:xfrm>
            <a:off x="1175760" y="6635880"/>
            <a:ext cx="1176120" cy="419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Underwear</a:t>
            </a:r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349C1847-440F-B0EE-81CA-961D6849DBB4}"/>
              </a:ext>
            </a:extLst>
          </p:cNvPr>
          <p:cNvSpPr/>
          <p:nvPr/>
        </p:nvSpPr>
        <p:spPr>
          <a:xfrm>
            <a:off x="2603880" y="6635880"/>
            <a:ext cx="756000" cy="419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Pants</a:t>
            </a:r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F3A6AC12-4E27-1B44-CE33-FB8F9701CBB6}"/>
              </a:ext>
            </a:extLst>
          </p:cNvPr>
          <p:cNvSpPr/>
          <p:nvPr/>
        </p:nvSpPr>
        <p:spPr>
          <a:xfrm>
            <a:off x="3611880" y="6635880"/>
            <a:ext cx="756000" cy="419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Shoes</a:t>
            </a: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07AB01B-5BB8-5A4E-E9DC-E546BED095AE}"/>
              </a:ext>
            </a:extLst>
          </p:cNvPr>
          <p:cNvSpPr/>
          <p:nvPr/>
        </p:nvSpPr>
        <p:spPr>
          <a:xfrm>
            <a:off x="4619880" y="6635880"/>
            <a:ext cx="756000" cy="419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Watch</a:t>
            </a: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6B4766E6-21CD-7099-DB50-51A013928EFB}"/>
              </a:ext>
            </a:extLst>
          </p:cNvPr>
          <p:cNvSpPr/>
          <p:nvPr/>
        </p:nvSpPr>
        <p:spPr>
          <a:xfrm>
            <a:off x="5627880" y="6635880"/>
            <a:ext cx="671760" cy="419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Shirt</a:t>
            </a:r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D71E5ECD-7807-F3AA-2277-4FACAECB1835}"/>
              </a:ext>
            </a:extLst>
          </p:cNvPr>
          <p:cNvSpPr/>
          <p:nvPr/>
        </p:nvSpPr>
        <p:spPr>
          <a:xfrm>
            <a:off x="6552000" y="6635880"/>
            <a:ext cx="588240" cy="419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Belt</a:t>
            </a:r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3207078B-1406-DDB3-FE83-646D70B73A5A}"/>
              </a:ext>
            </a:extLst>
          </p:cNvPr>
          <p:cNvSpPr/>
          <p:nvPr/>
        </p:nvSpPr>
        <p:spPr>
          <a:xfrm>
            <a:off x="7391880" y="6635880"/>
            <a:ext cx="503999" cy="419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Tie</a:t>
            </a:r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34F169F-07A0-F73E-D868-8A9AD81E4E3C}"/>
              </a:ext>
            </a:extLst>
          </p:cNvPr>
          <p:cNvSpPr/>
          <p:nvPr/>
        </p:nvSpPr>
        <p:spPr>
          <a:xfrm>
            <a:off x="8147880" y="6635880"/>
            <a:ext cx="923759" cy="41976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1260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60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Jacket</a:t>
            </a:r>
          </a:p>
        </p:txBody>
      </p:sp>
      <p:cxnSp>
        <p:nvCxnSpPr>
          <p:cNvPr id="13" name="Conector: Curvo 12">
            <a:extLst>
              <a:ext uri="{FF2B5EF4-FFF2-40B4-BE49-F238E27FC236}">
                <a16:creationId xmlns:a16="http://schemas.microsoft.com/office/drawing/2014/main" id="{B6B9916E-28FC-4AE1-60D0-B5E179A14A7D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2288880" y="4934880"/>
            <a:ext cx="12700" cy="3402000"/>
          </a:xfrm>
          <a:prstGeom prst="curvedConnector3">
            <a:avLst>
              <a:gd name="adj1" fmla="val 180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4" name="Conector: Curvo 13">
            <a:extLst>
              <a:ext uri="{FF2B5EF4-FFF2-40B4-BE49-F238E27FC236}">
                <a16:creationId xmlns:a16="http://schemas.microsoft.com/office/drawing/2014/main" id="{F09A9CDB-408A-97A5-4FD6-1870E2C703B6}"/>
              </a:ext>
            </a:extLst>
          </p:cNvPr>
          <p:cNvCxnSpPr>
            <a:stCxn id="5" idx="0"/>
            <a:endCxn id="7" idx="0"/>
          </p:cNvCxnSpPr>
          <p:nvPr/>
        </p:nvCxnSpPr>
        <p:spPr>
          <a:xfrm rot="5400000" flipH="1" flipV="1">
            <a:off x="2876850" y="5522850"/>
            <a:ext cx="12700" cy="2226060"/>
          </a:xfrm>
          <a:prstGeom prst="curvedConnector3">
            <a:avLst>
              <a:gd name="adj1" fmla="val 180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775DA967-0C31-7477-876F-A33089CB69A9}"/>
              </a:ext>
            </a:extLst>
          </p:cNvPr>
          <p:cNvCxnSpPr>
            <a:stCxn id="5" idx="1"/>
            <a:endCxn id="6" idx="3"/>
          </p:cNvCxnSpPr>
          <p:nvPr/>
        </p:nvCxnSpPr>
        <p:spPr>
          <a:xfrm>
            <a:off x="2351880" y="6845760"/>
            <a:ext cx="252000" cy="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A0F122F-EC9C-8141-763E-74C7BF8321CF}"/>
              </a:ext>
            </a:extLst>
          </p:cNvPr>
          <p:cNvCxnSpPr>
            <a:stCxn id="6" idx="1"/>
            <a:endCxn id="7" idx="3"/>
          </p:cNvCxnSpPr>
          <p:nvPr/>
        </p:nvCxnSpPr>
        <p:spPr>
          <a:xfrm>
            <a:off x="3359880" y="6845760"/>
            <a:ext cx="252000" cy="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145E6FAA-0ED1-44AC-600E-569859311DB1}"/>
              </a:ext>
            </a:extLst>
          </p:cNvPr>
          <p:cNvCxnSpPr>
            <a:stCxn id="9" idx="1"/>
            <a:endCxn id="10" idx="3"/>
          </p:cNvCxnSpPr>
          <p:nvPr/>
        </p:nvCxnSpPr>
        <p:spPr>
          <a:xfrm>
            <a:off x="6299640" y="6845760"/>
            <a:ext cx="252360" cy="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Conector: Curvo 17">
            <a:extLst>
              <a:ext uri="{FF2B5EF4-FFF2-40B4-BE49-F238E27FC236}">
                <a16:creationId xmlns:a16="http://schemas.microsoft.com/office/drawing/2014/main" id="{054AA4E8-CA71-EB5F-A280-46413A317178}"/>
              </a:ext>
            </a:extLst>
          </p:cNvPr>
          <p:cNvCxnSpPr>
            <a:stCxn id="9" idx="0"/>
            <a:endCxn id="12" idx="0"/>
          </p:cNvCxnSpPr>
          <p:nvPr/>
        </p:nvCxnSpPr>
        <p:spPr>
          <a:xfrm rot="5400000" flipH="1" flipV="1">
            <a:off x="7286760" y="5312880"/>
            <a:ext cx="12700" cy="2646000"/>
          </a:xfrm>
          <a:prstGeom prst="curvedConnector3">
            <a:avLst>
              <a:gd name="adj1" fmla="val 180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9" name="Conector: Curvo 18">
            <a:extLst>
              <a:ext uri="{FF2B5EF4-FFF2-40B4-BE49-F238E27FC236}">
                <a16:creationId xmlns:a16="http://schemas.microsoft.com/office/drawing/2014/main" id="{5A1B6849-3F90-2188-81A7-8CED89A84523}"/>
              </a:ext>
            </a:extLst>
          </p:cNvPr>
          <p:cNvCxnSpPr>
            <a:stCxn id="10" idx="0"/>
            <a:endCxn id="12" idx="0"/>
          </p:cNvCxnSpPr>
          <p:nvPr/>
        </p:nvCxnSpPr>
        <p:spPr>
          <a:xfrm rot="5400000" flipH="1" flipV="1">
            <a:off x="7727940" y="5754060"/>
            <a:ext cx="12700" cy="1763640"/>
          </a:xfrm>
          <a:prstGeom prst="curvedConnector3">
            <a:avLst>
              <a:gd name="adj1" fmla="val 1800000"/>
            </a:avLst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3E59AFD-7B39-1BCC-E66A-576D47CD7846}"/>
              </a:ext>
            </a:extLst>
          </p:cNvPr>
          <p:cNvCxnSpPr>
            <a:stCxn id="11" idx="1"/>
            <a:endCxn id="12" idx="3"/>
          </p:cNvCxnSpPr>
          <p:nvPr/>
        </p:nvCxnSpPr>
        <p:spPr>
          <a:xfrm>
            <a:off x="7895879" y="6845760"/>
            <a:ext cx="252001" cy="0"/>
          </a:xfrm>
          <a:prstGeom prst="straightConnector1">
            <a:avLst/>
          </a:prstGeom>
          <a:noFill/>
          <a:ln w="9360" cap="sq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E1A5209-39F3-683D-9106-CFD29E0E3783}"/>
              </a:ext>
            </a:extLst>
          </p:cNvPr>
          <p:cNvSpPr/>
          <p:nvPr/>
        </p:nvSpPr>
        <p:spPr>
          <a:xfrm>
            <a:off x="839879" y="1679759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Underwear</a:t>
            </a: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A82C494-F92E-189F-CF72-2724E4C04AE6}"/>
              </a:ext>
            </a:extLst>
          </p:cNvPr>
          <p:cNvSpPr/>
          <p:nvPr/>
        </p:nvSpPr>
        <p:spPr>
          <a:xfrm>
            <a:off x="5123880" y="1679759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Socks</a:t>
            </a:r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F13EA7C-84D1-1C75-2860-E8627C7E4762}"/>
              </a:ext>
            </a:extLst>
          </p:cNvPr>
          <p:cNvSpPr/>
          <p:nvPr/>
        </p:nvSpPr>
        <p:spPr>
          <a:xfrm>
            <a:off x="5123880" y="2687760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Shoes</a:t>
            </a:r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CC83EF3D-5F2E-84A1-04D1-186293D603A4}"/>
              </a:ext>
            </a:extLst>
          </p:cNvPr>
          <p:cNvSpPr/>
          <p:nvPr/>
        </p:nvSpPr>
        <p:spPr>
          <a:xfrm>
            <a:off x="839879" y="2687760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Pants</a:t>
            </a:r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9EA8206E-9A5B-AB5F-C0C0-458DB70950D2}"/>
              </a:ext>
            </a:extLst>
          </p:cNvPr>
          <p:cNvSpPr/>
          <p:nvPr/>
        </p:nvSpPr>
        <p:spPr>
          <a:xfrm>
            <a:off x="839879" y="3695760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Belt</a:t>
            </a:r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727FBE8A-D890-3F24-031E-289B64FA6FEB}"/>
              </a:ext>
            </a:extLst>
          </p:cNvPr>
          <p:cNvSpPr/>
          <p:nvPr/>
        </p:nvSpPr>
        <p:spPr>
          <a:xfrm>
            <a:off x="3023640" y="3107879"/>
            <a:ext cx="1427760" cy="587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Shirt</a:t>
            </a:r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9567C9A-D488-0978-113F-C3AF786F521F}"/>
              </a:ext>
            </a:extLst>
          </p:cNvPr>
          <p:cNvSpPr/>
          <p:nvPr/>
        </p:nvSpPr>
        <p:spPr>
          <a:xfrm>
            <a:off x="7391880" y="2183760"/>
            <a:ext cx="1427760" cy="58824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Watch</a:t>
            </a:r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96E525F7-52F9-9F5D-A48E-6D6F28BC0F44}"/>
              </a:ext>
            </a:extLst>
          </p:cNvPr>
          <p:cNvSpPr/>
          <p:nvPr/>
        </p:nvSpPr>
        <p:spPr>
          <a:xfrm>
            <a:off x="3023640" y="4115880"/>
            <a:ext cx="1427760" cy="587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Tie</a:t>
            </a:r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1A0A785C-2132-0BF2-B3F7-54062D35A459}"/>
              </a:ext>
            </a:extLst>
          </p:cNvPr>
          <p:cNvSpPr/>
          <p:nvPr/>
        </p:nvSpPr>
        <p:spPr>
          <a:xfrm>
            <a:off x="3023640" y="5123880"/>
            <a:ext cx="1427760" cy="587880"/>
          </a:xfrm>
          <a:custGeom>
            <a:avLst>
              <a:gd name="f0" fmla="val 36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noFill/>
          <a:ln w="28440" cap="sq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10" b="1" i="1" u="none" strike="noStrike" kern="1200">
                <a:ln>
                  <a:noFill/>
                </a:ln>
                <a:solidFill>
                  <a:srgbClr val="0033CC"/>
                </a:solidFill>
                <a:latin typeface="Times New Roman" pitchFamily="18"/>
                <a:ea typeface="Microsoft YaHei" pitchFamily="2"/>
                <a:cs typeface="Mangal" pitchFamily="2"/>
              </a:rPr>
              <a:t>Jacket</a:t>
            </a:r>
          </a:p>
        </p:txBody>
      </p:sp>
      <p:cxnSp>
        <p:nvCxnSpPr>
          <p:cNvPr id="30" name="Conector de Seta Reta 29">
            <a:extLst>
              <a:ext uri="{FF2B5EF4-FFF2-40B4-BE49-F238E27FC236}">
                <a16:creationId xmlns:a16="http://schemas.microsoft.com/office/drawing/2014/main" id="{F993EE9F-27C4-866A-9AB0-CC572743F0FE}"/>
              </a:ext>
            </a:extLst>
          </p:cNvPr>
          <p:cNvCxnSpPr>
            <a:stCxn id="21" idx="2"/>
            <a:endCxn id="24" idx="0"/>
          </p:cNvCxnSpPr>
          <p:nvPr/>
        </p:nvCxnSpPr>
        <p:spPr>
          <a:xfrm>
            <a:off x="1553759" y="2267999"/>
            <a:ext cx="0" cy="41976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67138FD8-736F-3F5C-E1BB-A11068A0F95C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>
            <a:off x="1553759" y="3276000"/>
            <a:ext cx="0" cy="41976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CB7791D1-538C-4E46-183C-F2EB21923B33}"/>
              </a:ext>
            </a:extLst>
          </p:cNvPr>
          <p:cNvCxnSpPr>
            <a:stCxn id="26" idx="3"/>
            <a:endCxn id="25" idx="1"/>
          </p:cNvCxnSpPr>
          <p:nvPr/>
        </p:nvCxnSpPr>
        <p:spPr>
          <a:xfrm flipH="1">
            <a:off x="2267639" y="3401819"/>
            <a:ext cx="756001" cy="58806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1687EC9E-F825-E7BB-A079-B06EFB38F8A4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>
            <a:off x="3737520" y="3695759"/>
            <a:ext cx="0" cy="42012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0161021F-E4C2-9B28-F10E-63323E8E381A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3737520" y="4703760"/>
            <a:ext cx="0" cy="42012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4B513614-BC97-C1C7-8A7E-C9EBD416746E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837760" y="2267999"/>
            <a:ext cx="0" cy="41976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F7F41AB8-9F89-A2C3-48B6-A4AEB1D369F6}"/>
              </a:ext>
            </a:extLst>
          </p:cNvPr>
          <p:cNvCxnSpPr>
            <a:stCxn id="21" idx="1"/>
            <a:endCxn id="23" idx="3"/>
          </p:cNvCxnSpPr>
          <p:nvPr/>
        </p:nvCxnSpPr>
        <p:spPr>
          <a:xfrm>
            <a:off x="2267639" y="1973879"/>
            <a:ext cx="2856241" cy="1008001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6AC39D1-2762-2632-E8B4-C175DCE81EF0}"/>
              </a:ext>
            </a:extLst>
          </p:cNvPr>
          <p:cNvCxnSpPr>
            <a:stCxn id="24" idx="1"/>
            <a:endCxn id="23" idx="3"/>
          </p:cNvCxnSpPr>
          <p:nvPr/>
        </p:nvCxnSpPr>
        <p:spPr>
          <a:xfrm>
            <a:off x="2267639" y="2981880"/>
            <a:ext cx="2856241" cy="0"/>
          </a:xfrm>
          <a:prstGeom prst="straightConnector1">
            <a:avLst/>
          </a:prstGeom>
          <a:noFill/>
          <a:ln w="28440" cap="sq">
            <a:solidFill>
              <a:srgbClr val="000000"/>
            </a:solidFill>
            <a:prstDash val="solid"/>
            <a:miter/>
            <a:tailEnd type="arrow"/>
          </a:ln>
        </p:spPr>
      </p:cxn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72225525-496F-721D-E9C6-DB688C9EE708}"/>
              </a:ext>
            </a:extLst>
          </p:cNvPr>
          <p:cNvSpPr/>
          <p:nvPr/>
        </p:nvSpPr>
        <p:spPr>
          <a:xfrm>
            <a:off x="0" y="1764000"/>
            <a:ext cx="858959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11/16</a:t>
            </a: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DE284262-9326-2832-FD94-D80B69C3D768}"/>
              </a:ext>
            </a:extLst>
          </p:cNvPr>
          <p:cNvSpPr/>
          <p:nvPr/>
        </p:nvSpPr>
        <p:spPr>
          <a:xfrm>
            <a:off x="0" y="2750760"/>
            <a:ext cx="88020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12/15</a:t>
            </a:r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8D379EC7-E0E5-92D3-2356-53C2E6F9EA7B}"/>
              </a:ext>
            </a:extLst>
          </p:cNvPr>
          <p:cNvSpPr/>
          <p:nvPr/>
        </p:nvSpPr>
        <p:spPr>
          <a:xfrm>
            <a:off x="76680" y="3758759"/>
            <a:ext cx="56952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6/7</a:t>
            </a:r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D2C043F3-3D7B-253C-5D0F-682E6A80B084}"/>
              </a:ext>
            </a:extLst>
          </p:cNvPr>
          <p:cNvSpPr/>
          <p:nvPr/>
        </p:nvSpPr>
        <p:spPr>
          <a:xfrm>
            <a:off x="4444920" y="3170520"/>
            <a:ext cx="56952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1/8</a:t>
            </a:r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3F8E4BB3-BBE1-AB0E-B426-4071823EE0F6}"/>
              </a:ext>
            </a:extLst>
          </p:cNvPr>
          <p:cNvSpPr/>
          <p:nvPr/>
        </p:nvSpPr>
        <p:spPr>
          <a:xfrm>
            <a:off x="4528800" y="4115880"/>
            <a:ext cx="56952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2/5</a:t>
            </a:r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1A96AB1F-DE08-6B73-86A7-2D4710EF0757}"/>
              </a:ext>
            </a:extLst>
          </p:cNvPr>
          <p:cNvSpPr/>
          <p:nvPr/>
        </p:nvSpPr>
        <p:spPr>
          <a:xfrm>
            <a:off x="4536000" y="5207760"/>
            <a:ext cx="56952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3/4</a:t>
            </a:r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7E892B8C-953B-A288-0806-3F4D34C058DE}"/>
              </a:ext>
            </a:extLst>
          </p:cNvPr>
          <p:cNvSpPr/>
          <p:nvPr/>
        </p:nvSpPr>
        <p:spPr>
          <a:xfrm>
            <a:off x="6467759" y="1742760"/>
            <a:ext cx="88020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17/18</a:t>
            </a:r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38D23C4F-2F7B-5E55-A773-220C4F7D5721}"/>
              </a:ext>
            </a:extLst>
          </p:cNvPr>
          <p:cNvSpPr/>
          <p:nvPr/>
        </p:nvSpPr>
        <p:spPr>
          <a:xfrm>
            <a:off x="6467759" y="2750760"/>
            <a:ext cx="88020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13/14</a:t>
            </a:r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12BA1E54-08BF-653D-E4D9-6A719DF8957A}"/>
              </a:ext>
            </a:extLst>
          </p:cNvPr>
          <p:cNvSpPr/>
          <p:nvPr/>
        </p:nvSpPr>
        <p:spPr>
          <a:xfrm>
            <a:off x="8823240" y="2246760"/>
            <a:ext cx="724680" cy="430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pt-BR" sz="2210" b="0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9/10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6AA5E-847F-862B-4EAC-F63F2EC9EC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Ordenação Topológica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8D3813-FB21-69B9-B231-A2EF36550EC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Executar busca em profundidade.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Colocar no início da lista quando o vértice fecha (vira preto).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Já que o grafo é um DAG nenhum vértice encontra vértices cinza (back edge → ciclo).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Quando ele fecha todos seus sucessores estão pretos pelo que já estão na lista.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33032-47BF-F0BB-E9BF-10623DEBDD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US"/>
              <a:t>Componentes Conexas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573FA64-80FC-6B8F-C473-8F7D09F32A0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buSzPct val="45000"/>
              <a:buFont typeface="StarSymbol"/>
              <a:buChar char="●"/>
            </a:pPr>
            <a:r>
              <a:rPr lang="en-US"/>
              <a:t>DFS com parámetro adicional c.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/>
              <a:t>Cada vez que volta no ciclo principal temos uma nova componente conexa (c=c+1).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B0345AD-DFDC-AAA4-0E4B-931961E12D1D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Exercise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F16903D7-59D1-1E7D-AF28-9A50B7593A72}"/>
              </a:ext>
            </a:extLst>
          </p:cNvPr>
          <p:cNvSpPr/>
          <p:nvPr/>
        </p:nvSpPr>
        <p:spPr>
          <a:xfrm>
            <a:off x="503999" y="1679759"/>
            <a:ext cx="9072000" cy="4788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 pitchFamily="18"/>
              <a:buChar char="●"/>
              <a:tabLst/>
            </a:pPr>
            <a:r>
              <a:rPr lang="en-US" sz="3200" b="0" i="1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Given a direct graph G, use DFS to find its strong connected components.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 pitchFamily="18"/>
              <a:buChar char="●"/>
              <a:tabLst/>
            </a:pPr>
            <a:endParaRPr lang="en-US" sz="3200" b="0" i="1" u="none" strike="noStrike" kern="1200">
              <a:ln>
                <a:noFill/>
              </a:ln>
              <a:solidFill>
                <a:srgbClr val="000000"/>
              </a:solidFill>
              <a:latin typeface="Times New Roman" pitchFamily="18"/>
              <a:ea typeface="Microsoft YaHei" pitchFamily="2"/>
              <a:cs typeface="Mang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799"/>
              </a:spcBef>
              <a:spcAft>
                <a:spcPts val="0"/>
              </a:spcAft>
              <a:buClr>
                <a:srgbClr val="0033CC"/>
              </a:buClr>
              <a:buSzPct val="100000"/>
              <a:buFont typeface="Times New Roman" pitchFamily="18"/>
              <a:buChar char="●"/>
              <a:tabLst/>
            </a:pPr>
            <a:r>
              <a:rPr lang="en-US" sz="3200" b="0" i="1" u="none" strike="noStrike" kern="12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Microsoft YaHei" pitchFamily="2"/>
                <a:cs typeface="Mangal" pitchFamily="2"/>
              </a:rPr>
              <a:t>SCC of a direct graph G=&lt;V,E&gt; is a maximal set of vertices C in V such that each pair u and v in C, u and v are reachable from each other.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15CF4D8F-BE3A-211D-13CD-6499238A9D65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3FFA0A50-55B1-4243-9E5D-27D584B8964E}" type="slidenum">
              <a:t>7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84B441A-0E10-BAB2-363E-17EFB9286A36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Strong Connected Components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4743B9A5-6EAF-26AB-E194-3D9D8E79E3F0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37F0734B-D11F-44BC-A9BF-81E7C3C7DAE5}" type="slidenum">
              <a:t>8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7A5E2D9A-98B7-BE26-4012-3E9E122DA745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75B0E1E1-6671-4A04-957D-B3DD8FF177ED}" type="slidenum">
              <a:t>8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EAC092D-B98E-8C4C-FE41-EA0AD8DA4270}"/>
              </a:ext>
            </a:extLst>
          </p:cNvPr>
          <p:cNvGrpSpPr/>
          <p:nvPr/>
        </p:nvGrpSpPr>
        <p:grpSpPr>
          <a:xfrm>
            <a:off x="4703760" y="2267640"/>
            <a:ext cx="3769920" cy="3685680"/>
            <a:chOff x="4703760" y="2267640"/>
            <a:chExt cx="3769920" cy="3685680"/>
          </a:xfrm>
        </p:grpSpPr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32CE8DED-2E33-122C-BDFD-21DCE8893B02}"/>
                </a:ext>
              </a:extLst>
            </p:cNvPr>
            <p:cNvSpPr/>
            <p:nvPr/>
          </p:nvSpPr>
          <p:spPr>
            <a:xfrm>
              <a:off x="5544000" y="403164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F45CF779-3580-4E12-A9B4-BA797A751EB2}"/>
                </a:ext>
              </a:extLst>
            </p:cNvPr>
            <p:cNvCxnSpPr>
              <a:stCxn id="8" idx="11"/>
              <a:endCxn id="9" idx="7"/>
            </p:cNvCxnSpPr>
            <p:nvPr/>
          </p:nvCxnSpPr>
          <p:spPr>
            <a:xfrm flipV="1">
              <a:off x="4981851" y="3385663"/>
              <a:ext cx="694044" cy="189633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BEFACFB7-C76E-F7AC-38AC-FF1FD19FA5E4}"/>
                </a:ext>
              </a:extLst>
            </p:cNvPr>
            <p:cNvSpPr/>
            <p:nvPr/>
          </p:nvSpPr>
          <p:spPr>
            <a:xfrm>
              <a:off x="4703760" y="3527640"/>
              <a:ext cx="32580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D4BA4508-CA2E-7C20-B0F2-A2AC6840A1CB}"/>
                </a:ext>
              </a:extLst>
            </p:cNvPr>
            <p:cNvSpPr/>
            <p:nvPr/>
          </p:nvSpPr>
          <p:spPr>
            <a:xfrm>
              <a:off x="5628239" y="3107879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38266723-E4D2-192E-FC48-679A51B82D8B}"/>
                </a:ext>
              </a:extLst>
            </p:cNvPr>
            <p:cNvCxnSpPr>
              <a:stCxn id="9" idx="8"/>
              <a:endCxn id="6" idx="11"/>
            </p:cNvCxnSpPr>
            <p:nvPr/>
          </p:nvCxnSpPr>
          <p:spPr>
            <a:xfrm>
              <a:off x="5790959" y="3433319"/>
              <a:ext cx="30825" cy="645977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2D347A2-02B3-11A5-91F4-FFC16B0058CA}"/>
                </a:ext>
              </a:extLst>
            </p:cNvPr>
            <p:cNvCxnSpPr>
              <a:endCxn id="8" idx="9"/>
            </p:cNvCxnSpPr>
            <p:nvPr/>
          </p:nvCxnSpPr>
          <p:spPr>
            <a:xfrm flipH="1" flipV="1">
              <a:off x="4982040" y="3805560"/>
              <a:ext cx="543960" cy="39204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991997D0-F468-EDF0-CDA9-760946128DCF}"/>
                </a:ext>
              </a:extLst>
            </p:cNvPr>
            <p:cNvCxnSpPr>
              <a:stCxn id="9" idx="10"/>
              <a:endCxn id="13" idx="7"/>
            </p:cNvCxnSpPr>
            <p:nvPr/>
          </p:nvCxnSpPr>
          <p:spPr>
            <a:xfrm flipV="1">
              <a:off x="5953679" y="2545424"/>
              <a:ext cx="406313" cy="725175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EF24A13D-D1E3-FBA0-677E-1E4FC815E6F0}"/>
                </a:ext>
              </a:extLst>
            </p:cNvPr>
            <p:cNvSpPr/>
            <p:nvPr/>
          </p:nvSpPr>
          <p:spPr>
            <a:xfrm>
              <a:off x="6300000" y="2267640"/>
              <a:ext cx="40968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1F07B36A-CBB3-C264-3A7F-60AFCC0B28F9}"/>
                </a:ext>
              </a:extLst>
            </p:cNvPr>
            <p:cNvSpPr/>
            <p:nvPr/>
          </p:nvSpPr>
          <p:spPr>
            <a:xfrm>
              <a:off x="8148240" y="352764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751B42E1-DAFF-6E9F-7FC0-DB5777703729}"/>
                </a:ext>
              </a:extLst>
            </p:cNvPr>
            <p:cNvCxnSpPr>
              <a:stCxn id="16" idx="11"/>
              <a:endCxn id="17" idx="7"/>
            </p:cNvCxnSpPr>
            <p:nvPr/>
          </p:nvCxnSpPr>
          <p:spPr>
            <a:xfrm flipV="1">
              <a:off x="7585784" y="2629664"/>
              <a:ext cx="610112" cy="441632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0ECC0A5F-50A1-3EB2-E5FE-D5DF972EAEA1}"/>
                </a:ext>
              </a:extLst>
            </p:cNvPr>
            <p:cNvSpPr/>
            <p:nvPr/>
          </p:nvSpPr>
          <p:spPr>
            <a:xfrm>
              <a:off x="7308000" y="302364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04B23CA7-0FD6-A37E-B54B-8287807F00D9}"/>
                </a:ext>
              </a:extLst>
            </p:cNvPr>
            <p:cNvSpPr/>
            <p:nvPr/>
          </p:nvSpPr>
          <p:spPr>
            <a:xfrm>
              <a:off x="8148240" y="235188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509B3FA0-F0FF-D90E-72F5-C4FC9A9DD771}"/>
                </a:ext>
              </a:extLst>
            </p:cNvPr>
            <p:cNvCxnSpPr>
              <a:stCxn id="17" idx="8"/>
              <a:endCxn id="14" idx="11"/>
            </p:cNvCxnSpPr>
            <p:nvPr/>
          </p:nvCxnSpPr>
          <p:spPr>
            <a:xfrm>
              <a:off x="8310960" y="2677320"/>
              <a:ext cx="115064" cy="89797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B6109B96-9AFC-8F0A-C1FD-3C10520886AE}"/>
                </a:ext>
              </a:extLst>
            </p:cNvPr>
            <p:cNvCxnSpPr>
              <a:stCxn id="14" idx="8"/>
              <a:endCxn id="16" idx="9"/>
            </p:cNvCxnSpPr>
            <p:nvPr/>
          </p:nvCxnSpPr>
          <p:spPr>
            <a:xfrm flipH="1" flipV="1">
              <a:off x="7585784" y="3301424"/>
              <a:ext cx="725176" cy="55165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F96602C0-58BE-764E-D0F7-C7059D09686E}"/>
                </a:ext>
              </a:extLst>
            </p:cNvPr>
            <p:cNvCxnSpPr>
              <a:endCxn id="17" idx="5"/>
            </p:cNvCxnSpPr>
            <p:nvPr/>
          </p:nvCxnSpPr>
          <p:spPr>
            <a:xfrm flipV="1">
              <a:off x="6719760" y="2399399"/>
              <a:ext cx="1475999" cy="23401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206EEE8B-EBF4-1ED6-5F21-F257374D744E}"/>
                </a:ext>
              </a:extLst>
            </p:cNvPr>
            <p:cNvCxnSpPr>
              <a:stCxn id="13" idx="10"/>
              <a:endCxn id="16" idx="4"/>
            </p:cNvCxnSpPr>
            <p:nvPr/>
          </p:nvCxnSpPr>
          <p:spPr>
            <a:xfrm>
              <a:off x="6709680" y="2430360"/>
              <a:ext cx="761040" cy="59328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590B2CC3-BD31-AB08-C950-673201BDF4FB}"/>
                </a:ext>
              </a:extLst>
            </p:cNvPr>
            <p:cNvSpPr/>
            <p:nvPr/>
          </p:nvSpPr>
          <p:spPr>
            <a:xfrm>
              <a:off x="7979760" y="4703400"/>
              <a:ext cx="325800" cy="325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50998AAA-5C2F-8477-3A71-1C33DC74D174}"/>
                </a:ext>
              </a:extLst>
            </p:cNvPr>
            <p:cNvSpPr/>
            <p:nvPr/>
          </p:nvSpPr>
          <p:spPr>
            <a:xfrm>
              <a:off x="7140240" y="4199400"/>
              <a:ext cx="325440" cy="325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37CFB617-719C-7E96-3FFD-4F7062921507}"/>
                </a:ext>
              </a:extLst>
            </p:cNvPr>
            <p:cNvCxnSpPr>
              <a:stCxn id="22" idx="11"/>
            </p:cNvCxnSpPr>
            <p:nvPr/>
          </p:nvCxnSpPr>
          <p:spPr>
            <a:xfrm flipV="1">
              <a:off x="8258040" y="3863159"/>
              <a:ext cx="49320" cy="887761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513F7848-F9BA-0CC9-0FDE-98C65E7F0731}"/>
                </a:ext>
              </a:extLst>
            </p:cNvPr>
            <p:cNvCxnSpPr>
              <a:stCxn id="23" idx="9"/>
              <a:endCxn id="22" idx="5"/>
            </p:cNvCxnSpPr>
            <p:nvPr/>
          </p:nvCxnSpPr>
          <p:spPr>
            <a:xfrm>
              <a:off x="7418024" y="4477491"/>
              <a:ext cx="609445" cy="273618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6" name="Conector de Seta Reta 25">
              <a:extLst>
                <a:ext uri="{FF2B5EF4-FFF2-40B4-BE49-F238E27FC236}">
                  <a16:creationId xmlns:a16="http://schemas.microsoft.com/office/drawing/2014/main" id="{69657E20-D208-0745-F8AF-ECB19E6D82B4}"/>
                </a:ext>
              </a:extLst>
            </p:cNvPr>
            <p:cNvCxnSpPr/>
            <p:nvPr/>
          </p:nvCxnSpPr>
          <p:spPr>
            <a:xfrm flipV="1">
              <a:off x="7391520" y="3359160"/>
              <a:ext cx="40680" cy="87840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27" name="Forma Livre: Forma 26">
              <a:extLst>
                <a:ext uri="{FF2B5EF4-FFF2-40B4-BE49-F238E27FC236}">
                  <a16:creationId xmlns:a16="http://schemas.microsoft.com/office/drawing/2014/main" id="{EF79030A-A195-B7B4-B5AA-ACD7EDC2D9F1}"/>
                </a:ext>
              </a:extLst>
            </p:cNvPr>
            <p:cNvSpPr/>
            <p:nvPr/>
          </p:nvSpPr>
          <p:spPr>
            <a:xfrm>
              <a:off x="7308000" y="562788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06B90520-35B4-29A1-BC98-5B49BA00CF45}"/>
                </a:ext>
              </a:extLst>
            </p:cNvPr>
            <p:cNvCxnSpPr>
              <a:stCxn id="22" idx="8"/>
              <a:endCxn id="27" idx="10"/>
            </p:cNvCxnSpPr>
            <p:nvPr/>
          </p:nvCxnSpPr>
          <p:spPr>
            <a:xfrm flipH="1">
              <a:off x="7633440" y="5029200"/>
              <a:ext cx="509220" cy="76140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29" name="Conector de Seta Reta 28">
              <a:extLst>
                <a:ext uri="{FF2B5EF4-FFF2-40B4-BE49-F238E27FC236}">
                  <a16:creationId xmlns:a16="http://schemas.microsoft.com/office/drawing/2014/main" id="{AD78EB31-8CBA-000E-8EAC-EA09D67786CD}"/>
                </a:ext>
              </a:extLst>
            </p:cNvPr>
            <p:cNvCxnSpPr>
              <a:endCxn id="27" idx="4"/>
            </p:cNvCxnSpPr>
            <p:nvPr/>
          </p:nvCxnSpPr>
          <p:spPr>
            <a:xfrm>
              <a:off x="7308000" y="4535280"/>
              <a:ext cx="162720" cy="109260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30" name="Forma Livre: Forma 29">
              <a:extLst>
                <a:ext uri="{FF2B5EF4-FFF2-40B4-BE49-F238E27FC236}">
                  <a16:creationId xmlns:a16="http://schemas.microsoft.com/office/drawing/2014/main" id="{14151A51-9FBD-2A4D-68A5-14A6ED703901}"/>
                </a:ext>
              </a:extLst>
            </p:cNvPr>
            <p:cNvSpPr/>
            <p:nvPr/>
          </p:nvSpPr>
          <p:spPr>
            <a:xfrm>
              <a:off x="6300000" y="503964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solidFill>
              <a:srgbClr val="000000"/>
            </a:solidFill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7EEA521A-E54C-6E3E-49E1-078B88D9E821}"/>
                </a:ext>
              </a:extLst>
            </p:cNvPr>
            <p:cNvCxnSpPr>
              <a:stCxn id="27" idx="6"/>
              <a:endCxn id="30" idx="9"/>
            </p:cNvCxnSpPr>
            <p:nvPr/>
          </p:nvCxnSpPr>
          <p:spPr>
            <a:xfrm flipH="1" flipV="1">
              <a:off x="6577784" y="5317424"/>
              <a:ext cx="730216" cy="47317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588351F3-A244-435A-4EB0-ECBE97E1B8E9}"/>
                </a:ext>
              </a:extLst>
            </p:cNvPr>
            <p:cNvCxnSpPr>
              <a:stCxn id="30" idx="11"/>
            </p:cNvCxnSpPr>
            <p:nvPr/>
          </p:nvCxnSpPr>
          <p:spPr>
            <a:xfrm flipV="1">
              <a:off x="6577919" y="4449240"/>
              <a:ext cx="653401" cy="637919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9DEAF27A-A2DF-D9B5-23E0-5BEE2A699EC9}"/>
                </a:ext>
              </a:extLst>
            </p:cNvPr>
            <p:cNvCxnSpPr>
              <a:endCxn id="30" idx="4"/>
            </p:cNvCxnSpPr>
            <p:nvPr/>
          </p:nvCxnSpPr>
          <p:spPr>
            <a:xfrm>
              <a:off x="5711760" y="4283280"/>
              <a:ext cx="750959" cy="75636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DDD439BE-F9D9-E290-627F-994F95132239}"/>
                </a:ext>
              </a:extLst>
            </p:cNvPr>
            <p:cNvCxnSpPr>
              <a:endCxn id="23" idx="6"/>
            </p:cNvCxnSpPr>
            <p:nvPr/>
          </p:nvCxnSpPr>
          <p:spPr>
            <a:xfrm>
              <a:off x="5711760" y="4283640"/>
              <a:ext cx="1428480" cy="78839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8633F700-EFE3-FF66-3934-6D5C20C54031}"/>
              </a:ext>
            </a:extLst>
          </p:cNvPr>
          <p:cNvGrpSpPr/>
          <p:nvPr/>
        </p:nvGrpSpPr>
        <p:grpSpPr>
          <a:xfrm>
            <a:off x="1175760" y="3023640"/>
            <a:ext cx="2257919" cy="1165679"/>
            <a:chOff x="1175760" y="3023640"/>
            <a:chExt cx="2257919" cy="1165679"/>
          </a:xfrm>
        </p:grpSpPr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85EFF733-D288-9391-59A3-F650101D2BC1}"/>
                </a:ext>
              </a:extLst>
            </p:cNvPr>
            <p:cNvSpPr/>
            <p:nvPr/>
          </p:nvSpPr>
          <p:spPr>
            <a:xfrm>
              <a:off x="2015999" y="3863879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19B2C84F-E497-7A2C-8B9D-D8B112D0397A}"/>
                </a:ext>
              </a:extLst>
            </p:cNvPr>
            <p:cNvSpPr/>
            <p:nvPr/>
          </p:nvSpPr>
          <p:spPr>
            <a:xfrm>
              <a:off x="1175760" y="3359880"/>
              <a:ext cx="32580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CEA6E8FC-E701-E643-EEF1-B0146C67004D}"/>
                </a:ext>
              </a:extLst>
            </p:cNvPr>
            <p:cNvSpPr/>
            <p:nvPr/>
          </p:nvSpPr>
          <p:spPr>
            <a:xfrm>
              <a:off x="2100240" y="302364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A0573094-C56F-CEBB-3A74-AB3D50137F8D}"/>
                </a:ext>
              </a:extLst>
            </p:cNvPr>
            <p:cNvCxnSpPr>
              <a:stCxn id="37" idx="11"/>
              <a:endCxn id="38" idx="6"/>
            </p:cNvCxnSpPr>
            <p:nvPr/>
          </p:nvCxnSpPr>
          <p:spPr>
            <a:xfrm flipV="1">
              <a:off x="1453851" y="3186360"/>
              <a:ext cx="646389" cy="221176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A303A8D9-56A1-7054-17FD-F5FF14DE597F}"/>
                </a:ext>
              </a:extLst>
            </p:cNvPr>
            <p:cNvCxnSpPr>
              <a:stCxn id="36" idx="10"/>
              <a:endCxn id="41" idx="7"/>
            </p:cNvCxnSpPr>
            <p:nvPr/>
          </p:nvCxnSpPr>
          <p:spPr>
            <a:xfrm flipV="1">
              <a:off x="2341439" y="3637664"/>
              <a:ext cx="814456" cy="388935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B47552C0-7C9C-5A1A-5798-F03D3896629D}"/>
                </a:ext>
              </a:extLst>
            </p:cNvPr>
            <p:cNvSpPr/>
            <p:nvPr/>
          </p:nvSpPr>
          <p:spPr>
            <a:xfrm>
              <a:off x="3108239" y="3359880"/>
              <a:ext cx="325440" cy="32544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28440" cap="sq">
              <a:solidFill>
                <a:srgbClr val="000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0459EB54-9067-874A-2EBA-9AEAFEDF8CE8}"/>
                </a:ext>
              </a:extLst>
            </p:cNvPr>
            <p:cNvCxnSpPr>
              <a:endCxn id="36" idx="6"/>
            </p:cNvCxnSpPr>
            <p:nvPr/>
          </p:nvCxnSpPr>
          <p:spPr>
            <a:xfrm>
              <a:off x="1343520" y="3709800"/>
              <a:ext cx="672479" cy="31680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05CAD811-F63E-F583-5FFD-F5799CAAB088}"/>
                </a:ext>
              </a:extLst>
            </p:cNvPr>
            <p:cNvCxnSpPr>
              <a:stCxn id="38" idx="10"/>
              <a:endCxn id="41" idx="6"/>
            </p:cNvCxnSpPr>
            <p:nvPr/>
          </p:nvCxnSpPr>
          <p:spPr>
            <a:xfrm>
              <a:off x="2425680" y="3186360"/>
              <a:ext cx="682559" cy="336240"/>
            </a:xfrm>
            <a:prstGeom prst="straightConnector1">
              <a:avLst/>
            </a:prstGeom>
            <a:noFill/>
            <a:ln w="28440" cap="sq">
              <a:solidFill>
                <a:srgbClr val="000000"/>
              </a:solidFill>
              <a:prstDash val="solid"/>
              <a:miter/>
              <a:tailEnd type="arrow"/>
            </a:ln>
          </p:spPr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ma Livre: Forma 1">
            <a:extLst>
              <a:ext uri="{FF2B5EF4-FFF2-40B4-BE49-F238E27FC236}">
                <a16:creationId xmlns:a16="http://schemas.microsoft.com/office/drawing/2014/main" id="{E0246640-0F5A-C375-2CCD-D343B869348C}"/>
              </a:ext>
            </a:extLst>
          </p:cNvPr>
          <p:cNvSpPr/>
          <p:nvPr/>
        </p:nvSpPr>
        <p:spPr>
          <a:xfrm>
            <a:off x="503999" y="252000"/>
            <a:ext cx="9072000" cy="1092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2160" tIns="46080" rIns="92160" bIns="4608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1" u="none" strike="noStrike" kern="1200">
                <a:ln>
                  <a:noFill/>
                </a:ln>
                <a:solidFill>
                  <a:srgbClr val="CC0000"/>
                </a:solidFill>
                <a:latin typeface="Arial" pitchFamily="18"/>
                <a:ea typeface="Microsoft YaHei" pitchFamily="2"/>
                <a:cs typeface="Mangal" pitchFamily="2"/>
              </a:rPr>
              <a:t>Strong Connected Components</a:t>
            </a:r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D02386A-2A26-E052-0DAB-9097018AEF82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E0E35CFE-4B09-4FDB-8A7F-03B93D2E999D}" type="slidenum">
              <a:t>9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7CFCB183-BB4F-C044-CB23-52E7EB070F88}"/>
              </a:ext>
            </a:extLst>
          </p:cNvPr>
          <p:cNvSpPr/>
          <p:nvPr/>
        </p:nvSpPr>
        <p:spPr>
          <a:xfrm>
            <a:off x="503999" y="7223760"/>
            <a:ext cx="9072000" cy="336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2160" tIns="46080" rIns="92160" bIns="4608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David Luebke				         </a:t>
            </a:r>
            <a:fld id="{227581C4-5FD8-4021-A64D-FDE3E02C0CB3}" type="slidenum">
              <a:t>9</a:t>
            </a:fld>
            <a:r>
              <a:rPr lang="en-US" sz="900" b="1" i="1" u="none" strike="noStrike" kern="1200">
                <a:ln>
                  <a:noFill/>
                </a:ln>
                <a:solidFill>
                  <a:srgbClr val="000000"/>
                </a:solidFill>
                <a:latin typeface="Arial" pitchFamily="18"/>
                <a:ea typeface="Microsoft YaHei" pitchFamily="2"/>
                <a:cs typeface="Mangal" pitchFamily="2"/>
              </a:rPr>
              <a:t> 				            04/06/16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ABF86C93-9678-D961-78B6-BAC45B455DC3}"/>
              </a:ext>
            </a:extLst>
          </p:cNvPr>
          <p:cNvGrpSpPr/>
          <p:nvPr/>
        </p:nvGrpSpPr>
        <p:grpSpPr>
          <a:xfrm>
            <a:off x="2604240" y="2352240"/>
            <a:ext cx="4525200" cy="3937319"/>
            <a:chOff x="2604240" y="2352240"/>
            <a:chExt cx="4525200" cy="3937319"/>
          </a:xfrm>
        </p:grpSpPr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88892772-2456-3384-D2AB-488E03B0AAE7}"/>
                </a:ext>
              </a:extLst>
            </p:cNvPr>
            <p:cNvGrpSpPr/>
            <p:nvPr/>
          </p:nvGrpSpPr>
          <p:grpSpPr>
            <a:xfrm>
              <a:off x="2856240" y="2520000"/>
              <a:ext cx="3769200" cy="3685320"/>
              <a:chOff x="2856240" y="2520000"/>
              <a:chExt cx="3769200" cy="3685320"/>
            </a:xfrm>
          </p:grpSpPr>
          <p:sp>
            <p:nvSpPr>
              <p:cNvPr id="7" name="Forma Livre: Forma 6">
                <a:extLst>
                  <a:ext uri="{FF2B5EF4-FFF2-40B4-BE49-F238E27FC236}">
                    <a16:creationId xmlns:a16="http://schemas.microsoft.com/office/drawing/2014/main" id="{714A17D0-B3F6-3D49-FC5A-346D24B0BAC7}"/>
                  </a:ext>
                </a:extLst>
              </p:cNvPr>
              <p:cNvSpPr/>
              <p:nvPr/>
            </p:nvSpPr>
            <p:spPr>
              <a:xfrm>
                <a:off x="3695760" y="4284000"/>
                <a:ext cx="325800" cy="325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8" name="Conector de Seta Reta 7">
                <a:extLst>
                  <a:ext uri="{FF2B5EF4-FFF2-40B4-BE49-F238E27FC236}">
                    <a16:creationId xmlns:a16="http://schemas.microsoft.com/office/drawing/2014/main" id="{D3ED9F62-DAB8-5AF0-4EA4-D3B6F57560E5}"/>
                  </a:ext>
                </a:extLst>
              </p:cNvPr>
              <p:cNvCxnSpPr>
                <a:stCxn id="9" idx="11"/>
                <a:endCxn id="10" idx="7"/>
              </p:cNvCxnSpPr>
              <p:nvPr/>
            </p:nvCxnSpPr>
            <p:spPr>
              <a:xfrm flipV="1">
                <a:off x="3133717" y="3637717"/>
                <a:ext cx="693939" cy="189939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sp>
            <p:nvSpPr>
              <p:cNvPr id="9" name="Forma Livre: Forma 8">
                <a:extLst>
                  <a:ext uri="{FF2B5EF4-FFF2-40B4-BE49-F238E27FC236}">
                    <a16:creationId xmlns:a16="http://schemas.microsoft.com/office/drawing/2014/main" id="{E06B2A39-3E8B-85AF-2D25-298A71745FF3}"/>
                  </a:ext>
                </a:extLst>
              </p:cNvPr>
              <p:cNvSpPr/>
              <p:nvPr/>
            </p:nvSpPr>
            <p:spPr>
              <a:xfrm>
                <a:off x="2856240" y="3780000"/>
                <a:ext cx="325080" cy="325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10" name="Forma Livre: Forma 9">
                <a:extLst>
                  <a:ext uri="{FF2B5EF4-FFF2-40B4-BE49-F238E27FC236}">
                    <a16:creationId xmlns:a16="http://schemas.microsoft.com/office/drawing/2014/main" id="{EB8AB263-87CE-0A6F-B3A2-CFD69BAA9FBC}"/>
                  </a:ext>
                </a:extLst>
              </p:cNvPr>
              <p:cNvSpPr/>
              <p:nvPr/>
            </p:nvSpPr>
            <p:spPr>
              <a:xfrm>
                <a:off x="3780000" y="3360240"/>
                <a:ext cx="325440" cy="3250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11" name="Conector de Seta Reta 10">
                <a:extLst>
                  <a:ext uri="{FF2B5EF4-FFF2-40B4-BE49-F238E27FC236}">
                    <a16:creationId xmlns:a16="http://schemas.microsoft.com/office/drawing/2014/main" id="{0ED7A2D2-1F3C-0CA1-F221-9FA693A3AFB5}"/>
                  </a:ext>
                </a:extLst>
              </p:cNvPr>
              <p:cNvCxnSpPr>
                <a:stCxn id="10" idx="8"/>
                <a:endCxn id="7" idx="11"/>
              </p:cNvCxnSpPr>
              <p:nvPr/>
            </p:nvCxnSpPr>
            <p:spPr>
              <a:xfrm>
                <a:off x="3942720" y="3685320"/>
                <a:ext cx="31131" cy="646336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12" name="Conector de Seta Reta 11">
                <a:extLst>
                  <a:ext uri="{FF2B5EF4-FFF2-40B4-BE49-F238E27FC236}">
                    <a16:creationId xmlns:a16="http://schemas.microsoft.com/office/drawing/2014/main" id="{E14383CC-4372-4651-6A68-A255D57260F8}"/>
                  </a:ext>
                </a:extLst>
              </p:cNvPr>
              <p:cNvCxnSpPr>
                <a:endCxn id="9" idx="9"/>
              </p:cNvCxnSpPr>
              <p:nvPr/>
            </p:nvCxnSpPr>
            <p:spPr>
              <a:xfrm flipH="1" flipV="1">
                <a:off x="3133800" y="4057920"/>
                <a:ext cx="546479" cy="392040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13" name="Conector de Seta Reta 12">
                <a:extLst>
                  <a:ext uri="{FF2B5EF4-FFF2-40B4-BE49-F238E27FC236}">
                    <a16:creationId xmlns:a16="http://schemas.microsoft.com/office/drawing/2014/main" id="{00C4E073-13E4-C3AE-AE37-8166B1339541}"/>
                  </a:ext>
                </a:extLst>
              </p:cNvPr>
              <p:cNvCxnSpPr>
                <a:stCxn id="10" idx="10"/>
                <a:endCxn id="14" idx="7"/>
              </p:cNvCxnSpPr>
              <p:nvPr/>
            </p:nvCxnSpPr>
            <p:spPr>
              <a:xfrm flipV="1">
                <a:off x="4105440" y="2797784"/>
                <a:ext cx="406312" cy="724996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sp>
            <p:nvSpPr>
              <p:cNvPr id="14" name="Forma Livre: Forma 13">
                <a:extLst>
                  <a:ext uri="{FF2B5EF4-FFF2-40B4-BE49-F238E27FC236}">
                    <a16:creationId xmlns:a16="http://schemas.microsoft.com/office/drawing/2014/main" id="{DC3A9A7B-758A-1417-E8BE-C6CB3E3E572F}"/>
                  </a:ext>
                </a:extLst>
              </p:cNvPr>
              <p:cNvSpPr/>
              <p:nvPr/>
            </p:nvSpPr>
            <p:spPr>
              <a:xfrm>
                <a:off x="4451760" y="2520000"/>
                <a:ext cx="409680" cy="325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15" name="Forma Livre: Forma 14">
                <a:extLst>
                  <a:ext uri="{FF2B5EF4-FFF2-40B4-BE49-F238E27FC236}">
                    <a16:creationId xmlns:a16="http://schemas.microsoft.com/office/drawing/2014/main" id="{A0579AA8-7AD2-BB6C-F064-22C28AB54F83}"/>
                  </a:ext>
                </a:extLst>
              </p:cNvPr>
              <p:cNvSpPr/>
              <p:nvPr/>
            </p:nvSpPr>
            <p:spPr>
              <a:xfrm>
                <a:off x="6300000" y="3780000"/>
                <a:ext cx="325440" cy="325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16" name="Conector de Seta Reta 15">
                <a:extLst>
                  <a:ext uri="{FF2B5EF4-FFF2-40B4-BE49-F238E27FC236}">
                    <a16:creationId xmlns:a16="http://schemas.microsoft.com/office/drawing/2014/main" id="{2E1B40F4-DF94-CAFC-BC4A-78588C9B0D22}"/>
                  </a:ext>
                </a:extLst>
              </p:cNvPr>
              <p:cNvCxnSpPr>
                <a:stCxn id="17" idx="11"/>
                <a:endCxn id="18" idx="7"/>
              </p:cNvCxnSpPr>
              <p:nvPr/>
            </p:nvCxnSpPr>
            <p:spPr>
              <a:xfrm flipV="1">
                <a:off x="5737851" y="2881717"/>
                <a:ext cx="609805" cy="441939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sp>
            <p:nvSpPr>
              <p:cNvPr id="17" name="Forma Livre: Forma 16">
                <a:extLst>
                  <a:ext uri="{FF2B5EF4-FFF2-40B4-BE49-F238E27FC236}">
                    <a16:creationId xmlns:a16="http://schemas.microsoft.com/office/drawing/2014/main" id="{A2010A2D-3269-6466-17DC-0B009ADB9483}"/>
                  </a:ext>
                </a:extLst>
              </p:cNvPr>
              <p:cNvSpPr/>
              <p:nvPr/>
            </p:nvSpPr>
            <p:spPr>
              <a:xfrm>
                <a:off x="5459760" y="3276000"/>
                <a:ext cx="325800" cy="325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75E8921-910B-B80F-2820-35480EE3271D}"/>
                  </a:ext>
                </a:extLst>
              </p:cNvPr>
              <p:cNvSpPr/>
              <p:nvPr/>
            </p:nvSpPr>
            <p:spPr>
              <a:xfrm>
                <a:off x="6300000" y="2604240"/>
                <a:ext cx="325440" cy="3250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231B10BE-4A46-ADEB-2D58-C35C9BBE52AB}"/>
                  </a:ext>
                </a:extLst>
              </p:cNvPr>
              <p:cNvCxnSpPr>
                <a:stCxn id="18" idx="8"/>
                <a:endCxn id="15" idx="11"/>
              </p:cNvCxnSpPr>
              <p:nvPr/>
            </p:nvCxnSpPr>
            <p:spPr>
              <a:xfrm>
                <a:off x="6462720" y="2929320"/>
                <a:ext cx="115064" cy="898336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D3E1F5FC-CBAD-5FAC-331C-5192FC9140D0}"/>
                  </a:ext>
                </a:extLst>
              </p:cNvPr>
              <p:cNvCxnSpPr>
                <a:stCxn id="15" idx="8"/>
                <a:endCxn id="17" idx="9"/>
              </p:cNvCxnSpPr>
              <p:nvPr/>
            </p:nvCxnSpPr>
            <p:spPr>
              <a:xfrm flipH="1" flipV="1">
                <a:off x="5737851" y="3553784"/>
                <a:ext cx="724869" cy="551656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21" name="Conector de Seta Reta 20">
                <a:extLst>
                  <a:ext uri="{FF2B5EF4-FFF2-40B4-BE49-F238E27FC236}">
                    <a16:creationId xmlns:a16="http://schemas.microsoft.com/office/drawing/2014/main" id="{7C8AA347-061C-5F9E-6822-6636627C830F}"/>
                  </a:ext>
                </a:extLst>
              </p:cNvPr>
              <p:cNvCxnSpPr>
                <a:endCxn id="18" idx="5"/>
              </p:cNvCxnSpPr>
              <p:nvPr/>
            </p:nvCxnSpPr>
            <p:spPr>
              <a:xfrm flipV="1">
                <a:off x="4871520" y="2651760"/>
                <a:ext cx="1476000" cy="23400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22" name="Conector de Seta Reta 21">
                <a:extLst>
                  <a:ext uri="{FF2B5EF4-FFF2-40B4-BE49-F238E27FC236}">
                    <a16:creationId xmlns:a16="http://schemas.microsoft.com/office/drawing/2014/main" id="{470F32A1-3EB7-9664-626B-0B0AAD3EAC58}"/>
                  </a:ext>
                </a:extLst>
              </p:cNvPr>
              <p:cNvCxnSpPr>
                <a:stCxn id="14" idx="10"/>
                <a:endCxn id="17" idx="4"/>
              </p:cNvCxnSpPr>
              <p:nvPr/>
            </p:nvCxnSpPr>
            <p:spPr>
              <a:xfrm>
                <a:off x="4861440" y="2682720"/>
                <a:ext cx="761220" cy="593280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27855B8B-C2F1-7E2E-A264-789FDD26AD5A}"/>
                  </a:ext>
                </a:extLst>
              </p:cNvPr>
              <p:cNvSpPr/>
              <p:nvPr/>
            </p:nvSpPr>
            <p:spPr>
              <a:xfrm>
                <a:off x="6132240" y="4955760"/>
                <a:ext cx="325080" cy="3258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C30B1C34-6E51-65CB-9105-C7CDE9400230}"/>
                  </a:ext>
                </a:extLst>
              </p:cNvPr>
              <p:cNvSpPr/>
              <p:nvPr/>
            </p:nvSpPr>
            <p:spPr>
              <a:xfrm>
                <a:off x="5292000" y="4451760"/>
                <a:ext cx="325440" cy="32580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25" name="Conector de Seta Reta 24">
                <a:extLst>
                  <a:ext uri="{FF2B5EF4-FFF2-40B4-BE49-F238E27FC236}">
                    <a16:creationId xmlns:a16="http://schemas.microsoft.com/office/drawing/2014/main" id="{D44CE940-73A0-7CF6-039A-707DC51ABFD3}"/>
                  </a:ext>
                </a:extLst>
              </p:cNvPr>
              <p:cNvCxnSpPr>
                <a:stCxn id="23" idx="11"/>
              </p:cNvCxnSpPr>
              <p:nvPr/>
            </p:nvCxnSpPr>
            <p:spPr>
              <a:xfrm flipV="1">
                <a:off x="6409800" y="4115159"/>
                <a:ext cx="51479" cy="88812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26" name="Conector de Seta Reta 25">
                <a:extLst>
                  <a:ext uri="{FF2B5EF4-FFF2-40B4-BE49-F238E27FC236}">
                    <a16:creationId xmlns:a16="http://schemas.microsoft.com/office/drawing/2014/main" id="{CAC8A54B-EB3D-2836-541D-56935EFD8171}"/>
                  </a:ext>
                </a:extLst>
              </p:cNvPr>
              <p:cNvCxnSpPr>
                <a:stCxn id="24" idx="9"/>
                <a:endCxn id="23" idx="5"/>
              </p:cNvCxnSpPr>
              <p:nvPr/>
            </p:nvCxnSpPr>
            <p:spPr>
              <a:xfrm>
                <a:off x="5569784" y="4729851"/>
                <a:ext cx="610059" cy="273618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27" name="Conector de Seta Reta 26">
                <a:extLst>
                  <a:ext uri="{FF2B5EF4-FFF2-40B4-BE49-F238E27FC236}">
                    <a16:creationId xmlns:a16="http://schemas.microsoft.com/office/drawing/2014/main" id="{E88D6783-AA5E-E352-FF00-4A25A793D72C}"/>
                  </a:ext>
                </a:extLst>
              </p:cNvPr>
              <p:cNvCxnSpPr/>
              <p:nvPr/>
            </p:nvCxnSpPr>
            <p:spPr>
              <a:xfrm flipV="1">
                <a:off x="5543640" y="3611159"/>
                <a:ext cx="40320" cy="878761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1E93F873-6726-9685-799D-B8E3125F71B4}"/>
                  </a:ext>
                </a:extLst>
              </p:cNvPr>
              <p:cNvSpPr/>
              <p:nvPr/>
            </p:nvSpPr>
            <p:spPr>
              <a:xfrm>
                <a:off x="5459760" y="5880240"/>
                <a:ext cx="325800" cy="32508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29" name="Conector de Seta Reta 28">
                <a:extLst>
                  <a:ext uri="{FF2B5EF4-FFF2-40B4-BE49-F238E27FC236}">
                    <a16:creationId xmlns:a16="http://schemas.microsoft.com/office/drawing/2014/main" id="{B3E85DBB-77DC-7804-DDAB-3D55EC99D49A}"/>
                  </a:ext>
                </a:extLst>
              </p:cNvPr>
              <p:cNvCxnSpPr>
                <a:stCxn id="23" idx="8"/>
                <a:endCxn id="28" idx="10"/>
              </p:cNvCxnSpPr>
              <p:nvPr/>
            </p:nvCxnSpPr>
            <p:spPr>
              <a:xfrm flipH="1">
                <a:off x="5785560" y="5281560"/>
                <a:ext cx="509220" cy="761220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30" name="Conector de Seta Reta 29">
                <a:extLst>
                  <a:ext uri="{FF2B5EF4-FFF2-40B4-BE49-F238E27FC236}">
                    <a16:creationId xmlns:a16="http://schemas.microsoft.com/office/drawing/2014/main" id="{16C27EDF-BE24-64D2-B5A4-C8EBDA52413A}"/>
                  </a:ext>
                </a:extLst>
              </p:cNvPr>
              <p:cNvCxnSpPr>
                <a:endCxn id="28" idx="4"/>
              </p:cNvCxnSpPr>
              <p:nvPr/>
            </p:nvCxnSpPr>
            <p:spPr>
              <a:xfrm>
                <a:off x="5459760" y="4787640"/>
                <a:ext cx="163080" cy="1092600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CA753318-CC73-FF3A-F19D-7AFBD3F0EB38}"/>
                  </a:ext>
                </a:extLst>
              </p:cNvPr>
              <p:cNvSpPr/>
              <p:nvPr/>
            </p:nvSpPr>
            <p:spPr>
              <a:xfrm>
                <a:off x="4451760" y="5292000"/>
                <a:ext cx="325800" cy="325440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*/ 5419351 1 1725033"/>
                  <a:gd name="f6" fmla="*/ 10800 10800 1"/>
                  <a:gd name="f7" fmla="+- 0 0 0"/>
                  <a:gd name="f8" fmla="+- 0 0 360"/>
                  <a:gd name="f9" fmla="val 10800"/>
                  <a:gd name="f10" fmla="*/ f3 1 21600"/>
                  <a:gd name="f11" fmla="*/ f4 1 21600"/>
                  <a:gd name="f12" fmla="*/ 0 f5 1"/>
                  <a:gd name="f13" fmla="*/ f7 f0 1"/>
                  <a:gd name="f14" fmla="*/ f8 f0 1"/>
                  <a:gd name="f15" fmla="*/ 3163 f10 1"/>
                  <a:gd name="f16" fmla="*/ 18437 f10 1"/>
                  <a:gd name="f17" fmla="*/ 18437 f11 1"/>
                  <a:gd name="f18" fmla="*/ 3163 f11 1"/>
                  <a:gd name="f19" fmla="*/ f12 1 f2"/>
                  <a:gd name="f20" fmla="*/ f13 1 f2"/>
                  <a:gd name="f21" fmla="*/ f14 1 f2"/>
                  <a:gd name="f22" fmla="*/ 10800 f10 1"/>
                  <a:gd name="f23" fmla="*/ 0 f11 1"/>
                  <a:gd name="f24" fmla="*/ 0 f10 1"/>
                  <a:gd name="f25" fmla="*/ 10800 f11 1"/>
                  <a:gd name="f26" fmla="*/ 21600 f11 1"/>
                  <a:gd name="f27" fmla="*/ 21600 f10 1"/>
                  <a:gd name="f28" fmla="+- 0 0 f19"/>
                  <a:gd name="f29" fmla="+- f20 0 f1"/>
                  <a:gd name="f30" fmla="+- f21 0 f1"/>
                  <a:gd name="f31" fmla="*/ f28 f0 1"/>
                  <a:gd name="f32" fmla="+- f30 0 f29"/>
                  <a:gd name="f33" fmla="*/ f31 1 f5"/>
                  <a:gd name="f34" fmla="+- f33 0 f1"/>
                  <a:gd name="f35" fmla="cos 1 f34"/>
                  <a:gd name="f36" fmla="sin 1 f34"/>
                  <a:gd name="f37" fmla="+- 0 0 f35"/>
                  <a:gd name="f38" fmla="+- 0 0 f36"/>
                  <a:gd name="f39" fmla="*/ 10800 f37 1"/>
                  <a:gd name="f40" fmla="*/ 10800 f38 1"/>
                  <a:gd name="f41" fmla="*/ f39 f39 1"/>
                  <a:gd name="f42" fmla="*/ f40 f40 1"/>
                  <a:gd name="f43" fmla="+- f41 f42 0"/>
                  <a:gd name="f44" fmla="sqrt f43"/>
                  <a:gd name="f45" fmla="*/ f6 1 f44"/>
                  <a:gd name="f46" fmla="*/ f37 f45 1"/>
                  <a:gd name="f47" fmla="*/ f38 f45 1"/>
                  <a:gd name="f48" fmla="+- 10800 0 f46"/>
                  <a:gd name="f49" fmla="+- 10800 0 f47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29">
                    <a:pos x="f22" y="f23"/>
                  </a:cxn>
                  <a:cxn ang="f29">
                    <a:pos x="f15" y="f18"/>
                  </a:cxn>
                  <a:cxn ang="f29">
                    <a:pos x="f24" y="f25"/>
                  </a:cxn>
                  <a:cxn ang="f29">
                    <a:pos x="f15" y="f17"/>
                  </a:cxn>
                  <a:cxn ang="f29">
                    <a:pos x="f22" y="f26"/>
                  </a:cxn>
                  <a:cxn ang="f29">
                    <a:pos x="f16" y="f17"/>
                  </a:cxn>
                  <a:cxn ang="f29">
                    <a:pos x="f27" y="f25"/>
                  </a:cxn>
                  <a:cxn ang="f29">
                    <a:pos x="f16" y="f18"/>
                  </a:cxn>
                </a:cxnLst>
                <a:rect l="f15" t="f18" r="f16" b="f17"/>
                <a:pathLst>
                  <a:path w="21600" h="21600">
                    <a:moveTo>
                      <a:pt x="f48" y="f49"/>
                    </a:moveTo>
                    <a:arcTo wR="f9" hR="f9" stAng="f29" swAng="f32"/>
                    <a:close/>
                  </a:path>
                </a:pathLst>
              </a:custGeom>
              <a:solidFill>
                <a:srgbClr val="000000"/>
              </a:solidFill>
              <a:ln w="28440" cap="sq">
                <a:solidFill>
                  <a:srgbClr val="000000"/>
                </a:solidFill>
                <a:prstDash val="solid"/>
                <a:miter/>
              </a:ln>
            </p:spPr>
            <p:txBody>
              <a:bodyPr vert="horz" wrap="none" lIns="90000" tIns="46800" rIns="90000" bIns="46800" anchor="ctr" anchorCtr="0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>
                  <a:ln>
                    <a:noFill/>
                  </a:ln>
                  <a:latin typeface="Arial" pitchFamily="18"/>
                  <a:ea typeface="Microsoft YaHei" pitchFamily="2"/>
                  <a:cs typeface="Mangal" pitchFamily="2"/>
                </a:endParaRPr>
              </a:p>
            </p:txBody>
          </p:sp>
          <p:cxnSp>
            <p:nvCxnSpPr>
              <p:cNvPr id="32" name="Conector de Seta Reta 31">
                <a:extLst>
                  <a:ext uri="{FF2B5EF4-FFF2-40B4-BE49-F238E27FC236}">
                    <a16:creationId xmlns:a16="http://schemas.microsoft.com/office/drawing/2014/main" id="{8EEFF713-FC85-86EC-6353-836D5AFA5107}"/>
                  </a:ext>
                </a:extLst>
              </p:cNvPr>
              <p:cNvCxnSpPr>
                <a:stCxn id="28" idx="6"/>
                <a:endCxn id="31" idx="9"/>
              </p:cNvCxnSpPr>
              <p:nvPr/>
            </p:nvCxnSpPr>
            <p:spPr>
              <a:xfrm flipH="1" flipV="1">
                <a:off x="4729851" y="5569784"/>
                <a:ext cx="729909" cy="472996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33" name="Conector de Seta Reta 32">
                <a:extLst>
                  <a:ext uri="{FF2B5EF4-FFF2-40B4-BE49-F238E27FC236}">
                    <a16:creationId xmlns:a16="http://schemas.microsoft.com/office/drawing/2014/main" id="{1974D1A4-E955-B257-65BD-68634B1CC5C9}"/>
                  </a:ext>
                </a:extLst>
              </p:cNvPr>
              <p:cNvCxnSpPr>
                <a:stCxn id="31" idx="11"/>
              </p:cNvCxnSpPr>
              <p:nvPr/>
            </p:nvCxnSpPr>
            <p:spPr>
              <a:xfrm flipV="1">
                <a:off x="4730040" y="4701600"/>
                <a:ext cx="653040" cy="637920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34" name="Conector de Seta Reta 33">
                <a:extLst>
                  <a:ext uri="{FF2B5EF4-FFF2-40B4-BE49-F238E27FC236}">
                    <a16:creationId xmlns:a16="http://schemas.microsoft.com/office/drawing/2014/main" id="{F079F4B3-7A10-822D-9652-A42CFDEF6A41}"/>
                  </a:ext>
                </a:extLst>
              </p:cNvPr>
              <p:cNvCxnSpPr>
                <a:endCxn id="31" idx="4"/>
              </p:cNvCxnSpPr>
              <p:nvPr/>
            </p:nvCxnSpPr>
            <p:spPr>
              <a:xfrm>
                <a:off x="3863519" y="4535640"/>
                <a:ext cx="751321" cy="756360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  <p:cxnSp>
            <p:nvCxnSpPr>
              <p:cNvPr id="35" name="Conector de Seta Reta 34">
                <a:extLst>
                  <a:ext uri="{FF2B5EF4-FFF2-40B4-BE49-F238E27FC236}">
                    <a16:creationId xmlns:a16="http://schemas.microsoft.com/office/drawing/2014/main" id="{A1164A23-127B-1ECF-740D-6518E30BC0FC}"/>
                  </a:ext>
                </a:extLst>
              </p:cNvPr>
              <p:cNvCxnSpPr>
                <a:endCxn id="24" idx="6"/>
              </p:cNvCxnSpPr>
              <p:nvPr/>
            </p:nvCxnSpPr>
            <p:spPr>
              <a:xfrm>
                <a:off x="3864239" y="4536000"/>
                <a:ext cx="1427761" cy="78840"/>
              </a:xfrm>
              <a:prstGeom prst="straightConnector1">
                <a:avLst/>
              </a:prstGeom>
              <a:noFill/>
              <a:ln w="28440" cap="sq">
                <a:solidFill>
                  <a:srgbClr val="000000"/>
                </a:solidFill>
                <a:prstDash val="solid"/>
                <a:miter/>
                <a:tailEnd type="arrow"/>
              </a:ln>
            </p:spPr>
          </p:cxnSp>
        </p:grp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2EDE5F57-2E56-0F81-9D7E-B71437DD82E5}"/>
                </a:ext>
              </a:extLst>
            </p:cNvPr>
            <p:cNvSpPr/>
            <p:nvPr/>
          </p:nvSpPr>
          <p:spPr>
            <a:xfrm>
              <a:off x="2604240" y="3191760"/>
              <a:ext cx="2005200" cy="16696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38160" cap="sq">
              <a:solidFill>
                <a:srgbClr val="0033CC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37" name="Forma Livre: Forma 36">
              <a:extLst>
                <a:ext uri="{FF2B5EF4-FFF2-40B4-BE49-F238E27FC236}">
                  <a16:creationId xmlns:a16="http://schemas.microsoft.com/office/drawing/2014/main" id="{014F2E88-A01C-28B7-3D7B-0BAD11881CCD}"/>
                </a:ext>
              </a:extLst>
            </p:cNvPr>
            <p:cNvSpPr/>
            <p:nvPr/>
          </p:nvSpPr>
          <p:spPr>
            <a:xfrm>
              <a:off x="4368239" y="4368239"/>
              <a:ext cx="2257200" cy="19213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38160" cap="sq">
              <a:solidFill>
                <a:srgbClr val="0033CC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38" name="Forma Livre: Forma 37">
              <a:extLst>
                <a:ext uri="{FF2B5EF4-FFF2-40B4-BE49-F238E27FC236}">
                  <a16:creationId xmlns:a16="http://schemas.microsoft.com/office/drawing/2014/main" id="{E54125F6-3F85-4378-AE95-E2FF6DE162F9}"/>
                </a:ext>
              </a:extLst>
            </p:cNvPr>
            <p:cNvSpPr/>
            <p:nvPr/>
          </p:nvSpPr>
          <p:spPr>
            <a:xfrm>
              <a:off x="5376240" y="2520000"/>
              <a:ext cx="1753200" cy="166931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38160" cap="sq">
              <a:solidFill>
                <a:srgbClr val="0033CC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  <p:sp>
          <p:nvSpPr>
            <p:cNvPr id="39" name="Forma Livre: Forma 38">
              <a:extLst>
                <a:ext uri="{FF2B5EF4-FFF2-40B4-BE49-F238E27FC236}">
                  <a16:creationId xmlns:a16="http://schemas.microsoft.com/office/drawing/2014/main" id="{BCDB1567-8AAA-AEBE-562C-3FCA008C30D2}"/>
                </a:ext>
              </a:extLst>
            </p:cNvPr>
            <p:cNvSpPr/>
            <p:nvPr/>
          </p:nvSpPr>
          <p:spPr>
            <a:xfrm>
              <a:off x="4284000" y="2352240"/>
              <a:ext cx="661320" cy="5770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*/ 5419351 1 1725033"/>
                <a:gd name="f6" fmla="*/ 10800 10800 1"/>
                <a:gd name="f7" fmla="+- 0 0 0"/>
                <a:gd name="f8" fmla="+- 0 0 360"/>
                <a:gd name="f9" fmla="val 10800"/>
                <a:gd name="f10" fmla="*/ f3 1 21600"/>
                <a:gd name="f11" fmla="*/ f4 1 21600"/>
                <a:gd name="f12" fmla="*/ 0 f5 1"/>
                <a:gd name="f13" fmla="*/ f7 f0 1"/>
                <a:gd name="f14" fmla="*/ f8 f0 1"/>
                <a:gd name="f15" fmla="*/ 3163 f10 1"/>
                <a:gd name="f16" fmla="*/ 18437 f10 1"/>
                <a:gd name="f17" fmla="*/ 18437 f11 1"/>
                <a:gd name="f18" fmla="*/ 3163 f11 1"/>
                <a:gd name="f19" fmla="*/ f12 1 f2"/>
                <a:gd name="f20" fmla="*/ f13 1 f2"/>
                <a:gd name="f21" fmla="*/ f14 1 f2"/>
                <a:gd name="f22" fmla="*/ 10800 f10 1"/>
                <a:gd name="f23" fmla="*/ 0 f11 1"/>
                <a:gd name="f24" fmla="*/ 0 f10 1"/>
                <a:gd name="f25" fmla="*/ 10800 f11 1"/>
                <a:gd name="f26" fmla="*/ 21600 f11 1"/>
                <a:gd name="f27" fmla="*/ 21600 f10 1"/>
                <a:gd name="f28" fmla="+- 0 0 f19"/>
                <a:gd name="f29" fmla="+- f20 0 f1"/>
                <a:gd name="f30" fmla="+- f21 0 f1"/>
                <a:gd name="f31" fmla="*/ f28 f0 1"/>
                <a:gd name="f32" fmla="+- f30 0 f29"/>
                <a:gd name="f33" fmla="*/ f31 1 f5"/>
                <a:gd name="f34" fmla="+- f33 0 f1"/>
                <a:gd name="f35" fmla="cos 1 f34"/>
                <a:gd name="f36" fmla="sin 1 f34"/>
                <a:gd name="f37" fmla="+- 0 0 f35"/>
                <a:gd name="f38" fmla="+- 0 0 f36"/>
                <a:gd name="f39" fmla="*/ 10800 f37 1"/>
                <a:gd name="f40" fmla="*/ 10800 f38 1"/>
                <a:gd name="f41" fmla="*/ f39 f39 1"/>
                <a:gd name="f42" fmla="*/ f40 f40 1"/>
                <a:gd name="f43" fmla="+- f41 f42 0"/>
                <a:gd name="f44" fmla="sqrt f43"/>
                <a:gd name="f45" fmla="*/ f6 1 f44"/>
                <a:gd name="f46" fmla="*/ f37 f45 1"/>
                <a:gd name="f47" fmla="*/ f38 f45 1"/>
                <a:gd name="f48" fmla="+- 10800 0 f46"/>
                <a:gd name="f49" fmla="+- 10800 0 f47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22" y="f23"/>
                </a:cxn>
                <a:cxn ang="f29">
                  <a:pos x="f15" y="f18"/>
                </a:cxn>
                <a:cxn ang="f29">
                  <a:pos x="f24" y="f25"/>
                </a:cxn>
                <a:cxn ang="f29">
                  <a:pos x="f15" y="f17"/>
                </a:cxn>
                <a:cxn ang="f29">
                  <a:pos x="f22" y="f26"/>
                </a:cxn>
                <a:cxn ang="f29">
                  <a:pos x="f16" y="f17"/>
                </a:cxn>
                <a:cxn ang="f29">
                  <a:pos x="f27" y="f25"/>
                </a:cxn>
                <a:cxn ang="f29">
                  <a:pos x="f16" y="f18"/>
                </a:cxn>
              </a:cxnLst>
              <a:rect l="f15" t="f18" r="f16" b="f17"/>
              <a:pathLst>
                <a:path w="21600" h="21600">
                  <a:moveTo>
                    <a:pt x="f48" y="f49"/>
                  </a:moveTo>
                  <a:arcTo wR="f9" hR="f9" stAng="f29" swAng="f32"/>
                  <a:close/>
                </a:path>
              </a:pathLst>
            </a:custGeom>
            <a:noFill/>
            <a:ln w="38160" cap="sq">
              <a:solidFill>
                <a:srgbClr val="0033CC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20150</TotalTime>
  <Words>1148</Words>
  <Application>Microsoft Office PowerPoint</Application>
  <PresentationFormat>Widescreen</PresentationFormat>
  <Paragraphs>199</Paragraphs>
  <Slides>22</Slides>
  <Notes>22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31" baseType="lpstr">
      <vt:lpstr>ＭＳ Ｐゴシック</vt:lpstr>
      <vt:lpstr>Arial</vt:lpstr>
      <vt:lpstr>Calibri</vt:lpstr>
      <vt:lpstr>Courier New</vt:lpstr>
      <vt:lpstr>StarSymbol</vt:lpstr>
      <vt:lpstr>Tahoma</vt:lpstr>
      <vt:lpstr>Times New Roman</vt:lpstr>
      <vt:lpstr>TimesNewRomanPSMT</vt:lpstr>
      <vt:lpstr>Default</vt:lpstr>
      <vt:lpstr>Uso de BFS/DFS</vt:lpstr>
      <vt:lpstr>Grafo direcionado acíclico (DAG)</vt:lpstr>
      <vt:lpstr>Apresentação do PowerPoint</vt:lpstr>
      <vt:lpstr>Apresentação do PowerPoint</vt:lpstr>
      <vt:lpstr>Ordenação Topológica</vt:lpstr>
      <vt:lpstr>Componentes Conexas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Bipartido</vt:lpstr>
      <vt:lpstr>Bomba</vt:lpstr>
      <vt:lpstr>Agua</vt:lpstr>
      <vt:lpstr>Conjunto Independente de peso máximo em árvores</vt:lpstr>
      <vt:lpstr>Vértices de articulação</vt:lpstr>
      <vt:lpstr>2-SAT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joaov</dc:creator>
  <cp:lastModifiedBy>João Vítor Fernandes Dias</cp:lastModifiedBy>
  <cp:revision>12</cp:revision>
  <dcterms:created xsi:type="dcterms:W3CDTF">2018-09-12T12:12:52Z</dcterms:created>
  <dcterms:modified xsi:type="dcterms:W3CDTF">2025-02-13T00:48:17Z</dcterms:modified>
</cp:coreProperties>
</file>