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000" i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000" i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000" i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000" i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000" i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i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i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i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i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1238" y="3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3A27AF9E-24BF-1E9C-03DF-11EE59B48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50" name="AutoShape 2">
            <a:extLst>
              <a:ext uri="{FF2B5EF4-FFF2-40B4-BE49-F238E27FC236}">
                <a16:creationId xmlns:a16="http://schemas.microsoft.com/office/drawing/2014/main" id="{E3CE7655-475C-D3FD-7B0E-4AD94395B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51" name="AutoShape 3">
            <a:extLst>
              <a:ext uri="{FF2B5EF4-FFF2-40B4-BE49-F238E27FC236}">
                <a16:creationId xmlns:a16="http://schemas.microsoft.com/office/drawing/2014/main" id="{07B6C340-B8DC-E00B-D8F9-2A3752055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52" name="AutoShape 4">
            <a:extLst>
              <a:ext uri="{FF2B5EF4-FFF2-40B4-BE49-F238E27FC236}">
                <a16:creationId xmlns:a16="http://schemas.microsoft.com/office/drawing/2014/main" id="{1F645222-C6F6-3984-F767-E0541AE30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53" name="AutoShape 5">
            <a:extLst>
              <a:ext uri="{FF2B5EF4-FFF2-40B4-BE49-F238E27FC236}">
                <a16:creationId xmlns:a16="http://schemas.microsoft.com/office/drawing/2014/main" id="{07E2E235-0BFF-488A-B8ED-726E58C6C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54" name="AutoShape 6">
            <a:extLst>
              <a:ext uri="{FF2B5EF4-FFF2-40B4-BE49-F238E27FC236}">
                <a16:creationId xmlns:a16="http://schemas.microsoft.com/office/drawing/2014/main" id="{8FA94D32-821C-5D23-FA7D-27AA884AF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94D8D7F1-BF3D-8536-B971-4C89DBB14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56" name="Text Box 8">
            <a:extLst>
              <a:ext uri="{FF2B5EF4-FFF2-40B4-BE49-F238E27FC236}">
                <a16:creationId xmlns:a16="http://schemas.microsoft.com/office/drawing/2014/main" id="{2B7AD1C5-5701-C9AD-2991-A074A7F9A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978F288E-D616-37DA-9A25-AB60DE3736FA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257300" y="719138"/>
            <a:ext cx="4791075" cy="35909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30B571F7-2096-472F-A5C2-AA5EC48468C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6225" cy="43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altLang="pt-BR"/>
          </a:p>
        </p:txBody>
      </p:sp>
      <p:sp>
        <p:nvSpPr>
          <p:cNvPr id="2059" name="Text Box 11">
            <a:extLst>
              <a:ext uri="{FF2B5EF4-FFF2-40B4-BE49-F238E27FC236}">
                <a16:creationId xmlns:a16="http://schemas.microsoft.com/office/drawing/2014/main" id="{78ED446E-55AA-AD33-4FC5-ED2E25933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id="{BD5C0AFC-2B39-210A-5626-F293A99F529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071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300" i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65CA274-86DB-4CE8-BC56-8674F57830CE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EC5B46AB-5EAA-FF8E-AD05-D0F2CBF86B9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8733AC-06CF-48AA-AED3-CE90BC14F6DE}" type="slidenum">
              <a:rPr lang="en-US" altLang="pt-BR"/>
              <a:pPr/>
              <a:t>1</a:t>
            </a:fld>
            <a:endParaRPr lang="en-US" altLang="pt-BR"/>
          </a:p>
        </p:txBody>
      </p:sp>
      <p:sp>
        <p:nvSpPr>
          <p:cNvPr id="91137" name="Text Box 1">
            <a:extLst>
              <a:ext uri="{FF2B5EF4-FFF2-40B4-BE49-F238E27FC236}">
                <a16:creationId xmlns:a16="http://schemas.microsoft.com/office/drawing/2014/main" id="{9AEB485F-4BA5-03E6-39D5-BE22BA356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BEF30AF6-6928-4908-86F3-E723D82811ED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1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1809F14A-04C5-02DC-5D8C-D1C8E47CBD6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70686F78-20A0-3D7E-916E-BDBD5A1EAE0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C78B1610-2599-B9BE-0F24-4113D383D9F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B466A9-E946-4E06-8E59-30EF7996E94F}" type="slidenum">
              <a:rPr lang="en-US" altLang="pt-BR"/>
              <a:pPr/>
              <a:t>10</a:t>
            </a:fld>
            <a:endParaRPr lang="en-US" altLang="pt-BR"/>
          </a:p>
        </p:txBody>
      </p:sp>
      <p:sp>
        <p:nvSpPr>
          <p:cNvPr id="100353" name="Text Box 1">
            <a:extLst>
              <a:ext uri="{FF2B5EF4-FFF2-40B4-BE49-F238E27FC236}">
                <a16:creationId xmlns:a16="http://schemas.microsoft.com/office/drawing/2014/main" id="{A3C86205-5254-FA46-F85E-138E9EA92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C389E3BB-D8BA-4894-986C-2EE40BE02F39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10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0CD1EE92-B2B3-0F05-A357-15446D5E80B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91159234-92A8-7ED0-2574-AD9ADDB1ABF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FFE510F8-75C2-C298-4174-9338C7D7656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40D67B-AB24-43A6-B0D6-75571468E49C}" type="slidenum">
              <a:rPr lang="en-US" altLang="pt-BR"/>
              <a:pPr/>
              <a:t>11</a:t>
            </a:fld>
            <a:endParaRPr lang="en-US" altLang="pt-BR"/>
          </a:p>
        </p:txBody>
      </p:sp>
      <p:sp>
        <p:nvSpPr>
          <p:cNvPr id="101377" name="Text Box 1">
            <a:extLst>
              <a:ext uri="{FF2B5EF4-FFF2-40B4-BE49-F238E27FC236}">
                <a16:creationId xmlns:a16="http://schemas.microsoft.com/office/drawing/2014/main" id="{C405EDB8-075F-9850-2C24-E6C0EDE06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D5240081-8600-4E96-80BC-E3721B9FE58E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11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6CFF58A1-6ED8-1496-0176-DF7F4B99D7A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39D6BB78-5F9B-9610-5B2E-438407C54D0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89F6E45A-71CE-9C8E-5179-AD36CB86089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27CBA6-26E8-4413-AD38-A18C62C07955}" type="slidenum">
              <a:rPr lang="en-US" altLang="pt-BR"/>
              <a:pPr/>
              <a:t>12</a:t>
            </a:fld>
            <a:endParaRPr lang="en-US" altLang="pt-BR"/>
          </a:p>
        </p:txBody>
      </p:sp>
      <p:sp>
        <p:nvSpPr>
          <p:cNvPr id="102401" name="Text Box 1">
            <a:extLst>
              <a:ext uri="{FF2B5EF4-FFF2-40B4-BE49-F238E27FC236}">
                <a16:creationId xmlns:a16="http://schemas.microsoft.com/office/drawing/2014/main" id="{62360154-DE11-AABE-1B69-9139CA9AB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5668139A-4809-4EE1-8FB4-7565142D3F5D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12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158D4F48-6D46-E64B-0718-42ED74A57CD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4900D32D-DDD4-186A-E973-0E42945E99C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101E8E1B-864E-AA6A-0AF0-19E7EB41F8A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AFEF1E-4FFF-4A15-9E77-6D959B2E5F29}" type="slidenum">
              <a:rPr lang="en-US" altLang="pt-BR"/>
              <a:pPr/>
              <a:t>13</a:t>
            </a:fld>
            <a:endParaRPr lang="en-US" altLang="pt-BR"/>
          </a:p>
        </p:txBody>
      </p:sp>
      <p:sp>
        <p:nvSpPr>
          <p:cNvPr id="103425" name="Text Box 1">
            <a:extLst>
              <a:ext uri="{FF2B5EF4-FFF2-40B4-BE49-F238E27FC236}">
                <a16:creationId xmlns:a16="http://schemas.microsoft.com/office/drawing/2014/main" id="{1CB62B24-791B-6A14-BB78-6B41ECB8A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54333FD9-CFA7-4740-B60E-B335032BCCFF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13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6E2C9CB5-BC5A-51EE-1028-B68EC94F736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4A24A4A2-E4F1-19E0-3E27-44426D9F4E4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25A4B18F-9F55-BD70-5591-9B1682C91F9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C4933F-5B4C-44C8-8A9D-E318249585A4}" type="slidenum">
              <a:rPr lang="en-US" altLang="pt-BR"/>
              <a:pPr/>
              <a:t>14</a:t>
            </a:fld>
            <a:endParaRPr lang="en-US" altLang="pt-BR"/>
          </a:p>
        </p:txBody>
      </p:sp>
      <p:sp>
        <p:nvSpPr>
          <p:cNvPr id="104449" name="Text Box 1">
            <a:extLst>
              <a:ext uri="{FF2B5EF4-FFF2-40B4-BE49-F238E27FC236}">
                <a16:creationId xmlns:a16="http://schemas.microsoft.com/office/drawing/2014/main" id="{D615A853-27B2-A714-934C-D13779693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DA82980B-A522-4528-8528-EF2C078AA119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14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CE6A1DE0-7ECA-6733-D0D0-7CC7F0DD4C2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7C115D88-FBAF-612E-D953-EDC38679770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3098A903-7E5A-3649-570D-2349355541E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0C63C7-2C23-4280-88CB-245EACCB0B7A}" type="slidenum">
              <a:rPr lang="en-US" altLang="pt-BR"/>
              <a:pPr/>
              <a:t>15</a:t>
            </a:fld>
            <a:endParaRPr lang="en-US" altLang="pt-BR"/>
          </a:p>
        </p:txBody>
      </p:sp>
      <p:sp>
        <p:nvSpPr>
          <p:cNvPr id="105473" name="Text Box 1">
            <a:extLst>
              <a:ext uri="{FF2B5EF4-FFF2-40B4-BE49-F238E27FC236}">
                <a16:creationId xmlns:a16="http://schemas.microsoft.com/office/drawing/2014/main" id="{04F52C26-6071-FF55-C1D2-1AE01D4D6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FE201BF4-13A9-4F10-8E13-096A96783569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15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C88AAC8F-2750-1649-0E51-4FF300E56C1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7ED09464-D2DC-6D3F-607B-778841379E0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D32DBEDC-EBD9-AF3C-59D2-7D5490CFE9F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787DB2-5D40-45F9-9EFF-84A89BEE68A7}" type="slidenum">
              <a:rPr lang="en-US" altLang="pt-BR"/>
              <a:pPr/>
              <a:t>16</a:t>
            </a:fld>
            <a:endParaRPr lang="en-US" altLang="pt-BR"/>
          </a:p>
        </p:txBody>
      </p:sp>
      <p:sp>
        <p:nvSpPr>
          <p:cNvPr id="106497" name="Text Box 1">
            <a:extLst>
              <a:ext uri="{FF2B5EF4-FFF2-40B4-BE49-F238E27FC236}">
                <a16:creationId xmlns:a16="http://schemas.microsoft.com/office/drawing/2014/main" id="{D25F7237-346B-3AEF-2413-B3B22CE0B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9407CF47-A21A-4961-A518-6749C5247ABA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16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796559E3-45E2-E3DB-905B-A1C3E136288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DEC316AD-056F-A390-DBD1-8FB4E644D71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00B4B1A1-0641-EAA8-BB14-96FC0E50B96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26CC95-66CA-4FB0-96C0-711B5F9FE019}" type="slidenum">
              <a:rPr lang="en-US" altLang="pt-BR"/>
              <a:pPr/>
              <a:t>17</a:t>
            </a:fld>
            <a:endParaRPr lang="en-US" altLang="pt-BR"/>
          </a:p>
        </p:txBody>
      </p:sp>
      <p:sp>
        <p:nvSpPr>
          <p:cNvPr id="107521" name="Text Box 1">
            <a:extLst>
              <a:ext uri="{FF2B5EF4-FFF2-40B4-BE49-F238E27FC236}">
                <a16:creationId xmlns:a16="http://schemas.microsoft.com/office/drawing/2014/main" id="{8EE2B3CA-A36F-2B3D-2CCE-3BB92CBDA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60F45261-13B7-4CA9-86FB-BA906250BB77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17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10B9D89C-61D1-940F-D325-BE9E4E386BB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AF93521D-9C5C-2D32-CA40-73D56BCA155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07524" name="Text Box 4">
            <a:extLst>
              <a:ext uri="{FF2B5EF4-FFF2-40B4-BE49-F238E27FC236}">
                <a16:creationId xmlns:a16="http://schemas.microsoft.com/office/drawing/2014/main" id="{564C0790-952E-7BBC-5B88-1F097350A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8E5832D9-EAAA-439F-B4AF-B249B767C0C9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17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8B27841A-AA53-8AB0-5AF9-409E7CB8533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C3AE52-963B-4BB5-B90C-73A926379A21}" type="slidenum">
              <a:rPr lang="en-US" altLang="pt-BR"/>
              <a:pPr/>
              <a:t>18</a:t>
            </a:fld>
            <a:endParaRPr lang="en-US" altLang="pt-BR"/>
          </a:p>
        </p:txBody>
      </p:sp>
      <p:sp>
        <p:nvSpPr>
          <p:cNvPr id="108545" name="Text Box 1">
            <a:extLst>
              <a:ext uri="{FF2B5EF4-FFF2-40B4-BE49-F238E27FC236}">
                <a16:creationId xmlns:a16="http://schemas.microsoft.com/office/drawing/2014/main" id="{EB089E2B-F83B-D517-6D8B-A2B7192F5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433500EC-01A2-4EA7-AC23-61207EA4130D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18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A34A668E-A1A8-FE77-D2C8-BEC56255863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717CF995-6843-44D9-5FCA-DB5EABFEF6F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81C1265F-BD5B-74AE-E1B7-A16A7F43165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432A4A-1BC7-4653-91C4-32CB0A0FFAD7}" type="slidenum">
              <a:rPr lang="en-US" altLang="pt-BR"/>
              <a:pPr/>
              <a:t>19</a:t>
            </a:fld>
            <a:endParaRPr lang="en-US" altLang="pt-BR"/>
          </a:p>
        </p:txBody>
      </p:sp>
      <p:sp>
        <p:nvSpPr>
          <p:cNvPr id="109569" name="Text Box 1">
            <a:extLst>
              <a:ext uri="{FF2B5EF4-FFF2-40B4-BE49-F238E27FC236}">
                <a16:creationId xmlns:a16="http://schemas.microsoft.com/office/drawing/2014/main" id="{F8C56B6B-8DAE-B90F-AB84-A2A45BB4C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DCD42810-2C25-4B9C-B609-0CCD264116D7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19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8305C320-FC8A-B149-C844-E630FA60F36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36AA9E96-5B49-484C-AAC1-78A97A6EE94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09572" name="Text Box 4">
            <a:extLst>
              <a:ext uri="{FF2B5EF4-FFF2-40B4-BE49-F238E27FC236}">
                <a16:creationId xmlns:a16="http://schemas.microsoft.com/office/drawing/2014/main" id="{1572DB09-C6C3-D2E0-6AFE-6D946C5CB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B58AA44C-2746-42AF-A3CB-F67E21648BC3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19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DC5B9A-A8EA-2EF3-678E-B6F801D8E39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B4251F-8376-4FD9-8DBE-74634E59795C}" type="slidenum">
              <a:rPr lang="en-US" altLang="pt-BR"/>
              <a:pPr/>
              <a:t>2</a:t>
            </a:fld>
            <a:endParaRPr lang="en-US" altLang="pt-BR"/>
          </a:p>
        </p:txBody>
      </p:sp>
      <p:sp>
        <p:nvSpPr>
          <p:cNvPr id="92161" name="Text Box 1">
            <a:extLst>
              <a:ext uri="{FF2B5EF4-FFF2-40B4-BE49-F238E27FC236}">
                <a16:creationId xmlns:a16="http://schemas.microsoft.com/office/drawing/2014/main" id="{69800694-5F5C-3685-92FD-B6D12EBBC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9CB8EC1B-B1C3-4C39-8DE6-834CDF058071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2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AA97E821-5723-8585-F2EE-196E61EC878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AD2BA81-EBB5-E732-A1FB-6EE5EBCA7A9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61AE8DCC-5F37-BBE2-7E5E-EB856C2D30A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25BB98-8417-437D-ADCB-1C77C3A6F005}" type="slidenum">
              <a:rPr lang="en-US" altLang="pt-BR"/>
              <a:pPr/>
              <a:t>20</a:t>
            </a:fld>
            <a:endParaRPr lang="en-US" altLang="pt-BR"/>
          </a:p>
        </p:txBody>
      </p:sp>
      <p:sp>
        <p:nvSpPr>
          <p:cNvPr id="110593" name="Text Box 1">
            <a:extLst>
              <a:ext uri="{FF2B5EF4-FFF2-40B4-BE49-F238E27FC236}">
                <a16:creationId xmlns:a16="http://schemas.microsoft.com/office/drawing/2014/main" id="{1DE58F2B-3BD5-07B2-4B81-F04B63CF5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9AFBD298-19F4-4ED7-8537-60B4BAC5AF7F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20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326ED085-F1F8-04D8-7B85-F6BEB0B2E59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7BA92C30-4BAA-CAF5-DB3D-F4D050CC5ED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82228F0B-A379-1E2D-E858-75D415CC022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6FDB25-B510-4C99-AAF1-48A9B8A70390}" type="slidenum">
              <a:rPr lang="en-US" altLang="pt-BR"/>
              <a:pPr/>
              <a:t>21</a:t>
            </a:fld>
            <a:endParaRPr lang="en-US" altLang="pt-BR"/>
          </a:p>
        </p:txBody>
      </p:sp>
      <p:sp>
        <p:nvSpPr>
          <p:cNvPr id="111617" name="Text Box 1">
            <a:extLst>
              <a:ext uri="{FF2B5EF4-FFF2-40B4-BE49-F238E27FC236}">
                <a16:creationId xmlns:a16="http://schemas.microsoft.com/office/drawing/2014/main" id="{021491C0-CC39-B501-1295-2D1465645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7CA10055-28D8-4385-9685-E08AB2F0AE88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21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D01C0502-4F9D-0CA3-3172-84C758CB00C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F94A0BBF-3C2E-6E15-D032-11BE04D3E38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11620" name="Text Box 4">
            <a:extLst>
              <a:ext uri="{FF2B5EF4-FFF2-40B4-BE49-F238E27FC236}">
                <a16:creationId xmlns:a16="http://schemas.microsoft.com/office/drawing/2014/main" id="{AF8F34F6-F498-EB6E-8293-39B96175E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9476DD46-D280-4291-8E69-5AF165AA6C4A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21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B86D9000-803B-AD53-4BBB-7E72DA9E677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23D922-1D8E-4819-9400-51D2A7B0550B}" type="slidenum">
              <a:rPr lang="en-US" altLang="pt-BR"/>
              <a:pPr/>
              <a:t>22</a:t>
            </a:fld>
            <a:endParaRPr lang="en-US" altLang="pt-BR"/>
          </a:p>
        </p:txBody>
      </p:sp>
      <p:sp>
        <p:nvSpPr>
          <p:cNvPr id="112641" name="Text Box 1">
            <a:extLst>
              <a:ext uri="{FF2B5EF4-FFF2-40B4-BE49-F238E27FC236}">
                <a16:creationId xmlns:a16="http://schemas.microsoft.com/office/drawing/2014/main" id="{3C58792D-0332-4F57-0255-E56F83C98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E1AD9051-10B8-4A88-810E-BF682AB422D6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22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855FBA25-482F-E508-517D-4D067ECBEA3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D3AD4A8C-DF89-B052-7791-7DAAE00DA2D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EBCACDF4-006F-8BA2-FEE3-500DE2A640A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CE84DB-8221-4DC9-B91D-9AAC5C264662}" type="slidenum">
              <a:rPr lang="en-US" altLang="pt-BR"/>
              <a:pPr/>
              <a:t>23</a:t>
            </a:fld>
            <a:endParaRPr lang="en-US" altLang="pt-BR"/>
          </a:p>
        </p:txBody>
      </p:sp>
      <p:sp>
        <p:nvSpPr>
          <p:cNvPr id="113665" name="Text Box 1">
            <a:extLst>
              <a:ext uri="{FF2B5EF4-FFF2-40B4-BE49-F238E27FC236}">
                <a16:creationId xmlns:a16="http://schemas.microsoft.com/office/drawing/2014/main" id="{13ABDA85-118C-8DFD-0F8F-FA56FFAE6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6562D5C4-D143-4D39-A49B-1592ED4CD6F9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23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B803B13C-37EA-C7DC-F547-033AD194EDF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A15B6FAA-E50A-3D0A-E320-D9E8DE70FD0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5CEF5FD3-F5A2-DDB6-BED2-BF48C0F51FB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CA3670-03D3-40A0-BA5A-585465E32E67}" type="slidenum">
              <a:rPr lang="en-US" altLang="pt-BR"/>
              <a:pPr/>
              <a:t>24</a:t>
            </a:fld>
            <a:endParaRPr lang="en-US" altLang="pt-BR"/>
          </a:p>
        </p:txBody>
      </p:sp>
      <p:sp>
        <p:nvSpPr>
          <p:cNvPr id="114689" name="Text Box 1">
            <a:extLst>
              <a:ext uri="{FF2B5EF4-FFF2-40B4-BE49-F238E27FC236}">
                <a16:creationId xmlns:a16="http://schemas.microsoft.com/office/drawing/2014/main" id="{EA1AF7C9-960F-B639-57F6-E747E505C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5FE7B642-F16F-435F-9326-4FC456A08F60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24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C0D391B3-B747-05F4-28B6-E19E7F55778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7CB23A29-B934-11D7-6104-5F0E803E1F0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58B63C-5D02-C308-77DE-6F325B57AAA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E388D2-8828-4D93-B172-3095CE262CB7}" type="slidenum">
              <a:rPr lang="en-US" altLang="pt-BR"/>
              <a:pPr/>
              <a:t>25</a:t>
            </a:fld>
            <a:endParaRPr lang="en-US" altLang="pt-BR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0A9E385C-180E-A87D-EA1C-3BB482313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9375D078-413A-43EA-9BAF-A49EB020159E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25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D013322E-9281-44AC-B40C-54157A53BB7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C90D652D-A623-591F-19FB-D66511A868C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21581DFF-71A1-7541-6985-46D2CD8DA6F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EF7ADC-88DA-4F0F-B64E-74F05F913161}" type="slidenum">
              <a:rPr lang="en-US" altLang="pt-BR"/>
              <a:pPr/>
              <a:t>26</a:t>
            </a:fld>
            <a:endParaRPr lang="en-US" altLang="pt-BR"/>
          </a:p>
        </p:txBody>
      </p:sp>
      <p:sp>
        <p:nvSpPr>
          <p:cNvPr id="116737" name="Text Box 1">
            <a:extLst>
              <a:ext uri="{FF2B5EF4-FFF2-40B4-BE49-F238E27FC236}">
                <a16:creationId xmlns:a16="http://schemas.microsoft.com/office/drawing/2014/main" id="{5EE8F5C3-132A-9F1F-1112-0A61C8F55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875A50B9-4086-4D25-BEF0-D20D2DAEE46C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26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8A727A35-B810-B4BB-C4D1-CA684AF6163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FD8A20D3-1EDF-9C1D-A5BB-E89EEF62096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A2FC1A9-3958-FC6F-F0AD-C925AB0A9FC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F49DE1-A703-45D0-956B-0F74E194B14D}" type="slidenum">
              <a:rPr lang="en-US" altLang="pt-BR"/>
              <a:pPr/>
              <a:t>27</a:t>
            </a:fld>
            <a:endParaRPr lang="en-US" altLang="pt-BR"/>
          </a:p>
        </p:txBody>
      </p:sp>
      <p:sp>
        <p:nvSpPr>
          <p:cNvPr id="117761" name="Text Box 1">
            <a:extLst>
              <a:ext uri="{FF2B5EF4-FFF2-40B4-BE49-F238E27FC236}">
                <a16:creationId xmlns:a16="http://schemas.microsoft.com/office/drawing/2014/main" id="{8B211F80-FBEB-61B1-CFFA-5D103B193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EB96FD0D-8E43-499F-AAA9-6AE95CC10679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27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C9053547-067E-F703-1BB7-1596473DE3F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190C3437-E05C-6AAF-58A5-9D72D983BD7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F668CEB7-10C6-98F5-908E-4AA15BE1DEC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FE5799-0255-4A55-AC2B-7CB3AB6FF1B1}" type="slidenum">
              <a:rPr lang="en-US" altLang="pt-BR"/>
              <a:pPr/>
              <a:t>28</a:t>
            </a:fld>
            <a:endParaRPr lang="en-US" altLang="pt-BR"/>
          </a:p>
        </p:txBody>
      </p:sp>
      <p:sp>
        <p:nvSpPr>
          <p:cNvPr id="118785" name="Text Box 1">
            <a:extLst>
              <a:ext uri="{FF2B5EF4-FFF2-40B4-BE49-F238E27FC236}">
                <a16:creationId xmlns:a16="http://schemas.microsoft.com/office/drawing/2014/main" id="{FB34FC08-FC48-6403-71FF-D654BD91C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769F5CD2-444A-4FDD-B189-0D7E0AB6316B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28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6419FBFE-F675-971A-E95E-277F8AA590F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303682A8-DE2A-C8E0-6CC3-1D88222C4C9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12820D74-86A1-219A-A496-E2ECBFB38E6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1074F5-F1C3-48C6-94C5-1C0F4E3B6771}" type="slidenum">
              <a:rPr lang="en-US" altLang="pt-BR"/>
              <a:pPr/>
              <a:t>29</a:t>
            </a:fld>
            <a:endParaRPr lang="en-US" altLang="pt-BR"/>
          </a:p>
        </p:txBody>
      </p:sp>
      <p:sp>
        <p:nvSpPr>
          <p:cNvPr id="119809" name="Text Box 1">
            <a:extLst>
              <a:ext uri="{FF2B5EF4-FFF2-40B4-BE49-F238E27FC236}">
                <a16:creationId xmlns:a16="http://schemas.microsoft.com/office/drawing/2014/main" id="{F0B67602-9566-D835-9E0B-390D7A979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212E4711-B56A-4EE3-86B1-928B80C9915B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29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5DDDA0A1-90FC-018B-504A-C9224576CA3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A8EDDBEA-65FC-4CEC-A290-2EC6B15B612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7FA70FF7-A63F-3A47-0AD2-656419F168A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2E79F2-0CFA-4E7D-99B8-13B1676F5610}" type="slidenum">
              <a:rPr lang="en-US" altLang="pt-BR"/>
              <a:pPr/>
              <a:t>3</a:t>
            </a:fld>
            <a:endParaRPr lang="en-US" altLang="pt-BR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44B948B0-DB06-16BA-30BF-F45B41F49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FA2C0F34-B4FC-44BD-BB29-91C2D7BD3267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3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6069B205-690A-09DC-F502-897CA93FDD4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1B605168-0460-596D-9489-0E7AEBCC22A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6313" y="4529138"/>
            <a:ext cx="5362575" cy="43799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7AC2E3E2-AB61-0B63-3CD8-9D058CE8CFE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2D6E58-A0E3-477A-8167-EF5B0AE2E5B9}" type="slidenum">
              <a:rPr lang="en-US" altLang="pt-BR"/>
              <a:pPr/>
              <a:t>30</a:t>
            </a:fld>
            <a:endParaRPr lang="en-US" altLang="pt-BR"/>
          </a:p>
        </p:txBody>
      </p:sp>
      <p:sp>
        <p:nvSpPr>
          <p:cNvPr id="120833" name="Text Box 1">
            <a:extLst>
              <a:ext uri="{FF2B5EF4-FFF2-40B4-BE49-F238E27FC236}">
                <a16:creationId xmlns:a16="http://schemas.microsoft.com/office/drawing/2014/main" id="{BB81A55B-5494-D240-38C8-2952A3BC0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A15C61A3-483A-4778-9853-40DA3848ABF6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30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8E5719AE-C993-89BC-3D49-257F0FC1D34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CEAB862C-4729-EDDB-CABE-C3F0C07DF61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E5D42442-F7AB-0B2E-12C8-12B9CA76E0A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208C3C-9A88-4013-AF3B-17DA63457DF2}" type="slidenum">
              <a:rPr lang="en-US" altLang="pt-BR"/>
              <a:pPr/>
              <a:t>31</a:t>
            </a:fld>
            <a:endParaRPr lang="en-US" altLang="pt-BR"/>
          </a:p>
        </p:txBody>
      </p:sp>
      <p:sp>
        <p:nvSpPr>
          <p:cNvPr id="121857" name="Text Box 1">
            <a:extLst>
              <a:ext uri="{FF2B5EF4-FFF2-40B4-BE49-F238E27FC236}">
                <a16:creationId xmlns:a16="http://schemas.microsoft.com/office/drawing/2014/main" id="{E1E69B60-3A3A-A148-6E85-F5342D4F8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0DFEBC2E-B78B-4BF0-B988-3550EA6CE07D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31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CC3B0756-5216-B1C5-F942-8AD0E4F930C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7062D7B0-7A38-E0C0-D222-9D97A82C3C5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62993F55-AAD1-D693-1B95-D8042BC425E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0E832A-0F43-4380-905A-C22797521A5F}" type="slidenum">
              <a:rPr lang="en-US" altLang="pt-BR"/>
              <a:pPr/>
              <a:t>32</a:t>
            </a:fld>
            <a:endParaRPr lang="en-US" altLang="pt-BR"/>
          </a:p>
        </p:txBody>
      </p:sp>
      <p:sp>
        <p:nvSpPr>
          <p:cNvPr id="122881" name="Text Box 1">
            <a:extLst>
              <a:ext uri="{FF2B5EF4-FFF2-40B4-BE49-F238E27FC236}">
                <a16:creationId xmlns:a16="http://schemas.microsoft.com/office/drawing/2014/main" id="{4A6F326F-1322-86E2-54E9-DB3E24A1B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3FB4D53A-C1C5-4FF2-9569-DFBEF82D8BDB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32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73F15519-ECEE-F582-528F-26ACFBFC01C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FFFA36BF-A5FC-1C46-F7C0-CB9CC50DF44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22884" name="Text Box 4">
            <a:extLst>
              <a:ext uri="{FF2B5EF4-FFF2-40B4-BE49-F238E27FC236}">
                <a16:creationId xmlns:a16="http://schemas.microsoft.com/office/drawing/2014/main" id="{D9E4CFCE-6E21-B118-4FC5-7AEC62445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C35331BA-7954-44AC-88F2-9888FF304259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32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98A44D4E-BF66-C4C2-8741-F909DBB93FE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0AB8D9-BA60-4F05-81F0-320FBD2DF646}" type="slidenum">
              <a:rPr lang="en-US" altLang="pt-BR"/>
              <a:pPr/>
              <a:t>33</a:t>
            </a:fld>
            <a:endParaRPr lang="en-US" altLang="pt-BR"/>
          </a:p>
        </p:txBody>
      </p:sp>
      <p:sp>
        <p:nvSpPr>
          <p:cNvPr id="123905" name="Text Box 1">
            <a:extLst>
              <a:ext uri="{FF2B5EF4-FFF2-40B4-BE49-F238E27FC236}">
                <a16:creationId xmlns:a16="http://schemas.microsoft.com/office/drawing/2014/main" id="{2F73B360-3C57-F320-E584-9276A4778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CEFF68EA-FF05-4C7C-9301-928EC14A0DD2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33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13597894-7C49-02A2-D698-2E39B7D081E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9533A3AF-E9E3-1027-A85A-4D9FA502E3B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ED19EBA5-86FF-96DC-995B-8BF4325970F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09B604-6A65-4A8B-A94D-570BC3F1C1E6}" type="slidenum">
              <a:rPr lang="en-US" altLang="pt-BR"/>
              <a:pPr/>
              <a:t>34</a:t>
            </a:fld>
            <a:endParaRPr lang="en-US" altLang="pt-BR"/>
          </a:p>
        </p:txBody>
      </p:sp>
      <p:sp>
        <p:nvSpPr>
          <p:cNvPr id="124929" name="Text Box 1">
            <a:extLst>
              <a:ext uri="{FF2B5EF4-FFF2-40B4-BE49-F238E27FC236}">
                <a16:creationId xmlns:a16="http://schemas.microsoft.com/office/drawing/2014/main" id="{CA47AD45-75B9-26D2-97FC-CF4BCC97D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9E75CAAA-4E41-49B4-842C-65A136B8DF54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34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A7F43F9C-7613-B57C-AC58-E39FE3A233E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9362A998-C52A-9A42-4E4C-DFC2E176E57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769BF325-2C6E-B78B-D50D-C906A79D2CC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17F5B5-5143-4D8B-AEBD-0832370B28BC}" type="slidenum">
              <a:rPr lang="en-US" altLang="pt-BR"/>
              <a:pPr/>
              <a:t>35</a:t>
            </a:fld>
            <a:endParaRPr lang="en-US" altLang="pt-BR"/>
          </a:p>
        </p:txBody>
      </p:sp>
      <p:sp>
        <p:nvSpPr>
          <p:cNvPr id="125953" name="Text Box 1">
            <a:extLst>
              <a:ext uri="{FF2B5EF4-FFF2-40B4-BE49-F238E27FC236}">
                <a16:creationId xmlns:a16="http://schemas.microsoft.com/office/drawing/2014/main" id="{2B070E25-0565-8306-A49B-3DFA4CDBA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3282C1BE-309D-4703-8FF6-46BA7ADC05DB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35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4B34872C-04FE-E781-2D59-31327F709FE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54807BF6-2CC0-CB0D-F4FB-A119AEFF648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25956" name="Text Box 4">
            <a:extLst>
              <a:ext uri="{FF2B5EF4-FFF2-40B4-BE49-F238E27FC236}">
                <a16:creationId xmlns:a16="http://schemas.microsoft.com/office/drawing/2014/main" id="{587CA399-76F2-1C7C-DEF4-E29637D15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FFCE9340-C9BD-4658-9D5C-A7E270E6A109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35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836DAAC1-F74E-A6EF-20ED-B00F420EB3F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3BCDD3-05D2-40E1-BD16-0A19E20EE2AD}" type="slidenum">
              <a:rPr lang="en-US" altLang="pt-BR"/>
              <a:pPr/>
              <a:t>36</a:t>
            </a:fld>
            <a:endParaRPr lang="en-US" altLang="pt-BR"/>
          </a:p>
        </p:txBody>
      </p:sp>
      <p:sp>
        <p:nvSpPr>
          <p:cNvPr id="126977" name="Text Box 1">
            <a:extLst>
              <a:ext uri="{FF2B5EF4-FFF2-40B4-BE49-F238E27FC236}">
                <a16:creationId xmlns:a16="http://schemas.microsoft.com/office/drawing/2014/main" id="{24C9034D-B361-24F0-5F58-BE4F15B79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3FF3454C-DD2F-4FD3-ACE0-61B600F8FD04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36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8CCBC52F-B2FE-6311-117D-E3CF52E5EC0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4177CA01-282E-288C-0703-C41012B3DE8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26980" name="Text Box 4">
            <a:extLst>
              <a:ext uri="{FF2B5EF4-FFF2-40B4-BE49-F238E27FC236}">
                <a16:creationId xmlns:a16="http://schemas.microsoft.com/office/drawing/2014/main" id="{44FEF7D5-5B00-932A-3797-9A73A8213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19965813-3740-4757-8B6E-8B48588510C5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36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C63A35FA-2E81-2C68-F2E9-C28FDE2C67D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4160CC-4047-442C-A58D-C84B0D2B6D0D}" type="slidenum">
              <a:rPr lang="en-US" altLang="pt-BR"/>
              <a:pPr/>
              <a:t>37</a:t>
            </a:fld>
            <a:endParaRPr lang="en-US" altLang="pt-BR"/>
          </a:p>
        </p:txBody>
      </p:sp>
      <p:sp>
        <p:nvSpPr>
          <p:cNvPr id="128001" name="Text Box 1">
            <a:extLst>
              <a:ext uri="{FF2B5EF4-FFF2-40B4-BE49-F238E27FC236}">
                <a16:creationId xmlns:a16="http://schemas.microsoft.com/office/drawing/2014/main" id="{14C14682-12A0-AC23-9B76-D2205E185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A7CA97A0-339C-4931-A396-2595BB0178A9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37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7DCD1138-211D-8D29-3136-EC477B1AD5D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1F7A2A9C-0C07-60BC-8359-DD335D9FB5B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38F734BA-178F-3EDB-CAC6-1351D8A77F4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413490-1D84-4199-8E25-EBB864345233}" type="slidenum">
              <a:rPr lang="en-US" altLang="pt-BR"/>
              <a:pPr/>
              <a:t>38</a:t>
            </a:fld>
            <a:endParaRPr lang="en-US" altLang="pt-BR"/>
          </a:p>
        </p:txBody>
      </p:sp>
      <p:sp>
        <p:nvSpPr>
          <p:cNvPr id="129025" name="Text Box 1">
            <a:extLst>
              <a:ext uri="{FF2B5EF4-FFF2-40B4-BE49-F238E27FC236}">
                <a16:creationId xmlns:a16="http://schemas.microsoft.com/office/drawing/2014/main" id="{BC2D5E5C-D5DE-FD1A-D286-7260BFD14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E9D33106-0253-410E-B5FA-B657C5E7911E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38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658F2D80-37FF-401F-29C0-763BDA25098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FD53FFC6-3F87-CBFB-B1F5-3EFD407444A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D0FAAE0D-ACDE-9D7D-68B3-91D3ADCC817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A1CD31-D14B-4B2B-BD44-A86BADA00D38}" type="slidenum">
              <a:rPr lang="en-US" altLang="pt-BR"/>
              <a:pPr/>
              <a:t>39</a:t>
            </a:fld>
            <a:endParaRPr lang="en-US" altLang="pt-BR"/>
          </a:p>
        </p:txBody>
      </p:sp>
      <p:sp>
        <p:nvSpPr>
          <p:cNvPr id="130049" name="Text Box 1">
            <a:extLst>
              <a:ext uri="{FF2B5EF4-FFF2-40B4-BE49-F238E27FC236}">
                <a16:creationId xmlns:a16="http://schemas.microsoft.com/office/drawing/2014/main" id="{01AD1EE8-4DFB-4066-E081-CFA8CDA54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DCACDB0D-4D6A-424E-9335-DD06DDA496BB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39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45329F05-5222-70EC-53F3-889D0158FB9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8434450A-45EC-A49C-4AEF-A10C8E4079B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93540EEA-79EF-4BF9-1720-AB99B872556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FACAFA-B16A-4893-8E2C-6675F14C693B}" type="slidenum">
              <a:rPr lang="en-US" altLang="pt-BR"/>
              <a:pPr/>
              <a:t>4</a:t>
            </a:fld>
            <a:endParaRPr lang="en-US" altLang="pt-BR"/>
          </a:p>
        </p:txBody>
      </p:sp>
      <p:sp>
        <p:nvSpPr>
          <p:cNvPr id="94209" name="Text Box 1">
            <a:extLst>
              <a:ext uri="{FF2B5EF4-FFF2-40B4-BE49-F238E27FC236}">
                <a16:creationId xmlns:a16="http://schemas.microsoft.com/office/drawing/2014/main" id="{2F921EC0-EFA6-8814-4025-E1A60AEA8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84FDE75B-3122-4310-80BA-B24D7FEFD3AD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4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C520711B-3AE0-A2C5-94AE-A9D9249D50D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A2338250-A995-398C-A276-BC197B2A6A0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D60E27AE-3A07-105E-5286-B2070E55FF0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001623-DE39-4F36-A4C4-A651C992F0A7}" type="slidenum">
              <a:rPr lang="en-US" altLang="pt-BR"/>
              <a:pPr/>
              <a:t>40</a:t>
            </a:fld>
            <a:endParaRPr lang="en-US" altLang="pt-BR"/>
          </a:p>
        </p:txBody>
      </p:sp>
      <p:sp>
        <p:nvSpPr>
          <p:cNvPr id="131073" name="Text Box 1">
            <a:extLst>
              <a:ext uri="{FF2B5EF4-FFF2-40B4-BE49-F238E27FC236}">
                <a16:creationId xmlns:a16="http://schemas.microsoft.com/office/drawing/2014/main" id="{AFBED3CE-4415-C057-88FA-45E5D4A32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8C4EC8B7-61B3-43BB-8FF5-B9B71D88572E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40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A41ACE54-B4D9-FB63-B083-E6055666EB1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184A01CF-F601-6495-E113-1260D53643A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173C3BB4-2E91-91B3-847B-3DADAC374F7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0350C9-60C9-4B00-9ABF-CF7CDC62B297}" type="slidenum">
              <a:rPr lang="en-US" altLang="pt-BR"/>
              <a:pPr/>
              <a:t>41</a:t>
            </a:fld>
            <a:endParaRPr lang="en-US" altLang="pt-BR"/>
          </a:p>
        </p:txBody>
      </p:sp>
      <p:sp>
        <p:nvSpPr>
          <p:cNvPr id="132097" name="Text Box 1">
            <a:extLst>
              <a:ext uri="{FF2B5EF4-FFF2-40B4-BE49-F238E27FC236}">
                <a16:creationId xmlns:a16="http://schemas.microsoft.com/office/drawing/2014/main" id="{A242F6EF-6A59-B7B6-E41B-9B51F20CC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90EB3473-BEB7-43CD-B311-C4C947E9A065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41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E085ACC1-70E0-EFBE-0500-438439C478A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DA2ADFE5-A3CD-D7FC-02C3-E818A8D1314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4530E801-FED8-93BD-25D4-9690DFD18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5D1DF9D2-FEAF-4F6E-B7F3-7D9B4E8A8560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41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0CA6B8D7-0C2D-7E79-63DF-06721CF60C0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26887D-909F-4D49-BCC4-0B69C214EE67}" type="slidenum">
              <a:rPr lang="en-US" altLang="pt-BR"/>
              <a:pPr/>
              <a:t>42</a:t>
            </a:fld>
            <a:endParaRPr lang="en-US" altLang="pt-BR"/>
          </a:p>
        </p:txBody>
      </p:sp>
      <p:sp>
        <p:nvSpPr>
          <p:cNvPr id="133121" name="Text Box 1">
            <a:extLst>
              <a:ext uri="{FF2B5EF4-FFF2-40B4-BE49-F238E27FC236}">
                <a16:creationId xmlns:a16="http://schemas.microsoft.com/office/drawing/2014/main" id="{DE97B194-AD0E-1AE2-82CB-0793A36FF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4AFF60D2-BC04-4B38-A1CE-0E67F472C1D7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42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81E8B980-A2ED-10F8-9C97-F0972F0F3E6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BFE2509A-A01F-43C0-07A6-9AEF005CA90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3394B04-2CF3-172B-D318-A75B9FC58CA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0FBF2C-4C93-40B7-B9EB-E7680BBF8D09}" type="slidenum">
              <a:rPr lang="en-US" altLang="pt-BR"/>
              <a:pPr/>
              <a:t>43</a:t>
            </a:fld>
            <a:endParaRPr lang="en-US" altLang="pt-BR"/>
          </a:p>
        </p:txBody>
      </p:sp>
      <p:sp>
        <p:nvSpPr>
          <p:cNvPr id="134145" name="Text Box 1">
            <a:extLst>
              <a:ext uri="{FF2B5EF4-FFF2-40B4-BE49-F238E27FC236}">
                <a16:creationId xmlns:a16="http://schemas.microsoft.com/office/drawing/2014/main" id="{56FBE574-A745-A707-79ED-6C7D5E4DD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910F923D-4CC4-4C96-B408-FAA7C22D3A61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43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A65D96C4-16AF-9E77-8F80-40ABE627FFC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613F7A72-F4EF-DB77-EA29-FC2AFF1AB32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34148" name="Text Box 4">
            <a:extLst>
              <a:ext uri="{FF2B5EF4-FFF2-40B4-BE49-F238E27FC236}">
                <a16:creationId xmlns:a16="http://schemas.microsoft.com/office/drawing/2014/main" id="{A1C3BB5B-35EB-DDD2-FD27-64C7C2E1D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3A861788-9F85-4385-9FC4-CAE785199B0A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43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CA233C7F-1709-3F7C-4D07-34362449C3F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14F8EA-07A1-4118-80B4-146B306948B1}" type="slidenum">
              <a:rPr lang="en-US" altLang="pt-BR"/>
              <a:pPr/>
              <a:t>44</a:t>
            </a:fld>
            <a:endParaRPr lang="en-US" altLang="pt-BR"/>
          </a:p>
        </p:txBody>
      </p:sp>
      <p:sp>
        <p:nvSpPr>
          <p:cNvPr id="135169" name="Text Box 1">
            <a:extLst>
              <a:ext uri="{FF2B5EF4-FFF2-40B4-BE49-F238E27FC236}">
                <a16:creationId xmlns:a16="http://schemas.microsoft.com/office/drawing/2014/main" id="{7925740F-6D21-108E-4F79-8CC0F0E3A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318B8149-C612-44D3-A2AE-B66B82CBAAAF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44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86B70912-6333-2B2E-A9B2-0D2CAE0817A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1BA44954-F087-5377-DF73-59B9017C860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7DEAF8E-B6FE-C36A-D1A0-034E4F72291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2A0C7B-80E2-4CED-BA21-42EB8909F5ED}" type="slidenum">
              <a:rPr lang="en-US" altLang="pt-BR"/>
              <a:pPr/>
              <a:t>45</a:t>
            </a:fld>
            <a:endParaRPr lang="en-US" altLang="pt-BR"/>
          </a:p>
        </p:txBody>
      </p:sp>
      <p:sp>
        <p:nvSpPr>
          <p:cNvPr id="136193" name="Text Box 1">
            <a:extLst>
              <a:ext uri="{FF2B5EF4-FFF2-40B4-BE49-F238E27FC236}">
                <a16:creationId xmlns:a16="http://schemas.microsoft.com/office/drawing/2014/main" id="{1F82136F-7519-F147-6655-286739180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6CFBE5A7-5B0C-4881-9B7A-D3E2224988A0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45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C5132D61-95F9-47F3-226E-12D390E7F74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74A96EB0-3213-5EB7-0E88-03246F9E419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04AC6D95-C102-2AFB-4BFD-290F32093FF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3417F8-0FA9-4AF6-941B-463E64BDDE38}" type="slidenum">
              <a:rPr lang="en-US" altLang="pt-BR"/>
              <a:pPr/>
              <a:t>46</a:t>
            </a:fld>
            <a:endParaRPr lang="en-US" altLang="pt-BR"/>
          </a:p>
        </p:txBody>
      </p:sp>
      <p:sp>
        <p:nvSpPr>
          <p:cNvPr id="137217" name="Text Box 1">
            <a:extLst>
              <a:ext uri="{FF2B5EF4-FFF2-40B4-BE49-F238E27FC236}">
                <a16:creationId xmlns:a16="http://schemas.microsoft.com/office/drawing/2014/main" id="{B3C0F892-29A7-10DA-36C6-8F390386E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B91C6C65-0097-4F77-BDC6-22F5042DEABD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46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6B3F9CCE-38F5-A748-2BC1-C844FBA5AE8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4964E2F1-C904-AEA9-B389-8F676F79D52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3D63093D-743F-F463-E2CD-23BB20CD545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38EC02-29D3-4B16-9A7A-192CE74CF08E}" type="slidenum">
              <a:rPr lang="en-US" altLang="pt-BR"/>
              <a:pPr/>
              <a:t>47</a:t>
            </a:fld>
            <a:endParaRPr lang="en-US" altLang="pt-BR"/>
          </a:p>
        </p:txBody>
      </p:sp>
      <p:sp>
        <p:nvSpPr>
          <p:cNvPr id="138241" name="Text Box 1">
            <a:extLst>
              <a:ext uri="{FF2B5EF4-FFF2-40B4-BE49-F238E27FC236}">
                <a16:creationId xmlns:a16="http://schemas.microsoft.com/office/drawing/2014/main" id="{DCAF4B2D-BC89-0395-ECB7-D86D583FD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FA7E2AAD-B185-42CF-B2FE-441BC60FE421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47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45839D5C-C7C2-E5DE-A830-1CBEA2FF215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7314CFA9-704E-F6FE-348E-CBDB61F975F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9BD314F1-826D-8C9C-D4D3-890604B22DC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BF797A-87FB-4E78-94EA-00ED0C1851F6}" type="slidenum">
              <a:rPr lang="en-US" altLang="pt-BR"/>
              <a:pPr/>
              <a:t>48</a:t>
            </a:fld>
            <a:endParaRPr lang="en-US" altLang="pt-BR"/>
          </a:p>
        </p:txBody>
      </p:sp>
      <p:sp>
        <p:nvSpPr>
          <p:cNvPr id="139265" name="Text Box 1">
            <a:extLst>
              <a:ext uri="{FF2B5EF4-FFF2-40B4-BE49-F238E27FC236}">
                <a16:creationId xmlns:a16="http://schemas.microsoft.com/office/drawing/2014/main" id="{BCD19F5C-EEE9-6AAD-9812-C319A9D5D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2CB681F8-11A2-4340-86DD-F0C4DE5DB18E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48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4892ADC2-7788-B0C3-5D3C-E63267AAD7A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34ECB6A8-AD0F-953A-45A5-C76A978BD80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601741A0-740A-9B91-A5FF-38A4CDA406E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3CE7FD-A205-455E-BBE6-ECF8400CDA0D}" type="slidenum">
              <a:rPr lang="en-US" altLang="pt-BR"/>
              <a:pPr/>
              <a:t>49</a:t>
            </a:fld>
            <a:endParaRPr lang="en-US" altLang="pt-BR"/>
          </a:p>
        </p:txBody>
      </p:sp>
      <p:sp>
        <p:nvSpPr>
          <p:cNvPr id="140289" name="Text Box 1">
            <a:extLst>
              <a:ext uri="{FF2B5EF4-FFF2-40B4-BE49-F238E27FC236}">
                <a16:creationId xmlns:a16="http://schemas.microsoft.com/office/drawing/2014/main" id="{DEE11422-1553-1D7F-04ED-8D29EAF50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008A426D-872B-4BB8-969C-E8ADFD2D0C7F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49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2F9A3D52-BA39-8D18-BFAF-6D2B753AD20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DF099C63-1191-1714-B1E5-F4D02FE041E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5F945F44-5E80-0874-EA85-A81DB18B930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F23F43-801D-4E71-BD69-A9D1C932DAEB}" type="slidenum">
              <a:rPr lang="en-US" altLang="pt-BR"/>
              <a:pPr/>
              <a:t>5</a:t>
            </a:fld>
            <a:endParaRPr lang="en-US" altLang="pt-BR"/>
          </a:p>
        </p:txBody>
      </p:sp>
      <p:sp>
        <p:nvSpPr>
          <p:cNvPr id="95233" name="Text Box 1">
            <a:extLst>
              <a:ext uri="{FF2B5EF4-FFF2-40B4-BE49-F238E27FC236}">
                <a16:creationId xmlns:a16="http://schemas.microsoft.com/office/drawing/2014/main" id="{F5C8D5AD-C3FD-4225-6551-06FAE4CC8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BFE3E9FC-F72F-4ED3-AF72-70C943C7E1F7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5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83B557C2-CDD4-44CF-23AD-7A093B7CBCC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091BB20A-8B1F-75E5-1768-4F36BFF0004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D1C99F58-5702-EBB5-A78C-511B9B0A7B7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2EB81C-28E2-45C6-B4BC-C2C9BF1F1663}" type="slidenum">
              <a:rPr lang="en-US" altLang="pt-BR"/>
              <a:pPr/>
              <a:t>50</a:t>
            </a:fld>
            <a:endParaRPr lang="en-US" altLang="pt-BR"/>
          </a:p>
        </p:txBody>
      </p:sp>
      <p:sp>
        <p:nvSpPr>
          <p:cNvPr id="141313" name="Text Box 1">
            <a:extLst>
              <a:ext uri="{FF2B5EF4-FFF2-40B4-BE49-F238E27FC236}">
                <a16:creationId xmlns:a16="http://schemas.microsoft.com/office/drawing/2014/main" id="{D0F07383-58C7-64E3-217D-BEF9292BD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3590DEAD-5529-4B34-A26E-302803B36D13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50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6173F2F1-9F4C-524B-DBA7-721C26854CB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40ADA365-9ACE-6978-2E27-91C2386C884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240CFE94-4D3F-E147-917F-92F1B8D27CC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F4D698-BFAE-417C-BE86-C22105EEFB8D}" type="slidenum">
              <a:rPr lang="en-US" altLang="pt-BR"/>
              <a:pPr/>
              <a:t>51</a:t>
            </a:fld>
            <a:endParaRPr lang="en-US" altLang="pt-BR"/>
          </a:p>
        </p:txBody>
      </p:sp>
      <p:sp>
        <p:nvSpPr>
          <p:cNvPr id="142337" name="Text Box 1">
            <a:extLst>
              <a:ext uri="{FF2B5EF4-FFF2-40B4-BE49-F238E27FC236}">
                <a16:creationId xmlns:a16="http://schemas.microsoft.com/office/drawing/2014/main" id="{65212D9E-41E7-D099-9BA1-8704B6468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A815D71C-381D-47A6-B02F-63D6762EC5E7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51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7661D4A8-8681-1651-5365-5F97669CDC0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2E93412C-C1AE-EF27-ADE1-EED06048A4C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E229BD4E-751C-C5F1-DF48-30316F2BC93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05716F-6B10-4DD3-8066-C76C2E3CFA38}" type="slidenum">
              <a:rPr lang="en-US" altLang="pt-BR"/>
              <a:pPr/>
              <a:t>52</a:t>
            </a:fld>
            <a:endParaRPr lang="en-US" altLang="pt-BR"/>
          </a:p>
        </p:txBody>
      </p:sp>
      <p:sp>
        <p:nvSpPr>
          <p:cNvPr id="143361" name="Text Box 1">
            <a:extLst>
              <a:ext uri="{FF2B5EF4-FFF2-40B4-BE49-F238E27FC236}">
                <a16:creationId xmlns:a16="http://schemas.microsoft.com/office/drawing/2014/main" id="{C2188D4A-A7C1-6970-0B63-B4DFD3872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17275E46-7115-4FA6-AAFD-55D6F3FD6C54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52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AC46DFA5-EA6D-BA66-1881-42FD8BDDAD5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A31C18D-2FE5-8CB4-7229-0C800835A34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1B9E8351-F0CF-B8D9-DF90-C93C38E74AE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96982B-D9B3-40E3-8145-A626F482585D}" type="slidenum">
              <a:rPr lang="en-US" altLang="pt-BR"/>
              <a:pPr/>
              <a:t>53</a:t>
            </a:fld>
            <a:endParaRPr lang="en-US" altLang="pt-BR"/>
          </a:p>
        </p:txBody>
      </p:sp>
      <p:sp>
        <p:nvSpPr>
          <p:cNvPr id="144385" name="Text Box 1">
            <a:extLst>
              <a:ext uri="{FF2B5EF4-FFF2-40B4-BE49-F238E27FC236}">
                <a16:creationId xmlns:a16="http://schemas.microsoft.com/office/drawing/2014/main" id="{54B9EAF8-82B1-9050-4A6D-81F34D493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FF03D085-4FC9-49BD-92BA-9081BDB53371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53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4E8D5A2B-1D4B-68DD-5EB6-387735A480A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9827C591-DF81-4832-F315-FAEBF129635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8FA62025-682B-76A9-50C7-7C07D3C44E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FD08B8-2DDD-40C8-8D0E-3B7C2D5F4704}" type="slidenum">
              <a:rPr lang="en-US" altLang="pt-BR"/>
              <a:pPr/>
              <a:t>54</a:t>
            </a:fld>
            <a:endParaRPr lang="en-US" altLang="pt-BR"/>
          </a:p>
        </p:txBody>
      </p:sp>
      <p:sp>
        <p:nvSpPr>
          <p:cNvPr id="145409" name="Text Box 1">
            <a:extLst>
              <a:ext uri="{FF2B5EF4-FFF2-40B4-BE49-F238E27FC236}">
                <a16:creationId xmlns:a16="http://schemas.microsoft.com/office/drawing/2014/main" id="{4EFB47CB-A0D1-62AB-71FE-918AD25C6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A4B06A68-6416-42F0-955A-F8652D6C4C03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54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9EF721AA-CE8E-D576-03E7-C8B4E9D22FB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D9872FBE-3604-6674-DC55-C6F74E5F6ED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C82585EF-00D6-72EC-A68C-28843B11629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F76D61-77A0-40A3-A061-A7520FF8C58B}" type="slidenum">
              <a:rPr lang="en-US" altLang="pt-BR"/>
              <a:pPr/>
              <a:t>55</a:t>
            </a:fld>
            <a:endParaRPr lang="en-US" altLang="pt-BR"/>
          </a:p>
        </p:txBody>
      </p:sp>
      <p:sp>
        <p:nvSpPr>
          <p:cNvPr id="146433" name="Text Box 1">
            <a:extLst>
              <a:ext uri="{FF2B5EF4-FFF2-40B4-BE49-F238E27FC236}">
                <a16:creationId xmlns:a16="http://schemas.microsoft.com/office/drawing/2014/main" id="{81CA3B74-166C-ED94-6363-2C1F9F957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6A38DA3C-2229-4974-83AF-EF7026F60B08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55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FC689169-E4B7-942C-23F1-8161C3AA677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54C925B3-33DB-9B59-13EB-4CB00A63A88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C81CF1BB-1A20-DE85-AA7F-783287C936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25D782-361A-4F7D-AEC6-452123EF6F81}" type="slidenum">
              <a:rPr lang="en-US" altLang="pt-BR"/>
              <a:pPr/>
              <a:t>56</a:t>
            </a:fld>
            <a:endParaRPr lang="en-US" altLang="pt-BR"/>
          </a:p>
        </p:txBody>
      </p:sp>
      <p:sp>
        <p:nvSpPr>
          <p:cNvPr id="147457" name="Text Box 1">
            <a:extLst>
              <a:ext uri="{FF2B5EF4-FFF2-40B4-BE49-F238E27FC236}">
                <a16:creationId xmlns:a16="http://schemas.microsoft.com/office/drawing/2014/main" id="{B48AC1F4-8C1B-75BF-AE0C-8837B2CE2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B97E6935-40E6-44B5-A195-555B95E2F8A5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56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0F02CE0C-3534-411D-BEE5-F3B8F2FDC97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1CC260E5-BD0A-995A-49CE-B1A028FDF95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DD743AD9-5186-D93A-C2CA-B3408F12C11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4F28AA-0CB6-439B-A113-22BD3A4223C6}" type="slidenum">
              <a:rPr lang="en-US" altLang="pt-BR"/>
              <a:pPr/>
              <a:t>57</a:t>
            </a:fld>
            <a:endParaRPr lang="en-US" altLang="pt-BR"/>
          </a:p>
        </p:txBody>
      </p:sp>
      <p:sp>
        <p:nvSpPr>
          <p:cNvPr id="148481" name="Text Box 1">
            <a:extLst>
              <a:ext uri="{FF2B5EF4-FFF2-40B4-BE49-F238E27FC236}">
                <a16:creationId xmlns:a16="http://schemas.microsoft.com/office/drawing/2014/main" id="{E8187D39-8D1D-6510-7E8A-F61B1160C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80D6A3D1-5808-48DF-9F05-D393379EA71F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57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4F6C6C7E-66A5-BC02-77F1-BA2BE37AC7E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E79669EA-DC1C-D7FE-7E7D-91E9C0C2E6C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95CCA953-3281-E22B-6288-79BBEF3ED0C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11CF45-F5FC-4EFE-A503-19692EF11652}" type="slidenum">
              <a:rPr lang="en-US" altLang="pt-BR"/>
              <a:pPr/>
              <a:t>58</a:t>
            </a:fld>
            <a:endParaRPr lang="en-US" altLang="pt-BR"/>
          </a:p>
        </p:txBody>
      </p:sp>
      <p:sp>
        <p:nvSpPr>
          <p:cNvPr id="149505" name="Text Box 1">
            <a:extLst>
              <a:ext uri="{FF2B5EF4-FFF2-40B4-BE49-F238E27FC236}">
                <a16:creationId xmlns:a16="http://schemas.microsoft.com/office/drawing/2014/main" id="{479419E6-E0C4-A692-8321-C144CC630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3F094F00-E7CD-4812-B427-C8D14206B105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58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3228B484-8146-7628-2452-F209F894749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6FCDA891-7E02-A354-4F30-538FAB233F3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E5C22D67-53F8-AB96-EB34-E6C7188232B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379EAB-635D-4405-B508-ED7FC187A71F}" type="slidenum">
              <a:rPr lang="en-US" altLang="pt-BR"/>
              <a:pPr/>
              <a:t>59</a:t>
            </a:fld>
            <a:endParaRPr lang="en-US" altLang="pt-BR"/>
          </a:p>
        </p:txBody>
      </p:sp>
      <p:sp>
        <p:nvSpPr>
          <p:cNvPr id="150529" name="Text Box 1">
            <a:extLst>
              <a:ext uri="{FF2B5EF4-FFF2-40B4-BE49-F238E27FC236}">
                <a16:creationId xmlns:a16="http://schemas.microsoft.com/office/drawing/2014/main" id="{95CEDEC3-6735-D63B-6DAD-434C3F9D4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9B9A7FB7-CD3C-4CB0-AAE9-52F064E0614D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59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B8615A51-E2D5-2DEB-0164-21D115E87AB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60ABA2AB-19BF-699C-747A-7F91B27A396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03CFB44B-F46C-C97A-7A65-392E7E36BA8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C4C48E-87A3-43AF-A8A6-B851710E560A}" type="slidenum">
              <a:rPr lang="en-US" altLang="pt-BR"/>
              <a:pPr/>
              <a:t>6</a:t>
            </a:fld>
            <a:endParaRPr lang="en-US" altLang="pt-BR"/>
          </a:p>
        </p:txBody>
      </p:sp>
      <p:sp>
        <p:nvSpPr>
          <p:cNvPr id="96257" name="Text Box 1">
            <a:extLst>
              <a:ext uri="{FF2B5EF4-FFF2-40B4-BE49-F238E27FC236}">
                <a16:creationId xmlns:a16="http://schemas.microsoft.com/office/drawing/2014/main" id="{8C382DFE-98A2-3CB7-C275-8E320D7EC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9710F541-F4EE-46F7-B8E9-914553C0D48E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6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F5B60E76-C1CE-D3AA-DD97-1837F251C23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0784A511-5F1C-D636-4D58-77EC9A40F06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98E1DCF3-9AC7-FAB0-6338-C927E99693E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793AE2-FA80-46B4-8553-20A27785CA1A}" type="slidenum">
              <a:rPr lang="en-US" altLang="pt-BR"/>
              <a:pPr/>
              <a:t>60</a:t>
            </a:fld>
            <a:endParaRPr lang="en-US" altLang="pt-BR"/>
          </a:p>
        </p:txBody>
      </p:sp>
      <p:sp>
        <p:nvSpPr>
          <p:cNvPr id="151553" name="Text Box 1">
            <a:extLst>
              <a:ext uri="{FF2B5EF4-FFF2-40B4-BE49-F238E27FC236}">
                <a16:creationId xmlns:a16="http://schemas.microsoft.com/office/drawing/2014/main" id="{2F48F22B-BB68-0FB7-1CD5-8E3D64EF4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914F92CA-8777-4512-B733-25D7C739FFF7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60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81FE9BEF-8B98-28E8-01DD-54AA662F421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3C405F49-966A-93BA-530C-A46A132F785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51556" name="Text Box 4">
            <a:extLst>
              <a:ext uri="{FF2B5EF4-FFF2-40B4-BE49-F238E27FC236}">
                <a16:creationId xmlns:a16="http://schemas.microsoft.com/office/drawing/2014/main" id="{7A6F2366-8D3E-EEA4-5F3E-174ADCA67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33AEB458-CEEF-4014-95F2-A5B39A6495CA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60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2CF9B08E-52B6-A44B-EC86-1E93F322A7C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F39645-89F0-43FE-BB37-0B3B2C19396E}" type="slidenum">
              <a:rPr lang="en-US" altLang="pt-BR"/>
              <a:pPr/>
              <a:t>61</a:t>
            </a:fld>
            <a:endParaRPr lang="en-US" altLang="pt-BR"/>
          </a:p>
        </p:txBody>
      </p:sp>
      <p:sp>
        <p:nvSpPr>
          <p:cNvPr id="152577" name="Text Box 1">
            <a:extLst>
              <a:ext uri="{FF2B5EF4-FFF2-40B4-BE49-F238E27FC236}">
                <a16:creationId xmlns:a16="http://schemas.microsoft.com/office/drawing/2014/main" id="{D9B8CD75-D500-3AD4-D332-694F355C2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967686F8-880C-4F78-AF36-6E4F7D06FA46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61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0CD8D8FE-1822-F239-3E29-F2C31A7D155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29DF853D-C283-8071-61CE-7DFC3C4CED8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1ADEAEE4-B2F5-B9FA-BD25-3EB135DFA88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5BAD9D-C0F7-4BA4-98D1-DC83F1C5448A}" type="slidenum">
              <a:rPr lang="en-US" altLang="pt-BR"/>
              <a:pPr/>
              <a:t>62</a:t>
            </a:fld>
            <a:endParaRPr lang="en-US" altLang="pt-BR"/>
          </a:p>
        </p:txBody>
      </p:sp>
      <p:sp>
        <p:nvSpPr>
          <p:cNvPr id="153601" name="Text Box 1">
            <a:extLst>
              <a:ext uri="{FF2B5EF4-FFF2-40B4-BE49-F238E27FC236}">
                <a16:creationId xmlns:a16="http://schemas.microsoft.com/office/drawing/2014/main" id="{234AA773-7D5E-032B-EFF4-D4F2C8286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642ECF41-F1D9-429D-9770-8C766215FE8A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62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BBF068FD-53E8-C782-CAD0-9209D54EC99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B512669B-4F19-1D65-58F4-64785CAFF98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71E3929-BAC4-A0F3-8CFA-BB492E5948C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41B433-065C-43F5-B77F-C35098E02EC4}" type="slidenum">
              <a:rPr lang="en-US" altLang="pt-BR"/>
              <a:pPr/>
              <a:t>63</a:t>
            </a:fld>
            <a:endParaRPr lang="en-US" altLang="pt-BR"/>
          </a:p>
        </p:txBody>
      </p:sp>
      <p:sp>
        <p:nvSpPr>
          <p:cNvPr id="154625" name="Text Box 1">
            <a:extLst>
              <a:ext uri="{FF2B5EF4-FFF2-40B4-BE49-F238E27FC236}">
                <a16:creationId xmlns:a16="http://schemas.microsoft.com/office/drawing/2014/main" id="{EFB0C377-9031-6E05-F8B3-73357C893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8A23AF2F-69AC-42B8-AE51-D026C678000F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63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0F0EC3E5-C279-F569-F270-5FE859F0ACA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827DCCCB-81DC-E4A5-900D-1E29B5BFFB3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1C4F510-8D41-6C63-8B17-C6D1348454B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9ED619-1E66-4982-B74F-AF21A9FC065B}" type="slidenum">
              <a:rPr lang="en-US" altLang="pt-BR"/>
              <a:pPr/>
              <a:t>64</a:t>
            </a:fld>
            <a:endParaRPr lang="en-US" altLang="pt-BR"/>
          </a:p>
        </p:txBody>
      </p:sp>
      <p:sp>
        <p:nvSpPr>
          <p:cNvPr id="155649" name="Text Box 1">
            <a:extLst>
              <a:ext uri="{FF2B5EF4-FFF2-40B4-BE49-F238E27FC236}">
                <a16:creationId xmlns:a16="http://schemas.microsoft.com/office/drawing/2014/main" id="{4FA1D53A-4F9C-FC12-F5A7-53DA6902F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C0F71CD4-D985-4E1C-B69A-E4097FC053C7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64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73E8DE4E-7E45-CFF8-185F-16280C69F5F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471621CC-6BEF-911B-D108-48250775C1E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17A27D93-BAB4-ED09-0B59-C0C537B2F3E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A033B4-58F1-45E4-B9E9-93DC36E6A26C}" type="slidenum">
              <a:rPr lang="en-US" altLang="pt-BR"/>
              <a:pPr/>
              <a:t>65</a:t>
            </a:fld>
            <a:endParaRPr lang="en-US" altLang="pt-BR"/>
          </a:p>
        </p:txBody>
      </p:sp>
      <p:sp>
        <p:nvSpPr>
          <p:cNvPr id="156673" name="Text Box 1">
            <a:extLst>
              <a:ext uri="{FF2B5EF4-FFF2-40B4-BE49-F238E27FC236}">
                <a16:creationId xmlns:a16="http://schemas.microsoft.com/office/drawing/2014/main" id="{9BF3DE18-DFC7-8F41-EE44-2A5B57821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3AC793E8-9F6D-4A61-95F7-4D2A9F126C0E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65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72B7E3FC-1804-4988-21AA-D4A67ADDA79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9E3E7D81-59DD-B847-3DFE-D895585B657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C2303374-7A3E-5A8F-ADBA-6D7F28B4445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C1995E-7691-47A7-8A60-011DD4A5EC45}" type="slidenum">
              <a:rPr lang="en-US" altLang="pt-BR"/>
              <a:pPr/>
              <a:t>66</a:t>
            </a:fld>
            <a:endParaRPr lang="en-US" altLang="pt-BR"/>
          </a:p>
        </p:txBody>
      </p:sp>
      <p:sp>
        <p:nvSpPr>
          <p:cNvPr id="157697" name="Text Box 1">
            <a:extLst>
              <a:ext uri="{FF2B5EF4-FFF2-40B4-BE49-F238E27FC236}">
                <a16:creationId xmlns:a16="http://schemas.microsoft.com/office/drawing/2014/main" id="{A99248F7-07C7-D03B-BCA5-A052DC47F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B430A632-1333-4355-9B97-77A2B0A4E0EA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66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FFA41149-9974-C9D6-40F6-3599EC0861B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C9080F76-DA73-19C7-51B4-2E78E674827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934CEF72-EA86-119F-084E-3338C47D9F1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494D54-1B8F-42A8-9A3B-348C41BD3CE9}" type="slidenum">
              <a:rPr lang="en-US" altLang="pt-BR"/>
              <a:pPr/>
              <a:t>67</a:t>
            </a:fld>
            <a:endParaRPr lang="en-US" altLang="pt-BR"/>
          </a:p>
        </p:txBody>
      </p:sp>
      <p:sp>
        <p:nvSpPr>
          <p:cNvPr id="158721" name="Text Box 1">
            <a:extLst>
              <a:ext uri="{FF2B5EF4-FFF2-40B4-BE49-F238E27FC236}">
                <a16:creationId xmlns:a16="http://schemas.microsoft.com/office/drawing/2014/main" id="{2BFA23CC-9D86-EE0D-96A9-E2F914340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3270D3A8-2A36-4AFC-923A-2F56B3936380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67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7E9C5A99-8085-1975-2AA6-F8C1DD96A14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18B51CDB-B785-164C-1058-0C5475C26A6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58724" name="Text Box 4">
            <a:extLst>
              <a:ext uri="{FF2B5EF4-FFF2-40B4-BE49-F238E27FC236}">
                <a16:creationId xmlns:a16="http://schemas.microsoft.com/office/drawing/2014/main" id="{DF00B35C-1B87-E0F2-5551-4191C7926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2F5CA80D-C0E9-45DF-9D80-521F1C3679E4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67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6241E6F0-6A9B-11E9-2AB7-04CFEBB938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9020B1-2690-4622-84EC-0180AFE06DC9}" type="slidenum">
              <a:rPr lang="en-US" altLang="pt-BR"/>
              <a:pPr/>
              <a:t>68</a:t>
            </a:fld>
            <a:endParaRPr lang="en-US" altLang="pt-BR"/>
          </a:p>
        </p:txBody>
      </p:sp>
      <p:sp>
        <p:nvSpPr>
          <p:cNvPr id="159745" name="Text Box 1">
            <a:extLst>
              <a:ext uri="{FF2B5EF4-FFF2-40B4-BE49-F238E27FC236}">
                <a16:creationId xmlns:a16="http://schemas.microsoft.com/office/drawing/2014/main" id="{70BBA146-198C-A44C-5F90-FDE00CD99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A34EC226-E931-4A93-B549-635DEFC3618A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68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AE9E7C8B-DBAE-2432-5EB8-F9F938C0195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59CFAA36-3E7A-513B-1DCB-2B293B0A954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9AC0B657-EB0C-EE31-AE20-7F6E377204B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F13989-0900-415F-B7D9-60856A8E38D0}" type="slidenum">
              <a:rPr lang="en-US" altLang="pt-BR"/>
              <a:pPr/>
              <a:t>69</a:t>
            </a:fld>
            <a:endParaRPr lang="en-US" altLang="pt-BR"/>
          </a:p>
        </p:txBody>
      </p:sp>
      <p:sp>
        <p:nvSpPr>
          <p:cNvPr id="160769" name="Text Box 1">
            <a:extLst>
              <a:ext uri="{FF2B5EF4-FFF2-40B4-BE49-F238E27FC236}">
                <a16:creationId xmlns:a16="http://schemas.microsoft.com/office/drawing/2014/main" id="{695C426B-8EFD-8FE8-718E-6ED97C33D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A8D3302B-3F19-40AE-AED3-51B107D06873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69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DD17C147-03C4-141A-CD10-038595FB103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B4FE548E-A0D6-D3E0-E538-A7CEBABFA1F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60772" name="Text Box 4">
            <a:extLst>
              <a:ext uri="{FF2B5EF4-FFF2-40B4-BE49-F238E27FC236}">
                <a16:creationId xmlns:a16="http://schemas.microsoft.com/office/drawing/2014/main" id="{850A7951-D12A-FC30-032B-D02B8E52C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272BAF06-156D-4F84-9662-BAF3733EAA22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69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6E6F7C58-7810-A8EB-CB5E-F7C81D78566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F6FCCF-B5D8-40C7-A425-F97944ECF9B9}" type="slidenum">
              <a:rPr lang="en-US" altLang="pt-BR"/>
              <a:pPr/>
              <a:t>7</a:t>
            </a:fld>
            <a:endParaRPr lang="en-US" altLang="pt-BR"/>
          </a:p>
        </p:txBody>
      </p:sp>
      <p:sp>
        <p:nvSpPr>
          <p:cNvPr id="97281" name="Text Box 1">
            <a:extLst>
              <a:ext uri="{FF2B5EF4-FFF2-40B4-BE49-F238E27FC236}">
                <a16:creationId xmlns:a16="http://schemas.microsoft.com/office/drawing/2014/main" id="{5388C715-28A5-F325-4021-41728C776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9885896C-0950-4B5E-8E32-66F210A4000B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7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11C49076-F735-E08B-3C13-6D84F4B7ED7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E8C0BFC8-5AA0-1B35-82EA-7C7AFD7A401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5EC5A16-B9AC-9E14-508D-3718AB8C11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361453-C64A-4078-80B3-1421B43353C3}" type="slidenum">
              <a:rPr lang="en-US" altLang="pt-BR"/>
              <a:pPr/>
              <a:t>70</a:t>
            </a:fld>
            <a:endParaRPr lang="en-US" altLang="pt-BR"/>
          </a:p>
        </p:txBody>
      </p:sp>
      <p:sp>
        <p:nvSpPr>
          <p:cNvPr id="161793" name="Text Box 1">
            <a:extLst>
              <a:ext uri="{FF2B5EF4-FFF2-40B4-BE49-F238E27FC236}">
                <a16:creationId xmlns:a16="http://schemas.microsoft.com/office/drawing/2014/main" id="{C0424D10-4EA2-E691-353C-D3F83D358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561AF8B3-9F8B-4B13-9884-04BBB0BAF1A3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70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6D7AABA6-B41E-4E4C-985A-48DE38097AA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1EF5C79E-1F99-872B-44C0-79C6E7D4A07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61796" name="Text Box 4">
            <a:extLst>
              <a:ext uri="{FF2B5EF4-FFF2-40B4-BE49-F238E27FC236}">
                <a16:creationId xmlns:a16="http://schemas.microsoft.com/office/drawing/2014/main" id="{9D7CEB09-70BC-F82B-9CC8-EF3AA539F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E94B2C49-7DD1-486D-A639-4ED988711691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70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F2A394D1-F285-455B-1FBD-F59323EB32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01E557-9CB0-4AB5-8D75-3CEE8646E4B1}" type="slidenum">
              <a:rPr lang="en-US" altLang="pt-BR"/>
              <a:pPr/>
              <a:t>71</a:t>
            </a:fld>
            <a:endParaRPr lang="en-US" altLang="pt-BR"/>
          </a:p>
        </p:txBody>
      </p:sp>
      <p:sp>
        <p:nvSpPr>
          <p:cNvPr id="162817" name="Text Box 1">
            <a:extLst>
              <a:ext uri="{FF2B5EF4-FFF2-40B4-BE49-F238E27FC236}">
                <a16:creationId xmlns:a16="http://schemas.microsoft.com/office/drawing/2014/main" id="{691A0E05-894A-6A32-798F-02E0B999D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40B3674B-998E-43F5-84BD-02D1E1A6C89F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71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2FA7393A-D6B9-EEDF-C8D3-ED1044B219F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AF93E08C-372D-ED23-DE00-39CB793F510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23FEAD80-9E23-2E8C-2677-7DF86F7CA6F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9FF8FD-8AFC-4213-BE15-FB8EEDE3D6FC}" type="slidenum">
              <a:rPr lang="en-US" altLang="pt-BR"/>
              <a:pPr/>
              <a:t>72</a:t>
            </a:fld>
            <a:endParaRPr lang="en-US" altLang="pt-BR"/>
          </a:p>
        </p:txBody>
      </p:sp>
      <p:sp>
        <p:nvSpPr>
          <p:cNvPr id="163841" name="Text Box 1">
            <a:extLst>
              <a:ext uri="{FF2B5EF4-FFF2-40B4-BE49-F238E27FC236}">
                <a16:creationId xmlns:a16="http://schemas.microsoft.com/office/drawing/2014/main" id="{B3202C86-6424-31E6-03D5-436518311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16AF4A38-AAE2-4650-8BA1-AF273CE66D44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72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AF761A25-A4D6-DB1C-2476-0B5D331A903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9D3D12AF-E498-1F68-E5AD-FA99A832B0B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FD35EB7E-6973-2E50-66CC-D704B0501BB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443101-EFDF-4791-BB77-0F95A588ED54}" type="slidenum">
              <a:rPr lang="en-US" altLang="pt-BR"/>
              <a:pPr/>
              <a:t>73</a:t>
            </a:fld>
            <a:endParaRPr lang="en-US" altLang="pt-BR"/>
          </a:p>
        </p:txBody>
      </p:sp>
      <p:sp>
        <p:nvSpPr>
          <p:cNvPr id="164865" name="Text Box 1">
            <a:extLst>
              <a:ext uri="{FF2B5EF4-FFF2-40B4-BE49-F238E27FC236}">
                <a16:creationId xmlns:a16="http://schemas.microsoft.com/office/drawing/2014/main" id="{3F93E041-2784-6C76-DD0B-A2C5DA48C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CECFB94E-6032-4670-B235-7EBFDDFEE40D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73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8C0C5E14-B4E4-4FCE-7113-D6B41A5F6B1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9D3E7A53-8934-BEE4-D7B4-94DA72161E3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3B76597A-30FA-3D82-CB63-CC926699F30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30020F-1F23-452A-9F45-0AD80398E2FC}" type="slidenum">
              <a:rPr lang="en-US" altLang="pt-BR"/>
              <a:pPr/>
              <a:t>74</a:t>
            </a:fld>
            <a:endParaRPr lang="en-US" altLang="pt-BR"/>
          </a:p>
        </p:txBody>
      </p:sp>
      <p:sp>
        <p:nvSpPr>
          <p:cNvPr id="165889" name="Text Box 1">
            <a:extLst>
              <a:ext uri="{FF2B5EF4-FFF2-40B4-BE49-F238E27FC236}">
                <a16:creationId xmlns:a16="http://schemas.microsoft.com/office/drawing/2014/main" id="{7B0E85CE-2112-5649-A9DF-731BB9B55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5EC0054A-7B80-4C63-B36B-15BE31BAE834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74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BFAF4A9E-0A06-69FD-469D-86CDA21C3B7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1" name="Text Box 3">
            <a:extLst>
              <a:ext uri="{FF2B5EF4-FFF2-40B4-BE49-F238E27FC236}">
                <a16:creationId xmlns:a16="http://schemas.microsoft.com/office/drawing/2014/main" id="{286F8D9C-EB1A-3317-4555-16649D3E595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>
                <a:ea typeface="ＭＳ Ｐゴシック" panose="020B0600070205080204" pitchFamily="34" charset="-128"/>
              </a:rPr>
              <a:t>A seta de baixo dá errado, acha um componente maior</a:t>
            </a:r>
          </a:p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>
                <a:ea typeface="ＭＳ Ｐゴシック" panose="020B0600070205080204" pitchFamily="34" charset="-128"/>
              </a:rPr>
              <a:t>Se comecar com o mais a esquerda, acha o grafo todo</a:t>
            </a:r>
          </a:p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>
                <a:ea typeface="ＭＳ Ｐゴシック" panose="020B0600070205080204" pitchFamily="34" charset="-128"/>
              </a:rPr>
              <a:t>Conclusao: tem que saber de quais vertices comecar e vc consegue identificar</a:t>
            </a:r>
          </a:p>
        </p:txBody>
      </p:sp>
      <p:sp>
        <p:nvSpPr>
          <p:cNvPr id="165892" name="Text Box 4">
            <a:extLst>
              <a:ext uri="{FF2B5EF4-FFF2-40B4-BE49-F238E27FC236}">
                <a16:creationId xmlns:a16="http://schemas.microsoft.com/office/drawing/2014/main" id="{572960CE-E1AD-AAEC-28F2-BC1459FB7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C0251566-4F83-4B11-B874-3A706BA151B6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74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188AFF98-D149-0E4E-BF45-7086443FA6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8CC7A9-93F7-4500-BF1A-89938F9D166E}" type="slidenum">
              <a:rPr lang="en-US" altLang="pt-BR"/>
              <a:pPr/>
              <a:t>75</a:t>
            </a:fld>
            <a:endParaRPr lang="en-US" altLang="pt-BR"/>
          </a:p>
        </p:txBody>
      </p:sp>
      <p:sp>
        <p:nvSpPr>
          <p:cNvPr id="166913" name="Text Box 1">
            <a:extLst>
              <a:ext uri="{FF2B5EF4-FFF2-40B4-BE49-F238E27FC236}">
                <a16:creationId xmlns:a16="http://schemas.microsoft.com/office/drawing/2014/main" id="{CD1DA648-9AD9-2194-AD44-F738E9087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37AC2883-967A-478F-985E-1F52889577C0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75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2B0FD0E7-F129-549C-6ABF-717CD49C627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4976C832-EC48-DD2A-6BEB-48171F292FB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82DDEBC0-8409-2BEE-C195-52CACD34C21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CEB51C-22A9-4CC6-BD70-48FF59E11C09}" type="slidenum">
              <a:rPr lang="en-US" altLang="pt-BR"/>
              <a:pPr/>
              <a:t>76</a:t>
            </a:fld>
            <a:endParaRPr lang="en-US" altLang="pt-BR"/>
          </a:p>
        </p:txBody>
      </p:sp>
      <p:sp>
        <p:nvSpPr>
          <p:cNvPr id="167937" name="Text Box 1">
            <a:extLst>
              <a:ext uri="{FF2B5EF4-FFF2-40B4-BE49-F238E27FC236}">
                <a16:creationId xmlns:a16="http://schemas.microsoft.com/office/drawing/2014/main" id="{D3A6B77C-AB27-36B2-CA90-CF63268DB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E8D050DF-4207-495B-8A97-FC5F0BE76C43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76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406A971C-10D4-9546-0962-BD971331C32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50435BA4-FB2B-0FF2-76A1-01B68D3BF49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2270B832-24F9-B061-B77A-3B0A92B7934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EAA8B4-4E89-44C0-9550-60FD83B431EC}" type="slidenum">
              <a:rPr lang="en-US" altLang="pt-BR"/>
              <a:pPr/>
              <a:t>77</a:t>
            </a:fld>
            <a:endParaRPr lang="en-US" altLang="pt-BR"/>
          </a:p>
        </p:txBody>
      </p:sp>
      <p:sp>
        <p:nvSpPr>
          <p:cNvPr id="168961" name="Text Box 1">
            <a:extLst>
              <a:ext uri="{FF2B5EF4-FFF2-40B4-BE49-F238E27FC236}">
                <a16:creationId xmlns:a16="http://schemas.microsoft.com/office/drawing/2014/main" id="{291E5B56-BE61-A423-6F93-DDEB32690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5BB7705E-70FE-4C9C-B53C-326ACE05DD29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77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EF3E9671-68CC-1289-E3CC-4FA1B95BE6A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F261FFBD-F9C4-200B-972B-9B8B1B39A66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E2DA8586-6320-A70E-DBDE-21B96ADBCD6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165650-7DD8-49B4-9AA4-169D49E15236}" type="slidenum">
              <a:rPr lang="en-US" altLang="pt-BR"/>
              <a:pPr/>
              <a:t>78</a:t>
            </a:fld>
            <a:endParaRPr lang="en-US" altLang="pt-BR"/>
          </a:p>
        </p:txBody>
      </p:sp>
      <p:sp>
        <p:nvSpPr>
          <p:cNvPr id="169985" name="Text Box 1">
            <a:extLst>
              <a:ext uri="{FF2B5EF4-FFF2-40B4-BE49-F238E27FC236}">
                <a16:creationId xmlns:a16="http://schemas.microsoft.com/office/drawing/2014/main" id="{366A7E98-F8D2-55F2-A633-2EAB36A2E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584F5339-5F0D-4F1D-B19E-40ED20A6F2E0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78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822D4812-02AA-1125-BCC3-CFE12A5A882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31210593-8FD3-15ED-33B7-331F580CA00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2CC63C42-E4C1-E0AF-87F8-B89781996E6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D7E112-8772-4F6D-A8C1-EA1166BE48AD}" type="slidenum">
              <a:rPr lang="en-US" altLang="pt-BR"/>
              <a:pPr/>
              <a:t>79</a:t>
            </a:fld>
            <a:endParaRPr lang="en-US" altLang="pt-BR"/>
          </a:p>
        </p:txBody>
      </p:sp>
      <p:sp>
        <p:nvSpPr>
          <p:cNvPr id="171009" name="Text Box 1">
            <a:extLst>
              <a:ext uri="{FF2B5EF4-FFF2-40B4-BE49-F238E27FC236}">
                <a16:creationId xmlns:a16="http://schemas.microsoft.com/office/drawing/2014/main" id="{6DDAADFD-D468-F1CB-F5AC-D6EB4C7B4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A4938B1E-A22A-4ED9-BE8E-F3F009304053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79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89D261C1-71DC-05E5-A1A4-A5A54DDE6E6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AB7AD649-A59E-782F-64C9-3CE36C4B919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71012" name="Text Box 4">
            <a:extLst>
              <a:ext uri="{FF2B5EF4-FFF2-40B4-BE49-F238E27FC236}">
                <a16:creationId xmlns:a16="http://schemas.microsoft.com/office/drawing/2014/main" id="{99D75F81-2CD2-3066-6F66-C89FEA2AB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537F1DEF-9033-49B1-B67B-4A9482795098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79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B8C8EDDF-C51B-75B1-A334-BF9BCECFCB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255CDD-76AE-48B3-9153-479A76AE99C7}" type="slidenum">
              <a:rPr lang="en-US" altLang="pt-BR"/>
              <a:pPr/>
              <a:t>8</a:t>
            </a:fld>
            <a:endParaRPr lang="en-US" altLang="pt-BR"/>
          </a:p>
        </p:txBody>
      </p:sp>
      <p:sp>
        <p:nvSpPr>
          <p:cNvPr id="98305" name="Text Box 1">
            <a:extLst>
              <a:ext uri="{FF2B5EF4-FFF2-40B4-BE49-F238E27FC236}">
                <a16:creationId xmlns:a16="http://schemas.microsoft.com/office/drawing/2014/main" id="{48793D5A-33EB-CA67-C084-0BAA19F23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F5394360-DB65-49BE-B1B4-AA24C2793AEA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8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B956528F-BD93-9370-F8A7-083E8779929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F9CCFBCD-9863-B5CB-76C7-B63EB0C3F67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BDBE3EB-7FDF-343E-11DD-E642D0B9948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E7F7F3-FF76-4A15-A66C-C156E65226FF}" type="slidenum">
              <a:rPr lang="en-US" altLang="pt-BR"/>
              <a:pPr/>
              <a:t>80</a:t>
            </a:fld>
            <a:endParaRPr lang="en-US" altLang="pt-BR"/>
          </a:p>
        </p:txBody>
      </p:sp>
      <p:sp>
        <p:nvSpPr>
          <p:cNvPr id="172033" name="Text Box 1">
            <a:extLst>
              <a:ext uri="{FF2B5EF4-FFF2-40B4-BE49-F238E27FC236}">
                <a16:creationId xmlns:a16="http://schemas.microsoft.com/office/drawing/2014/main" id="{7D21C93A-EB5D-9AC4-21BC-2FDEC8459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1ADBEC4F-DCC5-4A77-80F4-79EEBBFB440A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80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BFD95876-D227-81F3-69D6-22B347708AE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EE8FBC1B-4BAE-273B-E57F-C6BF5557D2A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B2EFC09F-1BA7-228E-9F77-38DB13385B7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21DD85-6046-4FDF-808D-DD226B9A4ACD}" type="slidenum">
              <a:rPr lang="en-US" altLang="pt-BR"/>
              <a:pPr/>
              <a:t>81</a:t>
            </a:fld>
            <a:endParaRPr lang="en-US" altLang="pt-BR"/>
          </a:p>
        </p:txBody>
      </p:sp>
      <p:sp>
        <p:nvSpPr>
          <p:cNvPr id="173057" name="Text Box 1">
            <a:extLst>
              <a:ext uri="{FF2B5EF4-FFF2-40B4-BE49-F238E27FC236}">
                <a16:creationId xmlns:a16="http://schemas.microsoft.com/office/drawing/2014/main" id="{6C75CF4E-F8DC-C27F-2214-85FD381AF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E0024A6F-0878-4002-9CF2-9B6073D578E7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81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D71D6CD5-2AC4-E58A-70A9-D12B4DBC5B0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30ECABBB-81B8-660A-A1A5-58123896FED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56FE03DB-990D-C30D-5683-FE6ADC0C81F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B3DAB5-5F7D-4B81-B0AF-A1CFCB5EB3C6}" type="slidenum">
              <a:rPr lang="en-US" altLang="pt-BR"/>
              <a:pPr/>
              <a:t>82</a:t>
            </a:fld>
            <a:endParaRPr lang="en-US" altLang="pt-BR"/>
          </a:p>
        </p:txBody>
      </p:sp>
      <p:sp>
        <p:nvSpPr>
          <p:cNvPr id="174081" name="Text Box 1">
            <a:extLst>
              <a:ext uri="{FF2B5EF4-FFF2-40B4-BE49-F238E27FC236}">
                <a16:creationId xmlns:a16="http://schemas.microsoft.com/office/drawing/2014/main" id="{3935C288-88FD-7F92-C926-FFE3D43E5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7B5D5853-093D-4225-A23A-A63CD67F4645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82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00EDB57E-A2A8-4DE4-8780-95828C1216B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AED80D58-4882-20BE-634A-694A718F765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F00A3BBD-29EF-FD05-283C-C353CE401CD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D678B9-392B-4BA0-9753-D6B1FDBFCA5B}" type="slidenum">
              <a:rPr lang="en-US" altLang="pt-BR"/>
              <a:pPr/>
              <a:t>83</a:t>
            </a:fld>
            <a:endParaRPr lang="en-US" altLang="pt-BR"/>
          </a:p>
        </p:txBody>
      </p:sp>
      <p:sp>
        <p:nvSpPr>
          <p:cNvPr id="175105" name="Text Box 1">
            <a:extLst>
              <a:ext uri="{FF2B5EF4-FFF2-40B4-BE49-F238E27FC236}">
                <a16:creationId xmlns:a16="http://schemas.microsoft.com/office/drawing/2014/main" id="{AB0BA524-17AC-8878-ECFF-E2FDA618F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FF9CFA57-A21F-4DF6-91B8-2E2E8DC4B781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83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C555E4EB-9950-9296-9DD2-18F9FEFBFD4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A85C227C-8373-02EE-55F7-2599D2ABAF6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1037BD27-469E-D3AA-74A3-AF56DD10832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9A834F-E689-44E1-86D7-7ABB29FD01BF}" type="slidenum">
              <a:rPr lang="en-US" altLang="pt-BR"/>
              <a:pPr/>
              <a:t>84</a:t>
            </a:fld>
            <a:endParaRPr lang="en-US" altLang="pt-BR"/>
          </a:p>
        </p:txBody>
      </p:sp>
      <p:sp>
        <p:nvSpPr>
          <p:cNvPr id="176129" name="Text Box 1">
            <a:extLst>
              <a:ext uri="{FF2B5EF4-FFF2-40B4-BE49-F238E27FC236}">
                <a16:creationId xmlns:a16="http://schemas.microsoft.com/office/drawing/2014/main" id="{4EA668B7-4025-3B16-B743-FBBDCC5CF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5AD43E1E-037D-42AD-9269-869157C11549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84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53DDBB8E-2BCB-6215-C4DE-0DB83CD2E09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90A69CA1-E313-D2A6-0353-6BF4939BCEA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0679F39C-42D6-7845-848D-8E1D94FA27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242C2A-4685-4078-8748-ACC0BD8B08EC}" type="slidenum">
              <a:rPr lang="en-US" altLang="pt-BR"/>
              <a:pPr/>
              <a:t>85</a:t>
            </a:fld>
            <a:endParaRPr lang="en-US" altLang="pt-BR"/>
          </a:p>
        </p:txBody>
      </p:sp>
      <p:sp>
        <p:nvSpPr>
          <p:cNvPr id="177153" name="Text Box 1">
            <a:extLst>
              <a:ext uri="{FF2B5EF4-FFF2-40B4-BE49-F238E27FC236}">
                <a16:creationId xmlns:a16="http://schemas.microsoft.com/office/drawing/2014/main" id="{0A9DD7D5-0E7D-71B4-D610-CDB3D5031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21CDD348-8923-4163-AF32-5A6D97515A60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85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662737D6-637A-CDE8-8141-994BFD257FD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F0C87B83-8563-59D7-16A8-FB050F67D7D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7C08FA98-D9D4-67D8-9A9F-43D155BDF0F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8E8195-F607-4AD1-8B8D-8667C20B012B}" type="slidenum">
              <a:rPr lang="en-US" altLang="pt-BR"/>
              <a:pPr/>
              <a:t>86</a:t>
            </a:fld>
            <a:endParaRPr lang="en-US" altLang="pt-BR"/>
          </a:p>
        </p:txBody>
      </p:sp>
      <p:sp>
        <p:nvSpPr>
          <p:cNvPr id="178177" name="Text Box 1">
            <a:extLst>
              <a:ext uri="{FF2B5EF4-FFF2-40B4-BE49-F238E27FC236}">
                <a16:creationId xmlns:a16="http://schemas.microsoft.com/office/drawing/2014/main" id="{EB0727BA-7754-D53A-79C3-0572034B9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F1AC5BF4-A9DD-46E2-9191-D4D0CE8F0422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86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9AE2A849-DDC5-EDEF-D472-53F7941EDE2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FD19397A-A72C-3429-575F-658DCA07807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78180" name="Text Box 4">
            <a:extLst>
              <a:ext uri="{FF2B5EF4-FFF2-40B4-BE49-F238E27FC236}">
                <a16:creationId xmlns:a16="http://schemas.microsoft.com/office/drawing/2014/main" id="{D9EE8AAA-E976-FE56-32D0-75989678B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C2135F01-E2E1-4A65-ACCB-FBF43595B6A0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86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55DF231-DEAA-F017-67CD-42539549E07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CC2C4E-8225-4F2F-B3D3-0C39366A27BE}" type="slidenum">
              <a:rPr lang="en-US" altLang="pt-BR"/>
              <a:pPr/>
              <a:t>9</a:t>
            </a:fld>
            <a:endParaRPr lang="en-US" altLang="pt-BR"/>
          </a:p>
        </p:txBody>
      </p:sp>
      <p:sp>
        <p:nvSpPr>
          <p:cNvPr id="99329" name="Text Box 1">
            <a:extLst>
              <a:ext uri="{FF2B5EF4-FFF2-40B4-BE49-F238E27FC236}">
                <a16:creationId xmlns:a16="http://schemas.microsoft.com/office/drawing/2014/main" id="{6D90635A-BC90-ED15-8E3A-49D8FF2A3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70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F6479201-7FC3-4448-9E67-A8C819907B43}" type="slidenum">
              <a:rPr lang="en-US" altLang="pt-BR" sz="1300" i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9</a:t>
            </a:fld>
            <a:endParaRPr lang="en-US" altLang="pt-BR" sz="13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D207663A-D2E0-B6A3-73EE-0E14E8085AC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722D72E9-4EC4-61F5-2D5B-29BCAC9B69A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3ED8B-9B94-77B6-3699-EDBBBB6B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6D0252-A067-9268-6BFC-C49CB071B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EFD9E4-4D5D-D114-F3BD-ACFDF3197728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31F65661-C67A-442B-BF00-E08CC3509C67}" type="slidenum">
              <a:rPr lang="en-US" altLang="pt-BR"/>
              <a:pPr/>
              <a:t>‹nº›</a:t>
            </a:fld>
            <a:r>
              <a:rPr lang="en-US" altLang="pt-BR"/>
              <a:t> 				            04/06/16</a:t>
            </a:r>
          </a:p>
        </p:txBody>
      </p:sp>
    </p:spTree>
    <p:extLst>
      <p:ext uri="{BB962C8B-B14F-4D97-AF65-F5344CB8AC3E}">
        <p14:creationId xmlns:p14="http://schemas.microsoft.com/office/powerpoint/2010/main" val="353002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79E9D-D32F-E473-B67A-9BD6DC7A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7B84BE-EDC0-30FA-FC83-87497DD43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2B6184-66F9-28D0-314C-B6534AA5BF8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7D56E7A7-CA1A-4CE3-B37F-9C56E5EF5EEC}" type="slidenum">
              <a:rPr lang="en-US" altLang="pt-BR"/>
              <a:pPr/>
              <a:t>‹nº›</a:t>
            </a:fld>
            <a:r>
              <a:rPr lang="en-US" altLang="pt-BR"/>
              <a:t> 				            04/06/16</a:t>
            </a:r>
          </a:p>
        </p:txBody>
      </p:sp>
    </p:spTree>
    <p:extLst>
      <p:ext uri="{BB962C8B-B14F-4D97-AF65-F5344CB8AC3E}">
        <p14:creationId xmlns:p14="http://schemas.microsoft.com/office/powerpoint/2010/main" val="236173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1CFE1E-429E-1781-27B8-F7B91F926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3050" y="228600"/>
            <a:ext cx="2054225" cy="56292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DC1051-D310-880F-E93B-070D15E06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3450" cy="56292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2221A5-03D1-4EF2-722D-F1F64EC5333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CDCB6663-F2DA-447A-947E-448188F3BB66}" type="slidenum">
              <a:rPr lang="en-US" altLang="pt-BR"/>
              <a:pPr/>
              <a:t>‹nº›</a:t>
            </a:fld>
            <a:r>
              <a:rPr lang="en-US" altLang="pt-BR"/>
              <a:t> 				            04/06/16</a:t>
            </a:r>
          </a:p>
        </p:txBody>
      </p:sp>
    </p:spTree>
    <p:extLst>
      <p:ext uri="{BB962C8B-B14F-4D97-AF65-F5344CB8AC3E}">
        <p14:creationId xmlns:p14="http://schemas.microsoft.com/office/powerpoint/2010/main" val="356393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7964A-8E43-927D-57B9-14FE3A9C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122356-A48C-91B6-AC95-8E41AE4F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1AAA89-DEA9-1B52-C0DD-61B02382CE28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5E476AD6-259F-4C48-8BCE-E1A540C81269}" type="slidenum">
              <a:rPr lang="en-US" altLang="pt-BR"/>
              <a:pPr/>
              <a:t>‹nº›</a:t>
            </a:fld>
            <a:r>
              <a:rPr lang="en-US" altLang="pt-BR"/>
              <a:t> 				            04/06/16</a:t>
            </a:r>
          </a:p>
        </p:txBody>
      </p:sp>
    </p:spTree>
    <p:extLst>
      <p:ext uri="{BB962C8B-B14F-4D97-AF65-F5344CB8AC3E}">
        <p14:creationId xmlns:p14="http://schemas.microsoft.com/office/powerpoint/2010/main" val="55255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2313C-092F-BEA0-0BCD-DA9B21BF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45B41B-6C12-4D52-1566-C98E4AEAD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1B6A80-3A87-5C3B-1D78-CF71265A074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A3C814E6-411A-4958-B6A5-98ACE462706F}" type="slidenum">
              <a:rPr lang="en-US" altLang="pt-BR"/>
              <a:pPr/>
              <a:t>‹nº›</a:t>
            </a:fld>
            <a:r>
              <a:rPr lang="en-US" altLang="pt-BR"/>
              <a:t> 				            04/06/16</a:t>
            </a:r>
          </a:p>
        </p:txBody>
      </p:sp>
    </p:spTree>
    <p:extLst>
      <p:ext uri="{BB962C8B-B14F-4D97-AF65-F5344CB8AC3E}">
        <p14:creationId xmlns:p14="http://schemas.microsoft.com/office/powerpoint/2010/main" val="889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4537C-6EC2-669B-FAFC-3F2B4155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755CB0-DD76-88C7-C7F3-B600B34BF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3838" cy="433387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7F7357-1FA0-16E8-A518-93E049BF9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524000"/>
            <a:ext cx="4033837" cy="433387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5B6E77-19B7-AE28-5EEA-73854EE01CE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020A5820-E6E5-442B-B46D-1E3BC079CF62}" type="slidenum">
              <a:rPr lang="en-US" altLang="pt-BR"/>
              <a:pPr/>
              <a:t>‹nº›</a:t>
            </a:fld>
            <a:r>
              <a:rPr lang="en-US" altLang="pt-BR"/>
              <a:t> 				            04/06/16</a:t>
            </a:r>
          </a:p>
        </p:txBody>
      </p:sp>
    </p:spTree>
    <p:extLst>
      <p:ext uri="{BB962C8B-B14F-4D97-AF65-F5344CB8AC3E}">
        <p14:creationId xmlns:p14="http://schemas.microsoft.com/office/powerpoint/2010/main" val="35457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77AF8-2F9A-F56E-83A2-3E7189AB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1AB0E8-0923-F00E-00EF-113A94AB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D5D580-247A-2EBF-78C3-582A20B2B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55006A0-E40D-FD58-4DE9-78A368868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CF6173-6E82-4653-448B-3B9A10B98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593CCA93-980F-EE4C-9339-552F34C4D9C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9CB706E4-8176-41C7-A299-5876CFA1003B}" type="slidenum">
              <a:rPr lang="en-US" altLang="pt-BR"/>
              <a:pPr/>
              <a:t>‹nº›</a:t>
            </a:fld>
            <a:r>
              <a:rPr lang="en-US" altLang="pt-BR"/>
              <a:t> 				            04/06/16</a:t>
            </a:r>
          </a:p>
        </p:txBody>
      </p:sp>
    </p:spTree>
    <p:extLst>
      <p:ext uri="{BB962C8B-B14F-4D97-AF65-F5344CB8AC3E}">
        <p14:creationId xmlns:p14="http://schemas.microsoft.com/office/powerpoint/2010/main" val="70850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CC6B8-F1B2-9FB6-D80A-99C0FA1D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B2B7F9A-0E10-3F26-F7A4-0ECC38A1155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63D7852F-1445-4439-BD6E-93A99783112D}" type="slidenum">
              <a:rPr lang="en-US" altLang="pt-BR"/>
              <a:pPr/>
              <a:t>‹nº›</a:t>
            </a:fld>
            <a:r>
              <a:rPr lang="en-US" altLang="pt-BR"/>
              <a:t> 				            04/06/16</a:t>
            </a:r>
          </a:p>
        </p:txBody>
      </p:sp>
    </p:spTree>
    <p:extLst>
      <p:ext uri="{BB962C8B-B14F-4D97-AF65-F5344CB8AC3E}">
        <p14:creationId xmlns:p14="http://schemas.microsoft.com/office/powerpoint/2010/main" val="200869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6A8EEED-488F-3DCA-9630-2EDAF8F512D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68C6AA0E-FE49-4924-B7C6-620DF6521D9C}" type="slidenum">
              <a:rPr lang="en-US" altLang="pt-BR"/>
              <a:pPr/>
              <a:t>‹nº›</a:t>
            </a:fld>
            <a:r>
              <a:rPr lang="en-US" altLang="pt-BR"/>
              <a:t> 				            04/06/16</a:t>
            </a:r>
          </a:p>
        </p:txBody>
      </p:sp>
    </p:spTree>
    <p:extLst>
      <p:ext uri="{BB962C8B-B14F-4D97-AF65-F5344CB8AC3E}">
        <p14:creationId xmlns:p14="http://schemas.microsoft.com/office/powerpoint/2010/main" val="212461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7E584-BE3E-0A4A-1B42-B4E96D05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7BE7D9-F5F7-DC15-1CC0-DBCD9C3B4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6650A5-0A34-0E27-7851-69F6DACE1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636F04-E3EA-9E35-51EF-316C8EAA88C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117EA1EC-2F88-4AD6-84F5-719E3DFAFCD1}" type="slidenum">
              <a:rPr lang="en-US" altLang="pt-BR"/>
              <a:pPr/>
              <a:t>‹nº›</a:t>
            </a:fld>
            <a:r>
              <a:rPr lang="en-US" altLang="pt-BR"/>
              <a:t> 				            04/06/16</a:t>
            </a:r>
          </a:p>
        </p:txBody>
      </p:sp>
    </p:spTree>
    <p:extLst>
      <p:ext uri="{BB962C8B-B14F-4D97-AF65-F5344CB8AC3E}">
        <p14:creationId xmlns:p14="http://schemas.microsoft.com/office/powerpoint/2010/main" val="320657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95A9E-3787-F29A-5B84-2FEA0D70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0537B83-EAE9-5222-F014-D0204AEAA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3BB456-D997-8783-F771-E03253188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052197-088A-DFA6-1544-D7F9A2CA71E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AEE113FB-E8A7-4615-85C8-55F91131582A}" type="slidenum">
              <a:rPr lang="en-US" altLang="pt-BR"/>
              <a:pPr/>
              <a:t>‹nº›</a:t>
            </a:fld>
            <a:r>
              <a:rPr lang="en-US" altLang="pt-BR"/>
              <a:t> 				            04/06/16</a:t>
            </a:r>
          </a:p>
        </p:txBody>
      </p:sp>
    </p:spTree>
    <p:extLst>
      <p:ext uri="{BB962C8B-B14F-4D97-AF65-F5344CB8AC3E}">
        <p14:creationId xmlns:p14="http://schemas.microsoft.com/office/powerpoint/2010/main" val="93792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850A2F33-60E8-B7F3-25DB-9E5C573F7E5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57200" y="6553200"/>
            <a:ext cx="82200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0">
                <a:solidFill>
                  <a:srgbClr val="FFFFFF"/>
                </a:solidFill>
              </a:defRPr>
            </a:lvl1pPr>
          </a:lstStyle>
          <a:p>
            <a:r>
              <a:rPr lang="en-US" altLang="pt-BR"/>
              <a:t>David Luebke				         </a:t>
            </a:r>
            <a:fld id="{67D08A8C-0803-4F89-B1A5-C38ADD667191}" type="slidenum">
              <a:rPr lang="en-US" altLang="pt-BR"/>
              <a:pPr/>
              <a:t>‹nº›</a:t>
            </a:fld>
            <a:r>
              <a:rPr lang="en-US" altLang="pt-BR"/>
              <a:t> 				            04/06/16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FD7CC319-7090-22CC-9135-3B78A455B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00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title text format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BB0B36-8175-FD84-DA7A-602F9DB8A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007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outline text format</a:t>
            </a:r>
          </a:p>
          <a:p>
            <a:pPr lvl="1"/>
            <a:r>
              <a:rPr lang="en-GB" altLang="pt-BR"/>
              <a:t>Second Outline Level</a:t>
            </a:r>
          </a:p>
          <a:p>
            <a:pPr lvl="2"/>
            <a:r>
              <a:rPr lang="en-GB" altLang="pt-BR"/>
              <a:t>Third Outline Level</a:t>
            </a:r>
          </a:p>
          <a:p>
            <a:pPr lvl="3"/>
            <a:r>
              <a:rPr lang="en-GB" altLang="pt-BR"/>
              <a:t>Fourth Outline Level</a:t>
            </a:r>
          </a:p>
          <a:p>
            <a:pPr lvl="4"/>
            <a:r>
              <a:rPr lang="en-GB" altLang="pt-BR"/>
              <a:t>Fifth Outline Level</a:t>
            </a:r>
          </a:p>
          <a:p>
            <a:pPr lvl="4"/>
            <a:r>
              <a:rPr lang="en-GB" altLang="pt-BR"/>
              <a:t>Sixth Outline Level</a:t>
            </a:r>
          </a:p>
          <a:p>
            <a:pPr lvl="4"/>
            <a:r>
              <a:rPr lang="en-GB" altLang="pt-BR"/>
              <a:t>Seventh Outline Level</a:t>
            </a:r>
          </a:p>
          <a:p>
            <a:pPr lvl="4"/>
            <a:r>
              <a:rPr lang="en-GB" altLang="pt-BR"/>
              <a:t>Eighth Outline Level</a:t>
            </a:r>
          </a:p>
          <a:p>
            <a:pPr lvl="4"/>
            <a:r>
              <a:rPr lang="en-GB" altLang="pt-BR"/>
              <a:t>Ninth Outline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49C5D41-F7F2-AE80-3E3E-FEF0FAB5B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9A66DD3-9DF5-E591-41F8-48C27F463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CC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>
            <a:extLst>
              <a:ext uri="{FF2B5EF4-FFF2-40B4-BE49-F238E27FC236}">
                <a16:creationId xmlns:a16="http://schemas.microsoft.com/office/drawing/2014/main" id="{05A730BF-5D22-E7D5-E5CA-9B9651786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41700B54-D672-489A-BEB3-A0309352EAC2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419A06DF-0226-0CB5-F38C-00F5DAF9D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667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400" i="0">
                <a:solidFill>
                  <a:srgbClr val="CC0000"/>
                </a:solidFill>
              </a:rPr>
              <a:t>Algoritmos em Grafos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2389A73C-A4EF-1890-22C7-A588ED133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9321078D-A51E-6BC2-F7D4-C889F8675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7B5181A8-2C2D-405B-9920-94D07015C28E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10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86083790-34DB-126E-9EB4-68AB25A8A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Comparando complexidades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B539CF77-B59A-5EE2-7629-CC21F5E15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2400" i="0">
                <a:solidFill>
                  <a:srgbClr val="000000"/>
                </a:solidFill>
              </a:rPr>
              <a:t>Compare:</a:t>
            </a: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Char char="–"/>
            </a:pPr>
            <a:r>
              <a:rPr lang="en-US" altLang="pt-BR" sz="2400" i="0">
                <a:solidFill>
                  <a:srgbClr val="000000"/>
                </a:solidFill>
              </a:rPr>
              <a:t>O(EV) vs O(V</a:t>
            </a:r>
            <a:r>
              <a:rPr lang="en-US" altLang="pt-BR" sz="2400" i="0" baseline="33000">
                <a:solidFill>
                  <a:srgbClr val="000000"/>
                </a:solidFill>
              </a:rPr>
              <a:t>3</a:t>
            </a:r>
            <a:r>
              <a:rPr lang="en-US" altLang="pt-BR" sz="2400" i="0">
                <a:solidFill>
                  <a:srgbClr val="000000"/>
                </a:solidFill>
              </a:rPr>
              <a:t>)</a:t>
            </a: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Char char="–"/>
            </a:pPr>
            <a:r>
              <a:rPr lang="en-US" altLang="pt-BR" sz="2400" i="0">
                <a:solidFill>
                  <a:srgbClr val="000000"/>
                </a:solidFill>
              </a:rPr>
              <a:t>O(Vlg(V)) vs O(E)</a:t>
            </a: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Char char="–"/>
            </a:pPr>
            <a:r>
              <a:rPr lang="en-US" altLang="pt-BR" sz="2400" i="0">
                <a:solidFill>
                  <a:srgbClr val="000000"/>
                </a:solidFill>
              </a:rPr>
              <a:t>O(Elg(V)) vs O(Elg(E))</a:t>
            </a: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Char char="–"/>
            </a:pPr>
            <a:r>
              <a:rPr lang="en-US" altLang="pt-BR" sz="2400" i="0">
                <a:solidFill>
                  <a:srgbClr val="000000"/>
                </a:solidFill>
              </a:rPr>
              <a:t>O(EV</a:t>
            </a:r>
            <a:r>
              <a:rPr lang="en-US" altLang="pt-BR" sz="2400" i="0" baseline="33000">
                <a:solidFill>
                  <a:srgbClr val="000000"/>
                </a:solidFill>
              </a:rPr>
              <a:t>2</a:t>
            </a:r>
            <a:r>
              <a:rPr lang="en-US" altLang="pt-BR" sz="2400" i="0">
                <a:solidFill>
                  <a:srgbClr val="000000"/>
                </a:solidFill>
              </a:rPr>
              <a:t>) vs O(V</a:t>
            </a:r>
            <a:r>
              <a:rPr lang="en-US" altLang="pt-BR" sz="2400" i="0" baseline="33000">
                <a:solidFill>
                  <a:srgbClr val="000000"/>
                </a:solidFill>
              </a:rPr>
              <a:t>3</a:t>
            </a:r>
            <a:r>
              <a:rPr lang="en-US" altLang="pt-BR" sz="2400" i="0">
                <a:solidFill>
                  <a:srgbClr val="000000"/>
                </a:solidFill>
              </a:rPr>
              <a:t>)</a:t>
            </a: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Char char="–"/>
            </a:pPr>
            <a:r>
              <a:rPr lang="en-US" altLang="pt-BR" sz="2400" i="0">
                <a:solidFill>
                  <a:srgbClr val="000000"/>
                </a:solidFill>
              </a:rPr>
              <a:t>O(E+V) vs O(V)</a:t>
            </a: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Char char="–"/>
            </a:pPr>
            <a:r>
              <a:rPr lang="en-US" altLang="pt-BR" sz="2400" i="0">
                <a:solidFill>
                  <a:srgbClr val="000000"/>
                </a:solidFill>
              </a:rPr>
              <a:t>O(E+V) vs O(E)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EC80090F-1228-F768-B8C9-6DEC81DC1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A44A486E-908A-4321-84A8-BD6A339C40C7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11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5D9861BB-9791-FAE8-AE50-A182C9F89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Representação de grafos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1CDE12AF-CAA7-C0BC-BC46-938B144A8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3425" indent="-27622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Assumimos V = {1, 2, …, n}</a:t>
            </a:r>
          </a:p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Uma </a:t>
            </a:r>
            <a:r>
              <a:rPr lang="en-US" altLang="pt-BR" sz="3200" i="0">
                <a:solidFill>
                  <a:srgbClr val="CC0000"/>
                </a:solidFill>
                <a:latin typeface="Times New Roman" panose="02020603050405020304" pitchFamily="18" charset="0"/>
              </a:rPr>
              <a:t>matriz de adjacência</a:t>
            </a: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 representa o grafo como uma matriz de n x n A: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A[i, j] 	= 1 se a aresta (i, j) </a:t>
            </a:r>
            <a:r>
              <a:rPr lang="en-US" altLang="pt-BR" sz="2800" i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 E  (ou peso)</a:t>
            </a:r>
            <a:b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		= 0 se a aresta (i, j) </a:t>
            </a:r>
            <a:r>
              <a:rPr lang="en-US" altLang="pt-BR" sz="2800" i="0">
                <a:solidFill>
                  <a:srgbClr val="000000"/>
                </a:solidFill>
                <a:latin typeface="Symbol" panose="05050102010706020507" pitchFamily="18" charset="2"/>
              </a:rPr>
              <a:t>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 E</a:t>
            </a:r>
          </a:p>
          <a:p>
            <a:pPr marL="339725">
              <a:spcBef>
                <a:spcPts val="800"/>
              </a:spcBef>
              <a:buClrTx/>
              <a:buFontTx/>
              <a:buNone/>
            </a:pPr>
            <a:endParaRPr lang="en-US" altLang="pt-BR" sz="28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EFE15929-4857-E668-F51E-9C66E0892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7A3DCD5C-32F5-4BD2-8A31-96981091E90F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12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F0C01B87-FD25-310F-913F-3D77A6775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Grafos: Matriz de Adjacência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360C9C43-D330-30CB-9BFF-D2C091C6E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Exemplo:</a:t>
            </a:r>
          </a:p>
        </p:txBody>
      </p:sp>
      <p:sp>
        <p:nvSpPr>
          <p:cNvPr id="14340" name="Oval 4">
            <a:extLst>
              <a:ext uri="{FF2B5EF4-FFF2-40B4-BE49-F238E27FC236}">
                <a16:creationId xmlns:a16="http://schemas.microsoft.com/office/drawing/2014/main" id="{7FFD6092-ED56-DD58-B8C2-B56EB0EC8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14600"/>
            <a:ext cx="609600" cy="6096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3200" b="1" i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41" name="Oval 5">
            <a:extLst>
              <a:ext uri="{FF2B5EF4-FFF2-40B4-BE49-F238E27FC236}">
                <a16:creationId xmlns:a16="http://schemas.microsoft.com/office/drawing/2014/main" id="{705CF00C-64D3-3704-38CF-C55E744DE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81400"/>
            <a:ext cx="609600" cy="6096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3200" b="1" i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42" name="Oval 6">
            <a:extLst>
              <a:ext uri="{FF2B5EF4-FFF2-40B4-BE49-F238E27FC236}">
                <a16:creationId xmlns:a16="http://schemas.microsoft.com/office/drawing/2014/main" id="{56618198-B9B9-6BC2-2281-6DBD04589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581400"/>
            <a:ext cx="609600" cy="6096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3200" b="1" i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343" name="Oval 7">
            <a:extLst>
              <a:ext uri="{FF2B5EF4-FFF2-40B4-BE49-F238E27FC236}">
                <a16:creationId xmlns:a16="http://schemas.microsoft.com/office/drawing/2014/main" id="{9ABBE968-DCAF-6F3A-4E67-9F6DE1D3C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648200"/>
            <a:ext cx="609600" cy="6096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3200" b="1" i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14344" name="AutoShape 8">
            <a:extLst>
              <a:ext uri="{FF2B5EF4-FFF2-40B4-BE49-F238E27FC236}">
                <a16:creationId xmlns:a16="http://schemas.microsoft.com/office/drawing/2014/main" id="{380479E7-BB7D-3138-8941-7DA87012ED0E}"/>
              </a:ext>
            </a:extLst>
          </p:cNvPr>
          <p:cNvCxnSpPr>
            <a:cxnSpLocks noChangeShapeType="1"/>
            <a:stCxn id="14340" idx="3"/>
            <a:endCxn id="14341" idx="7"/>
          </p:cNvCxnSpPr>
          <p:nvPr/>
        </p:nvCxnSpPr>
        <p:spPr bwMode="auto">
          <a:xfrm flipH="1">
            <a:off x="1435100" y="3035300"/>
            <a:ext cx="711200" cy="636588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5" name="AutoShape 9">
            <a:extLst>
              <a:ext uri="{FF2B5EF4-FFF2-40B4-BE49-F238E27FC236}">
                <a16:creationId xmlns:a16="http://schemas.microsoft.com/office/drawing/2014/main" id="{1E1698D8-4BBE-5690-80AF-EC6E5F5CA862}"/>
              </a:ext>
            </a:extLst>
          </p:cNvPr>
          <p:cNvCxnSpPr>
            <a:cxnSpLocks noChangeShapeType="1"/>
            <a:stCxn id="14341" idx="5"/>
            <a:endCxn id="14343" idx="1"/>
          </p:cNvCxnSpPr>
          <p:nvPr/>
        </p:nvCxnSpPr>
        <p:spPr bwMode="auto">
          <a:xfrm>
            <a:off x="1435100" y="4102100"/>
            <a:ext cx="712788" cy="636588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6" name="AutoShape 10">
            <a:extLst>
              <a:ext uri="{FF2B5EF4-FFF2-40B4-BE49-F238E27FC236}">
                <a16:creationId xmlns:a16="http://schemas.microsoft.com/office/drawing/2014/main" id="{2DE1797E-CDF5-49BE-0EF4-96E97BE4A408}"/>
              </a:ext>
            </a:extLst>
          </p:cNvPr>
          <p:cNvCxnSpPr>
            <a:cxnSpLocks noChangeShapeType="1"/>
            <a:stCxn id="14342" idx="3"/>
            <a:endCxn id="14343" idx="7"/>
          </p:cNvCxnSpPr>
          <p:nvPr/>
        </p:nvCxnSpPr>
        <p:spPr bwMode="auto">
          <a:xfrm flipH="1">
            <a:off x="2578100" y="4102100"/>
            <a:ext cx="711200" cy="636588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7" name="AutoShape 11">
            <a:extLst>
              <a:ext uri="{FF2B5EF4-FFF2-40B4-BE49-F238E27FC236}">
                <a16:creationId xmlns:a16="http://schemas.microsoft.com/office/drawing/2014/main" id="{60F54AC8-EAFA-B246-879E-592FCB0C4284}"/>
              </a:ext>
            </a:extLst>
          </p:cNvPr>
          <p:cNvCxnSpPr>
            <a:cxnSpLocks noChangeShapeType="1"/>
            <a:stCxn id="14340" idx="4"/>
            <a:endCxn id="14343" idx="0"/>
          </p:cNvCxnSpPr>
          <p:nvPr/>
        </p:nvCxnSpPr>
        <p:spPr bwMode="auto">
          <a:xfrm>
            <a:off x="2362200" y="3124200"/>
            <a:ext cx="1588" cy="1524000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48" name="Text Box 12">
            <a:extLst>
              <a:ext uri="{FF2B5EF4-FFF2-40B4-BE49-F238E27FC236}">
                <a16:creationId xmlns:a16="http://schemas.microsoft.com/office/drawing/2014/main" id="{9D2A9A43-F5A3-BDD0-B831-6A101EE3B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588" y="3032125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CC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4349" name="Text Box 13">
            <a:extLst>
              <a:ext uri="{FF2B5EF4-FFF2-40B4-BE49-F238E27FC236}">
                <a16:creationId xmlns:a16="http://schemas.microsoft.com/office/drawing/2014/main" id="{DECBA76D-D6A7-939F-CDAC-B9236E6B0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3565525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CC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5A00197B-25B8-B8A3-E161-5CAA30738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388" y="4267200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CC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4351" name="Text Box 15">
            <a:extLst>
              <a:ext uri="{FF2B5EF4-FFF2-40B4-BE49-F238E27FC236}">
                <a16:creationId xmlns:a16="http://schemas.microsoft.com/office/drawing/2014/main" id="{3C80EEE1-3AFA-9410-AC53-94ABFA4DE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325" y="4267200"/>
            <a:ext cx="29368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CC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graphicFrame>
        <p:nvGraphicFramePr>
          <p:cNvPr id="14352" name="Group 16">
            <a:extLst>
              <a:ext uri="{FF2B5EF4-FFF2-40B4-BE49-F238E27FC236}">
                <a16:creationId xmlns:a16="http://schemas.microsoft.com/office/drawing/2014/main" id="{C1A8A411-1D98-3632-89A4-3F650AD493C2}"/>
              </a:ext>
            </a:extLst>
          </p:cNvPr>
          <p:cNvGraphicFramePr>
            <a:graphicFrameLocks noGrp="1"/>
          </p:cNvGraphicFramePr>
          <p:nvPr/>
        </p:nvGraphicFramePr>
        <p:xfrm>
          <a:off x="4724400" y="2209800"/>
          <a:ext cx="4195763" cy="3681413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2668891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21270143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159387499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5539228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63915052"/>
                    </a:ext>
                  </a:extLst>
                </a:gridCol>
              </a:tblGrid>
              <a:tr h="669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A</a:t>
                      </a: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381888" marB="46800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491088"/>
                  </a:ext>
                </a:extLst>
              </a:tr>
              <a:tr h="669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pt-BR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0000" marR="90000" marT="381888" marB="46800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pt-BR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pt-BR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pt-BR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030787"/>
                  </a:ext>
                </a:extLst>
              </a:tr>
              <a:tr h="669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pt-BR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0000" marR="90000" marT="381888" marB="46800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pt-BR" sz="2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pt-BR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pt-BR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211342"/>
                  </a:ext>
                </a:extLst>
              </a:tr>
              <a:tr h="1000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pt-BR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0000" marR="90000" marT="381888" marB="46800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pt-BR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11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4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??</a:t>
                      </a:r>
                    </a:p>
                  </a:txBody>
                  <a:tcPr marL="90000" marR="90000" marT="5736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pt-BR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480703"/>
                  </a:ext>
                </a:extLst>
              </a:tr>
              <a:tr h="669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pt-BR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0000" marR="90000" marT="381888" marB="46800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pt-BR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pt-BR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pt-BR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1379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8F0C2B5E-F84D-D841-4464-0D552F1BF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282E3296-0619-4739-9BB2-847D33E044FC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13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AE992D1B-847B-5A22-4506-932480A43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Grafos: Matriz de Adjacência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0E83F4AC-2531-39B2-0366-641580467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Examplo:</a:t>
            </a:r>
          </a:p>
        </p:txBody>
      </p:sp>
      <p:sp>
        <p:nvSpPr>
          <p:cNvPr id="15364" name="Oval 4">
            <a:extLst>
              <a:ext uri="{FF2B5EF4-FFF2-40B4-BE49-F238E27FC236}">
                <a16:creationId xmlns:a16="http://schemas.microsoft.com/office/drawing/2014/main" id="{B0DE3226-9E2A-C0B0-9298-C02E1754E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14600"/>
            <a:ext cx="609600" cy="6096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3200" b="1" i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365" name="Oval 5">
            <a:extLst>
              <a:ext uri="{FF2B5EF4-FFF2-40B4-BE49-F238E27FC236}">
                <a16:creationId xmlns:a16="http://schemas.microsoft.com/office/drawing/2014/main" id="{2C8B2BB7-EDF3-51B9-F161-970720342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81400"/>
            <a:ext cx="609600" cy="6096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3200" b="1" i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366" name="Oval 6">
            <a:extLst>
              <a:ext uri="{FF2B5EF4-FFF2-40B4-BE49-F238E27FC236}">
                <a16:creationId xmlns:a16="http://schemas.microsoft.com/office/drawing/2014/main" id="{F8A6F553-9817-F2F3-653A-02FEE5B1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581400"/>
            <a:ext cx="609600" cy="6096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3200" b="1" i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5367" name="Oval 7">
            <a:extLst>
              <a:ext uri="{FF2B5EF4-FFF2-40B4-BE49-F238E27FC236}">
                <a16:creationId xmlns:a16="http://schemas.microsoft.com/office/drawing/2014/main" id="{5F0F4728-BE6D-4075-EA73-2FBA37F1C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648200"/>
            <a:ext cx="609600" cy="6096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3200" b="1" i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15368" name="AutoShape 8">
            <a:extLst>
              <a:ext uri="{FF2B5EF4-FFF2-40B4-BE49-F238E27FC236}">
                <a16:creationId xmlns:a16="http://schemas.microsoft.com/office/drawing/2014/main" id="{3CC6D8E5-B0A1-C7B5-0918-0CCB1CD0AFB6}"/>
              </a:ext>
            </a:extLst>
          </p:cNvPr>
          <p:cNvCxnSpPr>
            <a:cxnSpLocks noChangeShapeType="1"/>
            <a:stCxn id="15364" idx="3"/>
            <a:endCxn id="15365" idx="7"/>
          </p:cNvCxnSpPr>
          <p:nvPr/>
        </p:nvCxnSpPr>
        <p:spPr bwMode="auto">
          <a:xfrm flipH="1">
            <a:off x="1435100" y="3035300"/>
            <a:ext cx="711200" cy="636588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9" name="AutoShape 9">
            <a:extLst>
              <a:ext uri="{FF2B5EF4-FFF2-40B4-BE49-F238E27FC236}">
                <a16:creationId xmlns:a16="http://schemas.microsoft.com/office/drawing/2014/main" id="{BC83EFA6-0763-FA46-1B05-F0F6BBEE0B2B}"/>
              </a:ext>
            </a:extLst>
          </p:cNvPr>
          <p:cNvCxnSpPr>
            <a:cxnSpLocks noChangeShapeType="1"/>
            <a:stCxn id="15365" idx="5"/>
            <a:endCxn id="15367" idx="1"/>
          </p:cNvCxnSpPr>
          <p:nvPr/>
        </p:nvCxnSpPr>
        <p:spPr bwMode="auto">
          <a:xfrm>
            <a:off x="1435100" y="4102100"/>
            <a:ext cx="712788" cy="636588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70" name="AutoShape 10">
            <a:extLst>
              <a:ext uri="{FF2B5EF4-FFF2-40B4-BE49-F238E27FC236}">
                <a16:creationId xmlns:a16="http://schemas.microsoft.com/office/drawing/2014/main" id="{BB7ECEE8-EAD3-7018-8AD0-9115DB3CAACD}"/>
              </a:ext>
            </a:extLst>
          </p:cNvPr>
          <p:cNvCxnSpPr>
            <a:cxnSpLocks noChangeShapeType="1"/>
            <a:stCxn id="15366" idx="3"/>
            <a:endCxn id="15367" idx="7"/>
          </p:cNvCxnSpPr>
          <p:nvPr/>
        </p:nvCxnSpPr>
        <p:spPr bwMode="auto">
          <a:xfrm flipH="1">
            <a:off x="2578100" y="4102100"/>
            <a:ext cx="711200" cy="636588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71" name="AutoShape 11">
            <a:extLst>
              <a:ext uri="{FF2B5EF4-FFF2-40B4-BE49-F238E27FC236}">
                <a16:creationId xmlns:a16="http://schemas.microsoft.com/office/drawing/2014/main" id="{DF1B468C-28FB-D20A-A1EB-B2E451B0D50F}"/>
              </a:ext>
            </a:extLst>
          </p:cNvPr>
          <p:cNvCxnSpPr>
            <a:cxnSpLocks noChangeShapeType="1"/>
            <a:stCxn id="15364" idx="4"/>
            <a:endCxn id="15367" idx="0"/>
          </p:cNvCxnSpPr>
          <p:nvPr/>
        </p:nvCxnSpPr>
        <p:spPr bwMode="auto">
          <a:xfrm>
            <a:off x="2362200" y="3124200"/>
            <a:ext cx="1588" cy="1524000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72" name="Text Box 12">
            <a:extLst>
              <a:ext uri="{FF2B5EF4-FFF2-40B4-BE49-F238E27FC236}">
                <a16:creationId xmlns:a16="http://schemas.microsoft.com/office/drawing/2014/main" id="{2F3815DF-735B-6A5D-E1E6-725418D0B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588" y="3032125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CC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5373" name="Text Box 13">
            <a:extLst>
              <a:ext uri="{FF2B5EF4-FFF2-40B4-BE49-F238E27FC236}">
                <a16:creationId xmlns:a16="http://schemas.microsoft.com/office/drawing/2014/main" id="{AC57FE56-94F7-9B9A-938F-71B46839E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3565525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CC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3CB9E9E4-BCC5-6A31-302E-187554B0C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388" y="4267200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CC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5375" name="Text Box 15">
            <a:extLst>
              <a:ext uri="{FF2B5EF4-FFF2-40B4-BE49-F238E27FC236}">
                <a16:creationId xmlns:a16="http://schemas.microsoft.com/office/drawing/2014/main" id="{368D1DE7-D33B-93A4-6A6A-41F1DDB35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325" y="4267200"/>
            <a:ext cx="29368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CC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graphicFrame>
        <p:nvGraphicFramePr>
          <p:cNvPr id="15376" name="Group 16">
            <a:extLst>
              <a:ext uri="{FF2B5EF4-FFF2-40B4-BE49-F238E27FC236}">
                <a16:creationId xmlns:a16="http://schemas.microsoft.com/office/drawing/2014/main" id="{34E2BFA8-5822-F789-3745-B8B68CB6EC81}"/>
              </a:ext>
            </a:extLst>
          </p:cNvPr>
          <p:cNvGraphicFramePr>
            <a:graphicFrameLocks noGrp="1"/>
          </p:cNvGraphicFramePr>
          <p:nvPr/>
        </p:nvGraphicFramePr>
        <p:xfrm>
          <a:off x="4724400" y="2209800"/>
          <a:ext cx="4195763" cy="3351213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221302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89514304"/>
                    </a:ext>
                  </a:extLst>
                </a:gridCol>
                <a:gridCol w="919163">
                  <a:extLst>
                    <a:ext uri="{9D8B030D-6E8A-4147-A177-3AD203B41FA5}">
                      <a16:colId xmlns:a16="http://schemas.microsoft.com/office/drawing/2014/main" val="90767664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92966614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549640535"/>
                    </a:ext>
                  </a:extLst>
                </a:gridCol>
              </a:tblGrid>
              <a:tr h="669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A</a:t>
                      </a: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381888" marB="46800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879761"/>
                  </a:ext>
                </a:extLst>
              </a:tr>
              <a:tr h="669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381888" marB="46800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>
                      <a:noFill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488421"/>
                  </a:ext>
                </a:extLst>
              </a:tr>
              <a:tr h="669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381888" marB="46800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191281"/>
                  </a:ext>
                </a:extLst>
              </a:tr>
              <a:tr h="669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381888" marB="46800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669030"/>
                  </a:ext>
                </a:extLst>
              </a:tr>
              <a:tr h="669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381888" marB="46800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7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381888" marB="46800" horzOverflow="overflow">
                    <a:lnL>
                      <a:noFill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78762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9B816CD9-85C6-CCA6-FAD3-75960B869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37101070-EDA6-4EF1-965E-C9566B12DD50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14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3A73C76C-9F67-C08A-977C-FA18337B1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Grafos: Matriz de Adjacência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30E60BA-770E-6F27-7289-773DBBCFF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33CC"/>
                </a:solidFill>
                <a:latin typeface="Times New Roman" panose="02020603050405020304" pitchFamily="18" charset="0"/>
              </a:rPr>
              <a:t>Quanto espaço precisa uma matriz de adjacência?</a:t>
            </a:r>
          </a:p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A: O(V</a:t>
            </a:r>
            <a:r>
              <a:rPr lang="en-US" altLang="pt-BR" sz="3200" i="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L="339725">
              <a:spcBef>
                <a:spcPts val="800"/>
              </a:spcBef>
              <a:buClrTx/>
              <a:buFontTx/>
              <a:buNone/>
            </a:pPr>
            <a:endParaRPr lang="en-US" altLang="pt-BR" sz="3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3DF3EACF-EA61-93AC-4A9E-AA72DF91A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D9A21671-854A-472A-871A-80BFE3572803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15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25F34B53-FD72-EE5E-241A-322076707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Grafos: Matriz de Adjacência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7A2576AA-07A7-E3A8-B4D7-E06F7D784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3425" indent="-27622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Ocupa o mesmo espaço para grafos densos ou esparços.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Usalmente demasiado espaço para grafos esparços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Mas pode ser eficiênte para grafos densos.</a:t>
            </a:r>
          </a:p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A maioria dos grafos grandes são esparços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Por isto a  </a:t>
            </a:r>
            <a:r>
              <a:rPr lang="en-US" altLang="pt-BR" sz="2800" i="0">
                <a:solidFill>
                  <a:srgbClr val="CC0000"/>
                </a:solidFill>
                <a:latin typeface="Times New Roman" panose="02020603050405020304" pitchFamily="18" charset="0"/>
              </a:rPr>
              <a:t>lista de djacência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 é frequentemente uma representação mais apropriada</a:t>
            </a:r>
          </a:p>
          <a:p>
            <a:pPr marL="739775" lvl="1">
              <a:spcBef>
                <a:spcPts val="700"/>
              </a:spcBef>
              <a:buClrTx/>
              <a:buFontTx/>
              <a:buNone/>
            </a:pPr>
            <a:endParaRPr lang="en-US" altLang="pt-BR" sz="28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E2AB4AF3-66D6-6934-DED2-3724DC625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5F4BD046-6DB1-4EE4-9C74-D20E21F75FE1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16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856E4DBA-A39D-E338-89FA-C049B27E2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Grafos: Lista de Adjacência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2C2C0733-1A1E-7E81-935C-D3B9A7C42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3425" indent="-27622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Lista de adjacência: para cada vértice v </a:t>
            </a:r>
            <a:r>
              <a:rPr lang="en-US" altLang="pt-BR" sz="3200" i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 V, armazena a lista de vértices adjacentes a v</a:t>
            </a:r>
          </a:p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Exemplo: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Adj[1] = {2,3}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Adj[2] = {3}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Adj[3] = {}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Adj[4] = {3}</a:t>
            </a:r>
          </a:p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Alternativa: pode armazenar </a:t>
            </a:r>
            <a:b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a lista de vértices que chegam a um vértice</a:t>
            </a:r>
          </a:p>
          <a:p>
            <a:pPr marL="339725">
              <a:spcBef>
                <a:spcPts val="800"/>
              </a:spcBef>
              <a:buClrTx/>
              <a:buFontTx/>
              <a:buNone/>
            </a:pPr>
            <a:endParaRPr lang="en-US" altLang="pt-BR" sz="3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6" name="Oval 4">
            <a:extLst>
              <a:ext uri="{FF2B5EF4-FFF2-40B4-BE49-F238E27FC236}">
                <a16:creationId xmlns:a16="http://schemas.microsoft.com/office/drawing/2014/main" id="{328CC952-0FEB-4E47-55CA-7352A08FA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819400"/>
            <a:ext cx="609600" cy="6096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3200" b="1" i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7" name="Oval 5">
            <a:extLst>
              <a:ext uri="{FF2B5EF4-FFF2-40B4-BE49-F238E27FC236}">
                <a16:creationId xmlns:a16="http://schemas.microsoft.com/office/drawing/2014/main" id="{43D46240-3101-E6D4-C6C9-495C7C38F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86200"/>
            <a:ext cx="609600" cy="6096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3200" b="1" i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38" name="Oval 6">
            <a:extLst>
              <a:ext uri="{FF2B5EF4-FFF2-40B4-BE49-F238E27FC236}">
                <a16:creationId xmlns:a16="http://schemas.microsoft.com/office/drawing/2014/main" id="{864ED150-F2C2-5219-AD95-8280BD540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886200"/>
            <a:ext cx="609600" cy="6096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3200" b="1" i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39" name="Oval 7">
            <a:extLst>
              <a:ext uri="{FF2B5EF4-FFF2-40B4-BE49-F238E27FC236}">
                <a16:creationId xmlns:a16="http://schemas.microsoft.com/office/drawing/2014/main" id="{486B2AD4-1799-57E5-4492-AED201527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953000"/>
            <a:ext cx="609600" cy="6096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3200" b="1" i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18440" name="AutoShape 8">
            <a:extLst>
              <a:ext uri="{FF2B5EF4-FFF2-40B4-BE49-F238E27FC236}">
                <a16:creationId xmlns:a16="http://schemas.microsoft.com/office/drawing/2014/main" id="{082BDD8E-A690-AC76-CA83-D15ED73FB377}"/>
              </a:ext>
            </a:extLst>
          </p:cNvPr>
          <p:cNvCxnSpPr>
            <a:cxnSpLocks noChangeShapeType="1"/>
            <a:stCxn id="18436" idx="3"/>
            <a:endCxn id="18437" idx="7"/>
          </p:cNvCxnSpPr>
          <p:nvPr/>
        </p:nvCxnSpPr>
        <p:spPr bwMode="auto">
          <a:xfrm flipH="1">
            <a:off x="5930900" y="3340100"/>
            <a:ext cx="711200" cy="636588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1" name="AutoShape 9">
            <a:extLst>
              <a:ext uri="{FF2B5EF4-FFF2-40B4-BE49-F238E27FC236}">
                <a16:creationId xmlns:a16="http://schemas.microsoft.com/office/drawing/2014/main" id="{6E7C5D19-D373-3289-F148-7477D6E43E78}"/>
              </a:ext>
            </a:extLst>
          </p:cNvPr>
          <p:cNvCxnSpPr>
            <a:cxnSpLocks noChangeShapeType="1"/>
            <a:stCxn id="18437" idx="5"/>
            <a:endCxn id="18439" idx="1"/>
          </p:cNvCxnSpPr>
          <p:nvPr/>
        </p:nvCxnSpPr>
        <p:spPr bwMode="auto">
          <a:xfrm>
            <a:off x="5930900" y="4406900"/>
            <a:ext cx="712788" cy="636588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2" name="AutoShape 10">
            <a:extLst>
              <a:ext uri="{FF2B5EF4-FFF2-40B4-BE49-F238E27FC236}">
                <a16:creationId xmlns:a16="http://schemas.microsoft.com/office/drawing/2014/main" id="{912B9D51-6EFC-6564-5338-AB07E8B7D527}"/>
              </a:ext>
            </a:extLst>
          </p:cNvPr>
          <p:cNvCxnSpPr>
            <a:cxnSpLocks noChangeShapeType="1"/>
            <a:stCxn id="18438" idx="3"/>
            <a:endCxn id="18439" idx="7"/>
          </p:cNvCxnSpPr>
          <p:nvPr/>
        </p:nvCxnSpPr>
        <p:spPr bwMode="auto">
          <a:xfrm flipH="1">
            <a:off x="7073900" y="4406900"/>
            <a:ext cx="711200" cy="636588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3" name="AutoShape 11">
            <a:extLst>
              <a:ext uri="{FF2B5EF4-FFF2-40B4-BE49-F238E27FC236}">
                <a16:creationId xmlns:a16="http://schemas.microsoft.com/office/drawing/2014/main" id="{2577AA77-F098-AE19-DA78-D615FC055B7F}"/>
              </a:ext>
            </a:extLst>
          </p:cNvPr>
          <p:cNvCxnSpPr>
            <a:cxnSpLocks noChangeShapeType="1"/>
            <a:stCxn id="18436" idx="4"/>
            <a:endCxn id="18439" idx="0"/>
          </p:cNvCxnSpPr>
          <p:nvPr/>
        </p:nvCxnSpPr>
        <p:spPr bwMode="auto">
          <a:xfrm>
            <a:off x="6858000" y="3429000"/>
            <a:ext cx="1588" cy="1524000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C4EBE523-202B-B0E0-6489-8C2D47AFC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9557C3A5-E532-42B5-999A-257288E95225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17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45483EB6-6B8F-3216-FE59-23BAC50DB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Grafos: Lista de Adjacência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DB618869-5492-69C8-997F-E1AC762A2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44613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3425" indent="-27622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Quanto espaço precisa?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O </a:t>
            </a:r>
            <a:r>
              <a:rPr lang="en-US" altLang="pt-BR" sz="2800" i="0">
                <a:solidFill>
                  <a:srgbClr val="CC0000"/>
                </a:solidFill>
                <a:latin typeface="Times New Roman" panose="02020603050405020304" pitchFamily="18" charset="0"/>
              </a:rPr>
              <a:t>grau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 de um vértice v = # arestas incidentes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Font typeface="Times New Roman" panose="02020603050405020304" pitchFamily="18" charset="0"/>
              <a:buChar char="○"/>
            </a:pP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Grafos orientados tem grau de entrada e grau de saida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Para grafos orientados, # de items na listas de adjacência é</a:t>
            </a:r>
            <a:b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 		</a:t>
            </a:r>
            <a:r>
              <a:rPr lang="en-US" altLang="pt-BR" sz="2800" i="0">
                <a:solidFill>
                  <a:srgbClr val="000000"/>
                </a:solidFill>
                <a:latin typeface="Symbol" panose="05050102010706020507" pitchFamily="18" charset="2"/>
              </a:rPr>
              <a:t>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 grau de saida(v) = |E|</a:t>
            </a:r>
            <a:b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pt-BR" sz="2800" i="0">
                <a:solidFill>
                  <a:srgbClr val="000000"/>
                </a:solidFill>
                <a:latin typeface="Symbol" panose="05050102010706020507" pitchFamily="18" charset="2"/>
              </a:rPr>
              <a:t>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(V + E) espaço (</a:t>
            </a:r>
            <a:r>
              <a:rPr lang="en-US" altLang="pt-BR" sz="2800" i="0">
                <a:solidFill>
                  <a:srgbClr val="0033CC"/>
                </a:solidFill>
                <a:latin typeface="Times New Roman" panose="02020603050405020304" pitchFamily="18" charset="0"/>
              </a:rPr>
              <a:t>Porque?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Para grafos não orientados</a:t>
            </a:r>
            <a:b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		 </a:t>
            </a:r>
            <a:r>
              <a:rPr lang="en-US" altLang="pt-BR" sz="2800" i="0">
                <a:solidFill>
                  <a:srgbClr val="000000"/>
                </a:solidFill>
                <a:latin typeface="Symbol" panose="05050102010706020507" pitchFamily="18" charset="2"/>
              </a:rPr>
              <a:t>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 degree(v) = 2 |E|    </a:t>
            </a:r>
          </a:p>
          <a:p>
            <a:pPr marL="739775" lvl="1">
              <a:spcBef>
                <a:spcPts val="700"/>
              </a:spcBef>
              <a:buClrTx/>
              <a:buFontTx/>
              <a:buNone/>
            </a:pPr>
            <a:r>
              <a:rPr lang="en-US" altLang="pt-BR" sz="2800" i="0">
                <a:solidFill>
                  <a:srgbClr val="000000"/>
                </a:solidFill>
                <a:latin typeface="Symbol" panose="05050102010706020507" pitchFamily="18" charset="2"/>
              </a:rPr>
              <a:t>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(V + E) espaço</a:t>
            </a:r>
          </a:p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Então: listas de adjacências ocupam O(V+E)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BFD195AB-329A-2672-BB83-72A127139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600CD15E-59E5-49B1-A4BA-585751DD022C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18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3BAB7866-0344-5B21-40C3-4F559FE2E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Busca em grafos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E226939D-CA8D-4DA1-BFE7-45B61FD6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3425" indent="-27622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Dado: um grafo G = (V, E), orientado ou não.</a:t>
            </a:r>
          </a:p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Objetivo: percorrer sistematicamente cada vértice e cada aresta.</a:t>
            </a:r>
          </a:p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Construir uma árvore de busca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Escolher um vértice como raiz.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Escolher algumas arestas para formar a árvore.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Pode construir uma floresta se o grafo não for conectado.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B4D6C867-E7F9-C76F-2AA0-0C33A6208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79EAD8FE-F020-46E5-8E50-F694653E18A1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19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1738E1B7-EE3D-D65F-FFE8-AFD9A7BCD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Breadth-First Search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FC4B0D33-208A-4A98-4370-783065198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3425" indent="-27622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ja-JP" altLang="pt-BR" sz="3200" i="0">
                <a:solidFill>
                  <a:srgbClr val="000000"/>
                </a:solidFill>
              </a:rPr>
              <a:t>“</a:t>
            </a: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Percorre</a:t>
            </a:r>
            <a:r>
              <a:rPr lang="ja-JP" altLang="pt-BR" sz="3200" i="0">
                <a:solidFill>
                  <a:srgbClr val="000000"/>
                </a:solidFill>
              </a:rPr>
              <a:t>”</a:t>
            </a: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 um grafo, transformando-lo em uma árvore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Um vértice de cada vez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Expande a fronteira de vértices percorridos segundo a distância ao vértice de início.</a:t>
            </a:r>
          </a:p>
          <a:p>
            <a:pPr marL="338138">
              <a:spcBef>
                <a:spcPts val="800"/>
              </a:spcBef>
              <a:buClrTx/>
              <a:buFontTx/>
              <a:buNone/>
            </a:pPr>
            <a:endParaRPr lang="en-US" altLang="pt-BR" sz="3200" i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39725">
              <a:spcBef>
                <a:spcPts val="800"/>
              </a:spcBef>
              <a:buClrTx/>
              <a:buFontTx/>
              <a:buNone/>
            </a:pPr>
            <a:endParaRPr lang="en-US" altLang="pt-BR" sz="3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50879C0E-B513-0B3D-4C3F-65653830D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E5D48EF0-1477-4891-A73B-410F58702632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B9DF4A3B-349B-EB39-8D66-6FDCA319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Grafos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F05E890F-3FB7-CA47-8399-F4BDB3671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3425" indent="-27622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Grafo G = (V, E)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V = conjunto de vértices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E = conjunto de arestas = subconjunto de V </a:t>
            </a:r>
            <a:r>
              <a:rPr lang="en-US" altLang="pt-BR" sz="2800" i="0">
                <a:solidFill>
                  <a:srgbClr val="000000"/>
                </a:solidFill>
                <a:latin typeface="Symbol" panose="05050102010706020507" pitchFamily="18" charset="2"/>
              </a:rPr>
              <a:t>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 V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Então |E| = O(|V|</a:t>
            </a:r>
            <a:r>
              <a:rPr lang="en-US" altLang="pt-BR" sz="2800" i="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9C7E68EF-C80D-BD85-DF23-61EFF72CA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A80BB67E-5782-4A73-AF1B-CB6E5E9EDCCE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20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F1D76652-DB5E-D445-DB27-E7E0C0242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Breadth-First Search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C036C4AD-FA99-DB66-39BA-DC6BD8741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36663"/>
            <a:ext cx="8686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3425" indent="-27622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Associa cores aos vértices para guiar o algoritmo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Vértices brancos não foram descobertos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Font typeface="Times New Roman" panose="02020603050405020304" pitchFamily="18" charset="0"/>
              <a:buChar char="○"/>
            </a:pP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Todos os vértices começam em branco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Vértices cinza foram descobertos mas não processados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Font typeface="Times New Roman" panose="02020603050405020304" pitchFamily="18" charset="0"/>
              <a:buChar char="○"/>
            </a:pP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Podem ter vértices brancos como adjacentes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Vértices pretos foram descobertos e processados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Font typeface="Times New Roman" panose="02020603050405020304" pitchFamily="18" charset="0"/>
              <a:buChar char="○"/>
            </a:pP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São adjacentes a vértices cinza e pretos</a:t>
            </a:r>
          </a:p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Percorre os vértices segundo as listas de adjacências dos vértices cinzas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23591754-A3C0-7AA2-A7E6-603355FE2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A2AFD34F-16B6-4F1A-8C2B-34E3AA727C20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21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A02F4939-D156-BFBB-7C7D-99823CE32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Breadth-First Search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1BA1307E-D3B3-5B82-1B50-172DE4E28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33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BFS(G, s)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initialize vertices;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Q = {s};		// Q is a queue; initialize to s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while (Q not empty) {   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  u = RemoveFirst(Q);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  for each v </a:t>
            </a:r>
            <a:r>
              <a:rPr lang="en-US" altLang="pt-BR" sz="1800" b="1" i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u-&gt;adj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      if (v-&gt;color == WHITE)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          v-&gt;color = GREY;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          v-&gt;d = u-&gt;d + 1;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          v-&gt;p = u;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          Enqueue(Q, v);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  u-&gt;color = BLACK;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489EDBC3-D8E4-A878-5119-B68A0B12D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511675"/>
            <a:ext cx="286861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O que </a:t>
            </a:r>
            <a:r>
              <a:rPr lang="en-US" altLang="pt-BR" b="1" i="0">
                <a:solidFill>
                  <a:srgbClr val="0033CC"/>
                </a:solidFill>
                <a:latin typeface="Courier New" panose="02070309020205020404" pitchFamily="49" charset="0"/>
              </a:rPr>
              <a:t>v-&gt;p </a:t>
            </a: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representa?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060D319F-15D8-7E0E-CDBF-ABC986AA0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700" y="4157663"/>
            <a:ext cx="286861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O que </a:t>
            </a:r>
            <a:r>
              <a:rPr lang="en-US" altLang="pt-BR" b="1" i="0">
                <a:solidFill>
                  <a:srgbClr val="0033CC"/>
                </a:solidFill>
                <a:latin typeface="Courier New" panose="02070309020205020404" pitchFamily="49" charset="0"/>
              </a:rPr>
              <a:t>v-&gt;d </a:t>
            </a: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representa?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>
            <a:extLst>
              <a:ext uri="{FF2B5EF4-FFF2-40B4-BE49-F238E27FC236}">
                <a16:creationId xmlns:a16="http://schemas.microsoft.com/office/drawing/2014/main" id="{8D9F74A3-2FBD-0BBF-E7C8-4A7FF91CF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1BCCDDA4-B628-4706-BFBB-B165FA10D89A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22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841F8959-4274-6EFD-3664-80E2C6A67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Breadth-First Search: Examplo</a:t>
            </a:r>
          </a:p>
        </p:txBody>
      </p:sp>
      <p:sp>
        <p:nvSpPr>
          <p:cNvPr id="24579" name="Oval 3">
            <a:extLst>
              <a:ext uri="{FF2B5EF4-FFF2-40B4-BE49-F238E27FC236}">
                <a16:creationId xmlns:a16="http://schemas.microsoft.com/office/drawing/2014/main" id="{FBBF5A0F-DE40-8328-ABFD-8AFEA8964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70000"/>
              </a:lnSpc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24580" name="Oval 4">
            <a:extLst>
              <a:ext uri="{FF2B5EF4-FFF2-40B4-BE49-F238E27FC236}">
                <a16:creationId xmlns:a16="http://schemas.microsoft.com/office/drawing/2014/main" id="{F6290445-BE4F-19CA-6FCE-A9184620A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24581" name="Oval 5">
            <a:extLst>
              <a:ext uri="{FF2B5EF4-FFF2-40B4-BE49-F238E27FC236}">
                <a16:creationId xmlns:a16="http://schemas.microsoft.com/office/drawing/2014/main" id="{CAF6FD47-35EB-8D89-8B33-6336B64DD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24582" name="Oval 6">
            <a:extLst>
              <a:ext uri="{FF2B5EF4-FFF2-40B4-BE49-F238E27FC236}">
                <a16:creationId xmlns:a16="http://schemas.microsoft.com/office/drawing/2014/main" id="{55982D8D-CC39-FDE2-1F48-0E24D602A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24583" name="Oval 7">
            <a:extLst>
              <a:ext uri="{FF2B5EF4-FFF2-40B4-BE49-F238E27FC236}">
                <a16:creationId xmlns:a16="http://schemas.microsoft.com/office/drawing/2014/main" id="{EAE2E799-693B-353D-EBF2-BE963D6A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24584" name="Oval 8">
            <a:extLst>
              <a:ext uri="{FF2B5EF4-FFF2-40B4-BE49-F238E27FC236}">
                <a16:creationId xmlns:a16="http://schemas.microsoft.com/office/drawing/2014/main" id="{F3E97455-CB5A-37F8-C7D3-8D7B0E2A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24585" name="Oval 9">
            <a:extLst>
              <a:ext uri="{FF2B5EF4-FFF2-40B4-BE49-F238E27FC236}">
                <a16:creationId xmlns:a16="http://schemas.microsoft.com/office/drawing/2014/main" id="{E9AAAB1B-0BD2-56C9-417D-035639DB7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24586" name="Oval 10">
            <a:extLst>
              <a:ext uri="{FF2B5EF4-FFF2-40B4-BE49-F238E27FC236}">
                <a16:creationId xmlns:a16="http://schemas.microsoft.com/office/drawing/2014/main" id="{65A1155E-D351-7C90-7569-B7B9C54C0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24587" name="Text Box 11">
            <a:extLst>
              <a:ext uri="{FF2B5EF4-FFF2-40B4-BE49-F238E27FC236}">
                <a16:creationId xmlns:a16="http://schemas.microsoft.com/office/drawing/2014/main" id="{8E99F963-D153-D975-4506-27C78B23E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1676400"/>
            <a:ext cx="279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AF89B50D-6F65-B78D-DFF1-813C76F3A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1676400"/>
            <a:ext cx="279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4589" name="Text Box 13">
            <a:extLst>
              <a:ext uri="{FF2B5EF4-FFF2-40B4-BE49-F238E27FC236}">
                <a16:creationId xmlns:a16="http://schemas.microsoft.com/office/drawing/2014/main" id="{AA100ED9-74A8-DD91-1812-266EF2248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163" y="1676400"/>
            <a:ext cx="25082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4590" name="Text Box 14">
            <a:extLst>
              <a:ext uri="{FF2B5EF4-FFF2-40B4-BE49-F238E27FC236}">
                <a16:creationId xmlns:a16="http://schemas.microsoft.com/office/drawing/2014/main" id="{26BD5A7A-B703-97E6-B479-A9123CD17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0"/>
            <a:ext cx="322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4591" name="Text Box 15">
            <a:extLst>
              <a:ext uri="{FF2B5EF4-FFF2-40B4-BE49-F238E27FC236}">
                <a16:creationId xmlns:a16="http://schemas.microsoft.com/office/drawing/2014/main" id="{9F828753-0EB1-3E12-F985-88924623E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4419600"/>
            <a:ext cx="2936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4592" name="Text Box 16">
            <a:extLst>
              <a:ext uri="{FF2B5EF4-FFF2-40B4-BE49-F238E27FC236}">
                <a16:creationId xmlns:a16="http://schemas.microsoft.com/office/drawing/2014/main" id="{EDACAAA2-D0CC-E120-EA75-3E00E170F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300" y="4419600"/>
            <a:ext cx="3492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4593" name="Text Box 17">
            <a:extLst>
              <a:ext uri="{FF2B5EF4-FFF2-40B4-BE49-F238E27FC236}">
                <a16:creationId xmlns:a16="http://schemas.microsoft.com/office/drawing/2014/main" id="{CD74918B-D20A-66C8-6AC3-2699942B0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4419600"/>
            <a:ext cx="3095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4594" name="Text Box 18">
            <a:extLst>
              <a:ext uri="{FF2B5EF4-FFF2-40B4-BE49-F238E27FC236}">
                <a16:creationId xmlns:a16="http://schemas.microsoft.com/office/drawing/2014/main" id="{C6DE555E-5748-F40E-875E-85377DFF6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13" y="4419600"/>
            <a:ext cx="2936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4595" name="AutoShape 19">
            <a:extLst>
              <a:ext uri="{FF2B5EF4-FFF2-40B4-BE49-F238E27FC236}">
                <a16:creationId xmlns:a16="http://schemas.microsoft.com/office/drawing/2014/main" id="{3F11E07E-F552-58E8-EF0B-5BDE4FAEB9E8}"/>
              </a:ext>
            </a:extLst>
          </p:cNvPr>
          <p:cNvCxnSpPr>
            <a:cxnSpLocks noChangeShapeType="1"/>
            <a:stCxn id="24580" idx="0"/>
            <a:endCxn id="24579" idx="4"/>
          </p:cNvCxnSpPr>
          <p:nvPr/>
        </p:nvCxnSpPr>
        <p:spPr bwMode="auto">
          <a:xfrm flipV="1">
            <a:off x="1524000" y="2895600"/>
            <a:ext cx="1588" cy="762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6" name="AutoShape 20">
            <a:extLst>
              <a:ext uri="{FF2B5EF4-FFF2-40B4-BE49-F238E27FC236}">
                <a16:creationId xmlns:a16="http://schemas.microsoft.com/office/drawing/2014/main" id="{455A3B05-69F8-D819-804A-CE0C8ED0F836}"/>
              </a:ext>
            </a:extLst>
          </p:cNvPr>
          <p:cNvCxnSpPr>
            <a:cxnSpLocks noChangeShapeType="1"/>
            <a:stCxn id="24579" idx="6"/>
            <a:endCxn id="24581" idx="2"/>
          </p:cNvCxnSpPr>
          <p:nvPr/>
        </p:nvCxnSpPr>
        <p:spPr bwMode="auto">
          <a:xfrm>
            <a:off x="1905000" y="2514600"/>
            <a:ext cx="12954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7" name="AutoShape 21">
            <a:extLst>
              <a:ext uri="{FF2B5EF4-FFF2-40B4-BE49-F238E27FC236}">
                <a16:creationId xmlns:a16="http://schemas.microsoft.com/office/drawing/2014/main" id="{20DCDA76-8DBE-EB44-3B20-341A6E3A2706}"/>
              </a:ext>
            </a:extLst>
          </p:cNvPr>
          <p:cNvCxnSpPr>
            <a:cxnSpLocks noChangeShapeType="1"/>
            <a:stCxn id="24581" idx="4"/>
            <a:endCxn id="24582" idx="0"/>
          </p:cNvCxnSpPr>
          <p:nvPr/>
        </p:nvCxnSpPr>
        <p:spPr bwMode="auto">
          <a:xfrm>
            <a:off x="3581400" y="2895600"/>
            <a:ext cx="1588" cy="762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8" name="AutoShape 22">
            <a:extLst>
              <a:ext uri="{FF2B5EF4-FFF2-40B4-BE49-F238E27FC236}">
                <a16:creationId xmlns:a16="http://schemas.microsoft.com/office/drawing/2014/main" id="{89F69862-199F-F3DB-C222-637252AD1F76}"/>
              </a:ext>
            </a:extLst>
          </p:cNvPr>
          <p:cNvCxnSpPr>
            <a:cxnSpLocks noChangeShapeType="1"/>
            <a:stCxn id="24582" idx="7"/>
            <a:endCxn id="24583" idx="3"/>
          </p:cNvCxnSpPr>
          <p:nvPr/>
        </p:nvCxnSpPr>
        <p:spPr bwMode="auto">
          <a:xfrm flipV="1">
            <a:off x="3851275" y="2784475"/>
            <a:ext cx="1519238" cy="98425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9" name="AutoShape 23">
            <a:extLst>
              <a:ext uri="{FF2B5EF4-FFF2-40B4-BE49-F238E27FC236}">
                <a16:creationId xmlns:a16="http://schemas.microsoft.com/office/drawing/2014/main" id="{F980A9B7-B990-DD04-3F59-FA562DA916F6}"/>
              </a:ext>
            </a:extLst>
          </p:cNvPr>
          <p:cNvCxnSpPr>
            <a:cxnSpLocks noChangeShapeType="1"/>
            <a:stCxn id="24582" idx="6"/>
            <a:endCxn id="24584" idx="2"/>
          </p:cNvCxnSpPr>
          <p:nvPr/>
        </p:nvCxnSpPr>
        <p:spPr bwMode="auto">
          <a:xfrm>
            <a:off x="3962400" y="4038600"/>
            <a:ext cx="12954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600" name="AutoShape 24">
            <a:extLst>
              <a:ext uri="{FF2B5EF4-FFF2-40B4-BE49-F238E27FC236}">
                <a16:creationId xmlns:a16="http://schemas.microsoft.com/office/drawing/2014/main" id="{262C4742-0F94-480B-ABF3-8C30A4498533}"/>
              </a:ext>
            </a:extLst>
          </p:cNvPr>
          <p:cNvCxnSpPr>
            <a:cxnSpLocks noChangeShapeType="1"/>
            <a:stCxn id="24584" idx="0"/>
            <a:endCxn id="24583" idx="4"/>
          </p:cNvCxnSpPr>
          <p:nvPr/>
        </p:nvCxnSpPr>
        <p:spPr bwMode="auto">
          <a:xfrm flipV="1">
            <a:off x="5638800" y="2895600"/>
            <a:ext cx="1588" cy="762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601" name="AutoShape 25">
            <a:extLst>
              <a:ext uri="{FF2B5EF4-FFF2-40B4-BE49-F238E27FC236}">
                <a16:creationId xmlns:a16="http://schemas.microsoft.com/office/drawing/2014/main" id="{E1A64F16-7350-1027-4F9E-977667E68674}"/>
              </a:ext>
            </a:extLst>
          </p:cNvPr>
          <p:cNvCxnSpPr>
            <a:cxnSpLocks noChangeShapeType="1"/>
            <a:stCxn id="24583" idx="6"/>
            <a:endCxn id="24585" idx="2"/>
          </p:cNvCxnSpPr>
          <p:nvPr/>
        </p:nvCxnSpPr>
        <p:spPr bwMode="auto">
          <a:xfrm>
            <a:off x="6019800" y="2514600"/>
            <a:ext cx="12954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602" name="AutoShape 26">
            <a:extLst>
              <a:ext uri="{FF2B5EF4-FFF2-40B4-BE49-F238E27FC236}">
                <a16:creationId xmlns:a16="http://schemas.microsoft.com/office/drawing/2014/main" id="{0E93AC79-F715-D71B-CEA4-4B833DB810C3}"/>
              </a:ext>
            </a:extLst>
          </p:cNvPr>
          <p:cNvCxnSpPr>
            <a:cxnSpLocks noChangeShapeType="1"/>
            <a:stCxn id="24584" idx="6"/>
            <a:endCxn id="24586" idx="2"/>
          </p:cNvCxnSpPr>
          <p:nvPr/>
        </p:nvCxnSpPr>
        <p:spPr bwMode="auto">
          <a:xfrm>
            <a:off x="6019800" y="4038600"/>
            <a:ext cx="12954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603" name="AutoShape 27">
            <a:extLst>
              <a:ext uri="{FF2B5EF4-FFF2-40B4-BE49-F238E27FC236}">
                <a16:creationId xmlns:a16="http://schemas.microsoft.com/office/drawing/2014/main" id="{32FF57E5-8AFB-A1EE-B260-036550896629}"/>
              </a:ext>
            </a:extLst>
          </p:cNvPr>
          <p:cNvCxnSpPr>
            <a:cxnSpLocks noChangeShapeType="1"/>
            <a:stCxn id="24586" idx="0"/>
            <a:endCxn id="24585" idx="4"/>
          </p:cNvCxnSpPr>
          <p:nvPr/>
        </p:nvCxnSpPr>
        <p:spPr bwMode="auto">
          <a:xfrm flipV="1">
            <a:off x="7696200" y="2895600"/>
            <a:ext cx="1588" cy="762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>
            <a:extLst>
              <a:ext uri="{FF2B5EF4-FFF2-40B4-BE49-F238E27FC236}">
                <a16:creationId xmlns:a16="http://schemas.microsoft.com/office/drawing/2014/main" id="{5DFDFACC-0DBF-E60C-D25D-04C4F542C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8300EA6B-B73D-4810-B938-060F72C1F768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23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49090E34-8724-368F-82B6-7B6AF33B4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Breadth-First Search: Examplo</a:t>
            </a:r>
          </a:p>
        </p:txBody>
      </p:sp>
      <p:sp>
        <p:nvSpPr>
          <p:cNvPr id="25603" name="Oval 3">
            <a:extLst>
              <a:ext uri="{FF2B5EF4-FFF2-40B4-BE49-F238E27FC236}">
                <a16:creationId xmlns:a16="http://schemas.microsoft.com/office/drawing/2014/main" id="{DCC5F314-36E8-FF87-A7BA-006229ADB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70000"/>
              </a:lnSpc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25604" name="Oval 4">
            <a:extLst>
              <a:ext uri="{FF2B5EF4-FFF2-40B4-BE49-F238E27FC236}">
                <a16:creationId xmlns:a16="http://schemas.microsoft.com/office/drawing/2014/main" id="{4DFF34C2-50C3-DEA0-9EB1-D3535B76D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25605" name="Oval 5">
            <a:extLst>
              <a:ext uri="{FF2B5EF4-FFF2-40B4-BE49-F238E27FC236}">
                <a16:creationId xmlns:a16="http://schemas.microsoft.com/office/drawing/2014/main" id="{B7E1F757-75F8-498F-E9A7-17385C240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5606" name="Oval 6">
            <a:extLst>
              <a:ext uri="{FF2B5EF4-FFF2-40B4-BE49-F238E27FC236}">
                <a16:creationId xmlns:a16="http://schemas.microsoft.com/office/drawing/2014/main" id="{C1079884-5763-85BA-6228-0BE324B04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25607" name="Oval 7">
            <a:extLst>
              <a:ext uri="{FF2B5EF4-FFF2-40B4-BE49-F238E27FC236}">
                <a16:creationId xmlns:a16="http://schemas.microsoft.com/office/drawing/2014/main" id="{A2D50121-DF80-5BDE-1E10-0F87A31C0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25608" name="Oval 8">
            <a:extLst>
              <a:ext uri="{FF2B5EF4-FFF2-40B4-BE49-F238E27FC236}">
                <a16:creationId xmlns:a16="http://schemas.microsoft.com/office/drawing/2014/main" id="{F4A6523D-0E99-E19E-78C7-BDC0695F6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25609" name="Oval 9">
            <a:extLst>
              <a:ext uri="{FF2B5EF4-FFF2-40B4-BE49-F238E27FC236}">
                <a16:creationId xmlns:a16="http://schemas.microsoft.com/office/drawing/2014/main" id="{0E467552-E3A9-98A0-BCF3-88735126E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25610" name="Oval 10">
            <a:extLst>
              <a:ext uri="{FF2B5EF4-FFF2-40B4-BE49-F238E27FC236}">
                <a16:creationId xmlns:a16="http://schemas.microsoft.com/office/drawing/2014/main" id="{5286EDAC-2B80-B17A-42F1-FD81EA93E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25611" name="Text Box 11">
            <a:extLst>
              <a:ext uri="{FF2B5EF4-FFF2-40B4-BE49-F238E27FC236}">
                <a16:creationId xmlns:a16="http://schemas.microsoft.com/office/drawing/2014/main" id="{816EC59C-4362-6594-1D6C-29F91F36C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1676400"/>
            <a:ext cx="279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5612" name="Text Box 12">
            <a:extLst>
              <a:ext uri="{FF2B5EF4-FFF2-40B4-BE49-F238E27FC236}">
                <a16:creationId xmlns:a16="http://schemas.microsoft.com/office/drawing/2014/main" id="{54B7391A-1E79-B508-2375-D0D525FD9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1676400"/>
            <a:ext cx="279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5613" name="Text Box 13">
            <a:extLst>
              <a:ext uri="{FF2B5EF4-FFF2-40B4-BE49-F238E27FC236}">
                <a16:creationId xmlns:a16="http://schemas.microsoft.com/office/drawing/2014/main" id="{102760FA-9B8F-53B8-2510-3F634B700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163" y="1676400"/>
            <a:ext cx="25082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5614" name="Text Box 14">
            <a:extLst>
              <a:ext uri="{FF2B5EF4-FFF2-40B4-BE49-F238E27FC236}">
                <a16:creationId xmlns:a16="http://schemas.microsoft.com/office/drawing/2014/main" id="{B535FD16-B9BE-93A4-7E59-1600CC008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0"/>
            <a:ext cx="322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5615" name="Text Box 15">
            <a:extLst>
              <a:ext uri="{FF2B5EF4-FFF2-40B4-BE49-F238E27FC236}">
                <a16:creationId xmlns:a16="http://schemas.microsoft.com/office/drawing/2014/main" id="{A1F1437B-A735-653D-1274-88BC98948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4419600"/>
            <a:ext cx="2936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5616" name="Text Box 16">
            <a:extLst>
              <a:ext uri="{FF2B5EF4-FFF2-40B4-BE49-F238E27FC236}">
                <a16:creationId xmlns:a16="http://schemas.microsoft.com/office/drawing/2014/main" id="{E47422D9-2192-519B-DA97-52B691937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300" y="4419600"/>
            <a:ext cx="3492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5617" name="Text Box 17">
            <a:extLst>
              <a:ext uri="{FF2B5EF4-FFF2-40B4-BE49-F238E27FC236}">
                <a16:creationId xmlns:a16="http://schemas.microsoft.com/office/drawing/2014/main" id="{5D5B3E9D-4946-1F19-A22D-7EA337FE6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4419600"/>
            <a:ext cx="3095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5618" name="Text Box 18">
            <a:extLst>
              <a:ext uri="{FF2B5EF4-FFF2-40B4-BE49-F238E27FC236}">
                <a16:creationId xmlns:a16="http://schemas.microsoft.com/office/drawing/2014/main" id="{02AA1005-B084-5D63-243A-2FB03710F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13" y="4419600"/>
            <a:ext cx="2936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5619" name="AutoShape 19">
            <a:extLst>
              <a:ext uri="{FF2B5EF4-FFF2-40B4-BE49-F238E27FC236}">
                <a16:creationId xmlns:a16="http://schemas.microsoft.com/office/drawing/2014/main" id="{BD2DBAC8-0D06-A7C6-B485-3B2191309D0E}"/>
              </a:ext>
            </a:extLst>
          </p:cNvPr>
          <p:cNvCxnSpPr>
            <a:cxnSpLocks noChangeShapeType="1"/>
            <a:stCxn id="25604" idx="0"/>
            <a:endCxn id="25603" idx="4"/>
          </p:cNvCxnSpPr>
          <p:nvPr/>
        </p:nvCxnSpPr>
        <p:spPr bwMode="auto">
          <a:xfrm flipV="1">
            <a:off x="1524000" y="2895600"/>
            <a:ext cx="1588" cy="762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20" name="AutoShape 20">
            <a:extLst>
              <a:ext uri="{FF2B5EF4-FFF2-40B4-BE49-F238E27FC236}">
                <a16:creationId xmlns:a16="http://schemas.microsoft.com/office/drawing/2014/main" id="{15930FA7-333A-40CA-C4B8-4C2DB9AD8129}"/>
              </a:ext>
            </a:extLst>
          </p:cNvPr>
          <p:cNvCxnSpPr>
            <a:cxnSpLocks noChangeShapeType="1"/>
            <a:stCxn id="25603" idx="6"/>
            <a:endCxn id="25605" idx="2"/>
          </p:cNvCxnSpPr>
          <p:nvPr/>
        </p:nvCxnSpPr>
        <p:spPr bwMode="auto">
          <a:xfrm>
            <a:off x="1905000" y="2514600"/>
            <a:ext cx="12954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21" name="AutoShape 21">
            <a:extLst>
              <a:ext uri="{FF2B5EF4-FFF2-40B4-BE49-F238E27FC236}">
                <a16:creationId xmlns:a16="http://schemas.microsoft.com/office/drawing/2014/main" id="{9A198A95-FC3D-B371-04DB-2936E1B50C35}"/>
              </a:ext>
            </a:extLst>
          </p:cNvPr>
          <p:cNvCxnSpPr>
            <a:cxnSpLocks noChangeShapeType="1"/>
            <a:stCxn id="25605" idx="4"/>
            <a:endCxn id="25606" idx="0"/>
          </p:cNvCxnSpPr>
          <p:nvPr/>
        </p:nvCxnSpPr>
        <p:spPr bwMode="auto">
          <a:xfrm>
            <a:off x="3581400" y="2895600"/>
            <a:ext cx="1588" cy="762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22" name="AutoShape 22">
            <a:extLst>
              <a:ext uri="{FF2B5EF4-FFF2-40B4-BE49-F238E27FC236}">
                <a16:creationId xmlns:a16="http://schemas.microsoft.com/office/drawing/2014/main" id="{E445A904-72F7-9E3E-A19E-EEC2639B3BFA}"/>
              </a:ext>
            </a:extLst>
          </p:cNvPr>
          <p:cNvCxnSpPr>
            <a:cxnSpLocks noChangeShapeType="1"/>
            <a:stCxn id="25606" idx="7"/>
            <a:endCxn id="25607" idx="3"/>
          </p:cNvCxnSpPr>
          <p:nvPr/>
        </p:nvCxnSpPr>
        <p:spPr bwMode="auto">
          <a:xfrm flipV="1">
            <a:off x="3851275" y="2784475"/>
            <a:ext cx="1519238" cy="98425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23" name="AutoShape 23">
            <a:extLst>
              <a:ext uri="{FF2B5EF4-FFF2-40B4-BE49-F238E27FC236}">
                <a16:creationId xmlns:a16="http://schemas.microsoft.com/office/drawing/2014/main" id="{EA1F4DAD-5EB0-BBFA-88FC-7D6DD8F4BF9E}"/>
              </a:ext>
            </a:extLst>
          </p:cNvPr>
          <p:cNvCxnSpPr>
            <a:cxnSpLocks noChangeShapeType="1"/>
            <a:stCxn id="25606" idx="6"/>
            <a:endCxn id="25608" idx="2"/>
          </p:cNvCxnSpPr>
          <p:nvPr/>
        </p:nvCxnSpPr>
        <p:spPr bwMode="auto">
          <a:xfrm>
            <a:off x="3962400" y="4038600"/>
            <a:ext cx="12954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24" name="AutoShape 24">
            <a:extLst>
              <a:ext uri="{FF2B5EF4-FFF2-40B4-BE49-F238E27FC236}">
                <a16:creationId xmlns:a16="http://schemas.microsoft.com/office/drawing/2014/main" id="{B395CA7A-188A-F33E-79D1-622AB92C9DBE}"/>
              </a:ext>
            </a:extLst>
          </p:cNvPr>
          <p:cNvCxnSpPr>
            <a:cxnSpLocks noChangeShapeType="1"/>
            <a:stCxn id="25608" idx="0"/>
            <a:endCxn id="25607" idx="4"/>
          </p:cNvCxnSpPr>
          <p:nvPr/>
        </p:nvCxnSpPr>
        <p:spPr bwMode="auto">
          <a:xfrm flipV="1">
            <a:off x="5638800" y="2895600"/>
            <a:ext cx="1588" cy="762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25" name="AutoShape 25">
            <a:extLst>
              <a:ext uri="{FF2B5EF4-FFF2-40B4-BE49-F238E27FC236}">
                <a16:creationId xmlns:a16="http://schemas.microsoft.com/office/drawing/2014/main" id="{632E33CE-A544-B69A-FEB2-EDB5B55191F3}"/>
              </a:ext>
            </a:extLst>
          </p:cNvPr>
          <p:cNvCxnSpPr>
            <a:cxnSpLocks noChangeShapeType="1"/>
            <a:stCxn id="25607" idx="6"/>
            <a:endCxn id="25609" idx="2"/>
          </p:cNvCxnSpPr>
          <p:nvPr/>
        </p:nvCxnSpPr>
        <p:spPr bwMode="auto">
          <a:xfrm>
            <a:off x="6019800" y="2514600"/>
            <a:ext cx="12954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26" name="AutoShape 26">
            <a:extLst>
              <a:ext uri="{FF2B5EF4-FFF2-40B4-BE49-F238E27FC236}">
                <a16:creationId xmlns:a16="http://schemas.microsoft.com/office/drawing/2014/main" id="{AE76B4A9-56FD-3B72-5272-3B2B5DB7EDDC}"/>
              </a:ext>
            </a:extLst>
          </p:cNvPr>
          <p:cNvCxnSpPr>
            <a:cxnSpLocks noChangeShapeType="1"/>
            <a:stCxn id="25608" idx="6"/>
            <a:endCxn id="25610" idx="2"/>
          </p:cNvCxnSpPr>
          <p:nvPr/>
        </p:nvCxnSpPr>
        <p:spPr bwMode="auto">
          <a:xfrm>
            <a:off x="6019800" y="4038600"/>
            <a:ext cx="12954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27" name="AutoShape 27">
            <a:extLst>
              <a:ext uri="{FF2B5EF4-FFF2-40B4-BE49-F238E27FC236}">
                <a16:creationId xmlns:a16="http://schemas.microsoft.com/office/drawing/2014/main" id="{87E4514C-1589-9027-B703-AFEDC1519839}"/>
              </a:ext>
            </a:extLst>
          </p:cNvPr>
          <p:cNvCxnSpPr>
            <a:cxnSpLocks noChangeShapeType="1"/>
            <a:stCxn id="25610" idx="0"/>
            <a:endCxn id="25609" idx="4"/>
          </p:cNvCxnSpPr>
          <p:nvPr/>
        </p:nvCxnSpPr>
        <p:spPr bwMode="auto">
          <a:xfrm flipV="1">
            <a:off x="7696200" y="2895600"/>
            <a:ext cx="1588" cy="762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628" name="Rectangle 28">
            <a:extLst>
              <a:ext uri="{FF2B5EF4-FFF2-40B4-BE49-F238E27FC236}">
                <a16:creationId xmlns:a16="http://schemas.microsoft.com/office/drawing/2014/main" id="{EEAA64B1-B474-6497-6453-AA2101B20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800" b="1" i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5629" name="Rectangle 29">
            <a:extLst>
              <a:ext uri="{FF2B5EF4-FFF2-40B4-BE49-F238E27FC236}">
                <a16:creationId xmlns:a16="http://schemas.microsoft.com/office/drawing/2014/main" id="{5D4DBA57-B782-AB36-D0FB-3B0786634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3200" b="1" i="0">
                <a:solidFill>
                  <a:srgbClr val="000000"/>
                </a:solidFill>
                <a:latin typeface="Times New Roman" panose="02020603050405020304" pitchFamily="18" charset="0"/>
              </a:rPr>
              <a:t>Q: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B27EBED0-81F2-5041-C460-FD9E166F5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F121D913-AD53-48C9-9F80-0B42FC07AE11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24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A77ECE60-ACEB-3376-7DD8-44EA3B45E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Breadth-First Search: Examplo</a:t>
            </a:r>
          </a:p>
        </p:txBody>
      </p:sp>
      <p:sp>
        <p:nvSpPr>
          <p:cNvPr id="26627" name="Oval 3">
            <a:extLst>
              <a:ext uri="{FF2B5EF4-FFF2-40B4-BE49-F238E27FC236}">
                <a16:creationId xmlns:a16="http://schemas.microsoft.com/office/drawing/2014/main" id="{20808D0E-3889-1B4E-A6FC-6C8EF7482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70000"/>
              </a:lnSpc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6628" name="Oval 4">
            <a:extLst>
              <a:ext uri="{FF2B5EF4-FFF2-40B4-BE49-F238E27FC236}">
                <a16:creationId xmlns:a16="http://schemas.microsoft.com/office/drawing/2014/main" id="{E80E2C48-D5F5-B507-E917-3CC83457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26629" name="Oval 5">
            <a:extLst>
              <a:ext uri="{FF2B5EF4-FFF2-40B4-BE49-F238E27FC236}">
                <a16:creationId xmlns:a16="http://schemas.microsoft.com/office/drawing/2014/main" id="{43650674-6D2E-63AC-A65E-F735FB420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6630" name="Oval 6">
            <a:extLst>
              <a:ext uri="{FF2B5EF4-FFF2-40B4-BE49-F238E27FC236}">
                <a16:creationId xmlns:a16="http://schemas.microsoft.com/office/drawing/2014/main" id="{380DE447-34FF-FF44-8EAA-5E483349B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6631" name="Oval 7">
            <a:extLst>
              <a:ext uri="{FF2B5EF4-FFF2-40B4-BE49-F238E27FC236}">
                <a16:creationId xmlns:a16="http://schemas.microsoft.com/office/drawing/2014/main" id="{2FAD0E77-D7A3-F83A-6A8E-9DC48EE81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26632" name="Oval 8">
            <a:extLst>
              <a:ext uri="{FF2B5EF4-FFF2-40B4-BE49-F238E27FC236}">
                <a16:creationId xmlns:a16="http://schemas.microsoft.com/office/drawing/2014/main" id="{6A2B6FFA-D704-587E-95ED-48FD663BE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26633" name="Oval 9">
            <a:extLst>
              <a:ext uri="{FF2B5EF4-FFF2-40B4-BE49-F238E27FC236}">
                <a16:creationId xmlns:a16="http://schemas.microsoft.com/office/drawing/2014/main" id="{7E2DD646-ED4F-FE1C-E3AD-EFD5B3EED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26634" name="Oval 10">
            <a:extLst>
              <a:ext uri="{FF2B5EF4-FFF2-40B4-BE49-F238E27FC236}">
                <a16:creationId xmlns:a16="http://schemas.microsoft.com/office/drawing/2014/main" id="{2B49F097-B2F1-2B7B-6995-169132ACF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id="{5C1E6C80-01E6-FBDF-6DA3-DB0F8F803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1676400"/>
            <a:ext cx="279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E2F10769-3511-B925-44C7-060AA207D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1676400"/>
            <a:ext cx="279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63C71250-3175-CDED-E5D0-7BBE7D161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163" y="1676400"/>
            <a:ext cx="25082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6638" name="Text Box 14">
            <a:extLst>
              <a:ext uri="{FF2B5EF4-FFF2-40B4-BE49-F238E27FC236}">
                <a16:creationId xmlns:a16="http://schemas.microsoft.com/office/drawing/2014/main" id="{95ED449F-D834-93B3-B2AA-F303B3F39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0"/>
            <a:ext cx="322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6639" name="Text Box 15">
            <a:extLst>
              <a:ext uri="{FF2B5EF4-FFF2-40B4-BE49-F238E27FC236}">
                <a16:creationId xmlns:a16="http://schemas.microsoft.com/office/drawing/2014/main" id="{163CF6A3-51FA-5966-A860-ECF340E4A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4419600"/>
            <a:ext cx="2936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6640" name="Text Box 16">
            <a:extLst>
              <a:ext uri="{FF2B5EF4-FFF2-40B4-BE49-F238E27FC236}">
                <a16:creationId xmlns:a16="http://schemas.microsoft.com/office/drawing/2014/main" id="{3D620AF6-C868-7A1C-F91D-656F14E19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300" y="4419600"/>
            <a:ext cx="3492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6641" name="Text Box 17">
            <a:extLst>
              <a:ext uri="{FF2B5EF4-FFF2-40B4-BE49-F238E27FC236}">
                <a16:creationId xmlns:a16="http://schemas.microsoft.com/office/drawing/2014/main" id="{F9E5AB7D-81E8-E050-99FB-4553D7A32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4419600"/>
            <a:ext cx="3095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6642" name="Text Box 18">
            <a:extLst>
              <a:ext uri="{FF2B5EF4-FFF2-40B4-BE49-F238E27FC236}">
                <a16:creationId xmlns:a16="http://schemas.microsoft.com/office/drawing/2014/main" id="{131B017C-CFB3-26E8-EC96-B957A2B35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13" y="4419600"/>
            <a:ext cx="2936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6643" name="AutoShape 19">
            <a:extLst>
              <a:ext uri="{FF2B5EF4-FFF2-40B4-BE49-F238E27FC236}">
                <a16:creationId xmlns:a16="http://schemas.microsoft.com/office/drawing/2014/main" id="{BBCCFCFC-47AA-5179-A7BB-3C3401415ED8}"/>
              </a:ext>
            </a:extLst>
          </p:cNvPr>
          <p:cNvCxnSpPr>
            <a:cxnSpLocks noChangeShapeType="1"/>
            <a:stCxn id="26628" idx="0"/>
            <a:endCxn id="26627" idx="4"/>
          </p:cNvCxnSpPr>
          <p:nvPr/>
        </p:nvCxnSpPr>
        <p:spPr bwMode="auto">
          <a:xfrm flipV="1">
            <a:off x="1524000" y="2895600"/>
            <a:ext cx="1588" cy="762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4" name="AutoShape 20">
            <a:extLst>
              <a:ext uri="{FF2B5EF4-FFF2-40B4-BE49-F238E27FC236}">
                <a16:creationId xmlns:a16="http://schemas.microsoft.com/office/drawing/2014/main" id="{AC0E7FC0-28E8-0824-F95B-603F3443A319}"/>
              </a:ext>
            </a:extLst>
          </p:cNvPr>
          <p:cNvCxnSpPr>
            <a:cxnSpLocks noChangeShapeType="1"/>
            <a:stCxn id="26627" idx="6"/>
            <a:endCxn id="26629" idx="2"/>
          </p:cNvCxnSpPr>
          <p:nvPr/>
        </p:nvCxnSpPr>
        <p:spPr bwMode="auto">
          <a:xfrm>
            <a:off x="1905000" y="2514600"/>
            <a:ext cx="1295400" cy="1588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5" name="AutoShape 21">
            <a:extLst>
              <a:ext uri="{FF2B5EF4-FFF2-40B4-BE49-F238E27FC236}">
                <a16:creationId xmlns:a16="http://schemas.microsoft.com/office/drawing/2014/main" id="{63B6DDBE-F8BE-2615-4170-CA309D185C88}"/>
              </a:ext>
            </a:extLst>
          </p:cNvPr>
          <p:cNvCxnSpPr>
            <a:cxnSpLocks noChangeShapeType="1"/>
            <a:stCxn id="26629" idx="4"/>
            <a:endCxn id="26630" idx="0"/>
          </p:cNvCxnSpPr>
          <p:nvPr/>
        </p:nvCxnSpPr>
        <p:spPr bwMode="auto">
          <a:xfrm>
            <a:off x="3581400" y="2895600"/>
            <a:ext cx="1588" cy="762000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6" name="AutoShape 22">
            <a:extLst>
              <a:ext uri="{FF2B5EF4-FFF2-40B4-BE49-F238E27FC236}">
                <a16:creationId xmlns:a16="http://schemas.microsoft.com/office/drawing/2014/main" id="{683DE914-0ED6-321A-BA17-E7F6DD471AD8}"/>
              </a:ext>
            </a:extLst>
          </p:cNvPr>
          <p:cNvCxnSpPr>
            <a:cxnSpLocks noChangeShapeType="1"/>
            <a:stCxn id="26630" idx="7"/>
            <a:endCxn id="26631" idx="3"/>
          </p:cNvCxnSpPr>
          <p:nvPr/>
        </p:nvCxnSpPr>
        <p:spPr bwMode="auto">
          <a:xfrm flipV="1">
            <a:off x="3851275" y="2784475"/>
            <a:ext cx="1519238" cy="98425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7" name="AutoShape 23">
            <a:extLst>
              <a:ext uri="{FF2B5EF4-FFF2-40B4-BE49-F238E27FC236}">
                <a16:creationId xmlns:a16="http://schemas.microsoft.com/office/drawing/2014/main" id="{4FB54E0B-6010-AF6D-2F28-D6F8F666D7B4}"/>
              </a:ext>
            </a:extLst>
          </p:cNvPr>
          <p:cNvCxnSpPr>
            <a:cxnSpLocks noChangeShapeType="1"/>
            <a:stCxn id="26630" idx="6"/>
            <a:endCxn id="26632" idx="2"/>
          </p:cNvCxnSpPr>
          <p:nvPr/>
        </p:nvCxnSpPr>
        <p:spPr bwMode="auto">
          <a:xfrm>
            <a:off x="3962400" y="4038600"/>
            <a:ext cx="12954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8" name="AutoShape 24">
            <a:extLst>
              <a:ext uri="{FF2B5EF4-FFF2-40B4-BE49-F238E27FC236}">
                <a16:creationId xmlns:a16="http://schemas.microsoft.com/office/drawing/2014/main" id="{77BE0A2E-5250-8CCC-538B-CBB0B7B741E8}"/>
              </a:ext>
            </a:extLst>
          </p:cNvPr>
          <p:cNvCxnSpPr>
            <a:cxnSpLocks noChangeShapeType="1"/>
            <a:stCxn id="26632" idx="0"/>
            <a:endCxn id="26631" idx="4"/>
          </p:cNvCxnSpPr>
          <p:nvPr/>
        </p:nvCxnSpPr>
        <p:spPr bwMode="auto">
          <a:xfrm flipV="1">
            <a:off x="5638800" y="2895600"/>
            <a:ext cx="1588" cy="762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9" name="AutoShape 25">
            <a:extLst>
              <a:ext uri="{FF2B5EF4-FFF2-40B4-BE49-F238E27FC236}">
                <a16:creationId xmlns:a16="http://schemas.microsoft.com/office/drawing/2014/main" id="{1F6565E6-ECFA-8452-F2E0-FC020253CBB2}"/>
              </a:ext>
            </a:extLst>
          </p:cNvPr>
          <p:cNvCxnSpPr>
            <a:cxnSpLocks noChangeShapeType="1"/>
            <a:stCxn id="26631" idx="6"/>
            <a:endCxn id="26633" idx="2"/>
          </p:cNvCxnSpPr>
          <p:nvPr/>
        </p:nvCxnSpPr>
        <p:spPr bwMode="auto">
          <a:xfrm>
            <a:off x="6019800" y="2514600"/>
            <a:ext cx="12954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50" name="AutoShape 26">
            <a:extLst>
              <a:ext uri="{FF2B5EF4-FFF2-40B4-BE49-F238E27FC236}">
                <a16:creationId xmlns:a16="http://schemas.microsoft.com/office/drawing/2014/main" id="{EA10CB65-38C7-E3AC-65A0-D93086A9300D}"/>
              </a:ext>
            </a:extLst>
          </p:cNvPr>
          <p:cNvCxnSpPr>
            <a:cxnSpLocks noChangeShapeType="1"/>
            <a:stCxn id="26632" idx="6"/>
            <a:endCxn id="26634" idx="2"/>
          </p:cNvCxnSpPr>
          <p:nvPr/>
        </p:nvCxnSpPr>
        <p:spPr bwMode="auto">
          <a:xfrm>
            <a:off x="6019800" y="4038600"/>
            <a:ext cx="12954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51" name="AutoShape 27">
            <a:extLst>
              <a:ext uri="{FF2B5EF4-FFF2-40B4-BE49-F238E27FC236}">
                <a16:creationId xmlns:a16="http://schemas.microsoft.com/office/drawing/2014/main" id="{0800561E-70D8-801F-F304-9B81E6F301C6}"/>
              </a:ext>
            </a:extLst>
          </p:cNvPr>
          <p:cNvCxnSpPr>
            <a:cxnSpLocks noChangeShapeType="1"/>
            <a:stCxn id="26634" idx="0"/>
            <a:endCxn id="26633" idx="4"/>
          </p:cNvCxnSpPr>
          <p:nvPr/>
        </p:nvCxnSpPr>
        <p:spPr bwMode="auto">
          <a:xfrm flipV="1">
            <a:off x="7696200" y="2895600"/>
            <a:ext cx="1588" cy="762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52" name="Rectangle 28">
            <a:extLst>
              <a:ext uri="{FF2B5EF4-FFF2-40B4-BE49-F238E27FC236}">
                <a16:creationId xmlns:a16="http://schemas.microsoft.com/office/drawing/2014/main" id="{5F46E67D-2831-F125-C399-F40D1642D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800" b="1" i="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6653" name="Rectangle 29">
            <a:extLst>
              <a:ext uri="{FF2B5EF4-FFF2-40B4-BE49-F238E27FC236}">
                <a16:creationId xmlns:a16="http://schemas.microsoft.com/office/drawing/2014/main" id="{0ABB38F6-378D-12DD-44DC-05CA2FA3A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3200" b="1" i="0">
                <a:solidFill>
                  <a:srgbClr val="000000"/>
                </a:solidFill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6654" name="Rectangle 30">
            <a:extLst>
              <a:ext uri="{FF2B5EF4-FFF2-40B4-BE49-F238E27FC236}">
                <a16:creationId xmlns:a16="http://schemas.microsoft.com/office/drawing/2014/main" id="{B20C18E5-5BB5-3E0B-121C-A050CB0FB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800" b="1" i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>
            <a:extLst>
              <a:ext uri="{FF2B5EF4-FFF2-40B4-BE49-F238E27FC236}">
                <a16:creationId xmlns:a16="http://schemas.microsoft.com/office/drawing/2014/main" id="{F641AD19-D5F0-FBBC-A0E5-F4CEEAF9F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12963222-A54B-45D7-8DCB-7B1C32243E77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25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0C1A0EF4-1057-D3A8-1CA4-1A91214DC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Breadth-First Search: Examplo</a:t>
            </a:r>
          </a:p>
        </p:txBody>
      </p:sp>
      <p:sp>
        <p:nvSpPr>
          <p:cNvPr id="27651" name="Oval 3">
            <a:extLst>
              <a:ext uri="{FF2B5EF4-FFF2-40B4-BE49-F238E27FC236}">
                <a16:creationId xmlns:a16="http://schemas.microsoft.com/office/drawing/2014/main" id="{DF918643-731B-D629-5385-17B02C824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70000"/>
              </a:lnSpc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652" name="Oval 4">
            <a:extLst>
              <a:ext uri="{FF2B5EF4-FFF2-40B4-BE49-F238E27FC236}">
                <a16:creationId xmlns:a16="http://schemas.microsoft.com/office/drawing/2014/main" id="{38050538-4886-4E98-31A0-08E08C45E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27653" name="Oval 5">
            <a:extLst>
              <a:ext uri="{FF2B5EF4-FFF2-40B4-BE49-F238E27FC236}">
                <a16:creationId xmlns:a16="http://schemas.microsoft.com/office/drawing/2014/main" id="{AC4CC65F-1C45-44BD-02BF-7698C8829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7654" name="Oval 6">
            <a:extLst>
              <a:ext uri="{FF2B5EF4-FFF2-40B4-BE49-F238E27FC236}">
                <a16:creationId xmlns:a16="http://schemas.microsoft.com/office/drawing/2014/main" id="{5C37CEE6-335F-3218-9AB6-1FE1C678E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655" name="Oval 7">
            <a:extLst>
              <a:ext uri="{FF2B5EF4-FFF2-40B4-BE49-F238E27FC236}">
                <a16:creationId xmlns:a16="http://schemas.microsoft.com/office/drawing/2014/main" id="{34D61738-2C9C-7796-19BC-C8E15163D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56" name="Oval 8">
            <a:extLst>
              <a:ext uri="{FF2B5EF4-FFF2-40B4-BE49-F238E27FC236}">
                <a16:creationId xmlns:a16="http://schemas.microsoft.com/office/drawing/2014/main" id="{78DB8491-3E28-54DD-340C-196BD5BEB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57" name="Oval 9">
            <a:extLst>
              <a:ext uri="{FF2B5EF4-FFF2-40B4-BE49-F238E27FC236}">
                <a16:creationId xmlns:a16="http://schemas.microsoft.com/office/drawing/2014/main" id="{24BF1E7B-E176-6893-AE62-E6EFD8F78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27658" name="Oval 10">
            <a:extLst>
              <a:ext uri="{FF2B5EF4-FFF2-40B4-BE49-F238E27FC236}">
                <a16:creationId xmlns:a16="http://schemas.microsoft.com/office/drawing/2014/main" id="{42A024A3-3016-3E2D-A694-023F8EDAD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27659" name="Text Box 11">
            <a:extLst>
              <a:ext uri="{FF2B5EF4-FFF2-40B4-BE49-F238E27FC236}">
                <a16:creationId xmlns:a16="http://schemas.microsoft.com/office/drawing/2014/main" id="{C77041B9-4FE1-CCBE-073F-838DDC25B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1676400"/>
            <a:ext cx="279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id="{6327C78B-0040-6FAB-3037-F6EB31CF6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1676400"/>
            <a:ext cx="279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7661" name="Text Box 13">
            <a:extLst>
              <a:ext uri="{FF2B5EF4-FFF2-40B4-BE49-F238E27FC236}">
                <a16:creationId xmlns:a16="http://schemas.microsoft.com/office/drawing/2014/main" id="{9768533A-26C7-8D4A-C25B-238237FA7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163" y="1676400"/>
            <a:ext cx="25082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7662" name="Text Box 14">
            <a:extLst>
              <a:ext uri="{FF2B5EF4-FFF2-40B4-BE49-F238E27FC236}">
                <a16:creationId xmlns:a16="http://schemas.microsoft.com/office/drawing/2014/main" id="{F1E56D15-FFC4-CE86-7E36-044A372A1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0"/>
            <a:ext cx="322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8C8E7663-24BD-E044-8F92-71078F447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4419600"/>
            <a:ext cx="2936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7664" name="Text Box 16">
            <a:extLst>
              <a:ext uri="{FF2B5EF4-FFF2-40B4-BE49-F238E27FC236}">
                <a16:creationId xmlns:a16="http://schemas.microsoft.com/office/drawing/2014/main" id="{465A47F9-4108-F6C6-F829-E3EE685C5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300" y="4419600"/>
            <a:ext cx="3492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7665" name="Text Box 17">
            <a:extLst>
              <a:ext uri="{FF2B5EF4-FFF2-40B4-BE49-F238E27FC236}">
                <a16:creationId xmlns:a16="http://schemas.microsoft.com/office/drawing/2014/main" id="{7010F4CF-7078-F863-5A2D-690A1E4E3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4419600"/>
            <a:ext cx="3095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7666" name="Text Box 18">
            <a:extLst>
              <a:ext uri="{FF2B5EF4-FFF2-40B4-BE49-F238E27FC236}">
                <a16:creationId xmlns:a16="http://schemas.microsoft.com/office/drawing/2014/main" id="{998C0791-1637-F8F1-3B86-2202C5A9C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13" y="4419600"/>
            <a:ext cx="2936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7667" name="AutoShape 19">
            <a:extLst>
              <a:ext uri="{FF2B5EF4-FFF2-40B4-BE49-F238E27FC236}">
                <a16:creationId xmlns:a16="http://schemas.microsoft.com/office/drawing/2014/main" id="{5C1F0E41-9420-9308-8B20-C8813797E478}"/>
              </a:ext>
            </a:extLst>
          </p:cNvPr>
          <p:cNvCxnSpPr>
            <a:cxnSpLocks noChangeShapeType="1"/>
            <a:stCxn id="27652" idx="0"/>
            <a:endCxn id="27651" idx="4"/>
          </p:cNvCxnSpPr>
          <p:nvPr/>
        </p:nvCxnSpPr>
        <p:spPr bwMode="auto">
          <a:xfrm flipV="1">
            <a:off x="1524000" y="2895600"/>
            <a:ext cx="1588" cy="762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68" name="AutoShape 20">
            <a:extLst>
              <a:ext uri="{FF2B5EF4-FFF2-40B4-BE49-F238E27FC236}">
                <a16:creationId xmlns:a16="http://schemas.microsoft.com/office/drawing/2014/main" id="{6AABEBFB-AD1A-576A-6B0B-954C17C0E56A}"/>
              </a:ext>
            </a:extLst>
          </p:cNvPr>
          <p:cNvCxnSpPr>
            <a:cxnSpLocks noChangeShapeType="1"/>
            <a:stCxn id="27651" idx="6"/>
            <a:endCxn id="27653" idx="2"/>
          </p:cNvCxnSpPr>
          <p:nvPr/>
        </p:nvCxnSpPr>
        <p:spPr bwMode="auto">
          <a:xfrm>
            <a:off x="1905000" y="2514600"/>
            <a:ext cx="1295400" cy="1588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69" name="AutoShape 21">
            <a:extLst>
              <a:ext uri="{FF2B5EF4-FFF2-40B4-BE49-F238E27FC236}">
                <a16:creationId xmlns:a16="http://schemas.microsoft.com/office/drawing/2014/main" id="{63A95FB7-56E5-D291-A1C4-A8C1A58DF06D}"/>
              </a:ext>
            </a:extLst>
          </p:cNvPr>
          <p:cNvCxnSpPr>
            <a:cxnSpLocks noChangeShapeType="1"/>
            <a:stCxn id="27653" idx="4"/>
            <a:endCxn id="27654" idx="0"/>
          </p:cNvCxnSpPr>
          <p:nvPr/>
        </p:nvCxnSpPr>
        <p:spPr bwMode="auto">
          <a:xfrm>
            <a:off x="3581400" y="2895600"/>
            <a:ext cx="1588" cy="762000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70" name="AutoShape 22">
            <a:extLst>
              <a:ext uri="{FF2B5EF4-FFF2-40B4-BE49-F238E27FC236}">
                <a16:creationId xmlns:a16="http://schemas.microsoft.com/office/drawing/2014/main" id="{F7EF93F0-3734-5E25-94FC-998C6421CEA0}"/>
              </a:ext>
            </a:extLst>
          </p:cNvPr>
          <p:cNvCxnSpPr>
            <a:cxnSpLocks noChangeShapeType="1"/>
            <a:stCxn id="27654" idx="7"/>
            <a:endCxn id="27655" idx="3"/>
          </p:cNvCxnSpPr>
          <p:nvPr/>
        </p:nvCxnSpPr>
        <p:spPr bwMode="auto">
          <a:xfrm flipV="1">
            <a:off x="3851275" y="2784475"/>
            <a:ext cx="1519238" cy="984250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71" name="AutoShape 23">
            <a:extLst>
              <a:ext uri="{FF2B5EF4-FFF2-40B4-BE49-F238E27FC236}">
                <a16:creationId xmlns:a16="http://schemas.microsoft.com/office/drawing/2014/main" id="{428B1C8C-89C1-2054-01AF-9CA3CDB93BA3}"/>
              </a:ext>
            </a:extLst>
          </p:cNvPr>
          <p:cNvCxnSpPr>
            <a:cxnSpLocks noChangeShapeType="1"/>
            <a:stCxn id="27654" idx="6"/>
            <a:endCxn id="27656" idx="2"/>
          </p:cNvCxnSpPr>
          <p:nvPr/>
        </p:nvCxnSpPr>
        <p:spPr bwMode="auto">
          <a:xfrm>
            <a:off x="3962400" y="4038600"/>
            <a:ext cx="1295400" cy="1588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72" name="AutoShape 24">
            <a:extLst>
              <a:ext uri="{FF2B5EF4-FFF2-40B4-BE49-F238E27FC236}">
                <a16:creationId xmlns:a16="http://schemas.microsoft.com/office/drawing/2014/main" id="{2A1A4625-C875-070D-8401-85145D941C2C}"/>
              </a:ext>
            </a:extLst>
          </p:cNvPr>
          <p:cNvCxnSpPr>
            <a:cxnSpLocks noChangeShapeType="1"/>
            <a:stCxn id="27656" idx="0"/>
            <a:endCxn id="27655" idx="4"/>
          </p:cNvCxnSpPr>
          <p:nvPr/>
        </p:nvCxnSpPr>
        <p:spPr bwMode="auto">
          <a:xfrm flipV="1">
            <a:off x="5638800" y="2895600"/>
            <a:ext cx="1588" cy="762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73" name="AutoShape 25">
            <a:extLst>
              <a:ext uri="{FF2B5EF4-FFF2-40B4-BE49-F238E27FC236}">
                <a16:creationId xmlns:a16="http://schemas.microsoft.com/office/drawing/2014/main" id="{B2334AEC-7E33-1239-E842-30489DCB9FDF}"/>
              </a:ext>
            </a:extLst>
          </p:cNvPr>
          <p:cNvCxnSpPr>
            <a:cxnSpLocks noChangeShapeType="1"/>
            <a:stCxn id="27655" idx="6"/>
            <a:endCxn id="27657" idx="2"/>
          </p:cNvCxnSpPr>
          <p:nvPr/>
        </p:nvCxnSpPr>
        <p:spPr bwMode="auto">
          <a:xfrm>
            <a:off x="6019800" y="2514600"/>
            <a:ext cx="12954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74" name="AutoShape 26">
            <a:extLst>
              <a:ext uri="{FF2B5EF4-FFF2-40B4-BE49-F238E27FC236}">
                <a16:creationId xmlns:a16="http://schemas.microsoft.com/office/drawing/2014/main" id="{1B88EF9C-1C00-1BE0-F88C-7B9EED9727F6}"/>
              </a:ext>
            </a:extLst>
          </p:cNvPr>
          <p:cNvCxnSpPr>
            <a:cxnSpLocks noChangeShapeType="1"/>
            <a:stCxn id="27656" idx="6"/>
            <a:endCxn id="27658" idx="2"/>
          </p:cNvCxnSpPr>
          <p:nvPr/>
        </p:nvCxnSpPr>
        <p:spPr bwMode="auto">
          <a:xfrm>
            <a:off x="6019800" y="4038600"/>
            <a:ext cx="12954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75" name="AutoShape 27">
            <a:extLst>
              <a:ext uri="{FF2B5EF4-FFF2-40B4-BE49-F238E27FC236}">
                <a16:creationId xmlns:a16="http://schemas.microsoft.com/office/drawing/2014/main" id="{7535EFAE-5293-1FC9-D095-D9DBBB5CECE7}"/>
              </a:ext>
            </a:extLst>
          </p:cNvPr>
          <p:cNvCxnSpPr>
            <a:cxnSpLocks noChangeShapeType="1"/>
            <a:stCxn id="27658" idx="0"/>
            <a:endCxn id="27657" idx="4"/>
          </p:cNvCxnSpPr>
          <p:nvPr/>
        </p:nvCxnSpPr>
        <p:spPr bwMode="auto">
          <a:xfrm flipV="1">
            <a:off x="7696200" y="2895600"/>
            <a:ext cx="1588" cy="762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76" name="Rectangle 28">
            <a:extLst>
              <a:ext uri="{FF2B5EF4-FFF2-40B4-BE49-F238E27FC236}">
                <a16:creationId xmlns:a16="http://schemas.microsoft.com/office/drawing/2014/main" id="{4F1AC2A0-BF39-053F-8DE2-CA640CF45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800" b="1" i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7677" name="Rectangle 29">
            <a:extLst>
              <a:ext uri="{FF2B5EF4-FFF2-40B4-BE49-F238E27FC236}">
                <a16:creationId xmlns:a16="http://schemas.microsoft.com/office/drawing/2014/main" id="{DB5E3FE4-1C6A-C797-40FC-90EFF2E56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3200" b="1" i="0">
                <a:solidFill>
                  <a:srgbClr val="000000"/>
                </a:solidFill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7678" name="Rectangle 30">
            <a:extLst>
              <a:ext uri="{FF2B5EF4-FFF2-40B4-BE49-F238E27FC236}">
                <a16:creationId xmlns:a16="http://schemas.microsoft.com/office/drawing/2014/main" id="{03C35FAB-6112-8A37-93C6-5A49F3FBB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800" b="1" i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7679" name="Rectangle 31">
            <a:extLst>
              <a:ext uri="{FF2B5EF4-FFF2-40B4-BE49-F238E27FC236}">
                <a16:creationId xmlns:a16="http://schemas.microsoft.com/office/drawing/2014/main" id="{429D8D6E-F867-77DB-E80D-396DCEEED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800" b="1" i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>
            <a:extLst>
              <a:ext uri="{FF2B5EF4-FFF2-40B4-BE49-F238E27FC236}">
                <a16:creationId xmlns:a16="http://schemas.microsoft.com/office/drawing/2014/main" id="{2F703590-DA38-E08A-3C68-AD591697F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DF224B32-0958-4D6D-B200-E44BB13C790A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26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1E1B25B5-F5A2-31D0-0BAB-A92A47688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Breadth-First Search: Examplo</a:t>
            </a:r>
          </a:p>
        </p:txBody>
      </p:sp>
      <p:sp>
        <p:nvSpPr>
          <p:cNvPr id="28675" name="Oval 3">
            <a:extLst>
              <a:ext uri="{FF2B5EF4-FFF2-40B4-BE49-F238E27FC236}">
                <a16:creationId xmlns:a16="http://schemas.microsoft.com/office/drawing/2014/main" id="{0237846B-E173-185F-64FE-745E41C0C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70000"/>
              </a:lnSpc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8676" name="Oval 4">
            <a:extLst>
              <a:ext uri="{FF2B5EF4-FFF2-40B4-BE49-F238E27FC236}">
                <a16:creationId xmlns:a16="http://schemas.microsoft.com/office/drawing/2014/main" id="{6EFF47F4-DCC6-3700-70E8-2E854165F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8677" name="Oval 5">
            <a:extLst>
              <a:ext uri="{FF2B5EF4-FFF2-40B4-BE49-F238E27FC236}">
                <a16:creationId xmlns:a16="http://schemas.microsoft.com/office/drawing/2014/main" id="{8BDE0CDF-C48B-73E7-366B-9E7EA53C4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8678" name="Oval 6">
            <a:extLst>
              <a:ext uri="{FF2B5EF4-FFF2-40B4-BE49-F238E27FC236}">
                <a16:creationId xmlns:a16="http://schemas.microsoft.com/office/drawing/2014/main" id="{A4F185FE-F6AC-DA02-0FF6-E3CBD0B99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8679" name="Oval 7">
            <a:extLst>
              <a:ext uri="{FF2B5EF4-FFF2-40B4-BE49-F238E27FC236}">
                <a16:creationId xmlns:a16="http://schemas.microsoft.com/office/drawing/2014/main" id="{71210432-8DA8-A309-1F0D-003B63C8D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8680" name="Oval 8">
            <a:extLst>
              <a:ext uri="{FF2B5EF4-FFF2-40B4-BE49-F238E27FC236}">
                <a16:creationId xmlns:a16="http://schemas.microsoft.com/office/drawing/2014/main" id="{CFD63EE4-BB56-3792-8814-6978B8154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8681" name="Oval 9">
            <a:extLst>
              <a:ext uri="{FF2B5EF4-FFF2-40B4-BE49-F238E27FC236}">
                <a16:creationId xmlns:a16="http://schemas.microsoft.com/office/drawing/2014/main" id="{D55DF5CF-E7C1-47E7-CDE8-0A95EBC82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28682" name="Oval 10">
            <a:extLst>
              <a:ext uri="{FF2B5EF4-FFF2-40B4-BE49-F238E27FC236}">
                <a16:creationId xmlns:a16="http://schemas.microsoft.com/office/drawing/2014/main" id="{091041A9-09D6-28A9-A922-0F5CE8EAF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id="{3AAED3DA-3EF1-A079-0AB8-EC1FF16C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1676400"/>
            <a:ext cx="279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8684" name="Text Box 12">
            <a:extLst>
              <a:ext uri="{FF2B5EF4-FFF2-40B4-BE49-F238E27FC236}">
                <a16:creationId xmlns:a16="http://schemas.microsoft.com/office/drawing/2014/main" id="{84DED9BB-F147-E2DB-D3C3-8F9295998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1676400"/>
            <a:ext cx="279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8685" name="Text Box 13">
            <a:extLst>
              <a:ext uri="{FF2B5EF4-FFF2-40B4-BE49-F238E27FC236}">
                <a16:creationId xmlns:a16="http://schemas.microsoft.com/office/drawing/2014/main" id="{891A6EFF-9376-C630-C612-BE6EC0AD8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163" y="1676400"/>
            <a:ext cx="25082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8686" name="Text Box 14">
            <a:extLst>
              <a:ext uri="{FF2B5EF4-FFF2-40B4-BE49-F238E27FC236}">
                <a16:creationId xmlns:a16="http://schemas.microsoft.com/office/drawing/2014/main" id="{E74714DF-6C6E-8F17-510A-0103FE5AE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0"/>
            <a:ext cx="322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8687" name="Text Box 15">
            <a:extLst>
              <a:ext uri="{FF2B5EF4-FFF2-40B4-BE49-F238E27FC236}">
                <a16:creationId xmlns:a16="http://schemas.microsoft.com/office/drawing/2014/main" id="{8C5D310F-8B12-6779-8C39-34096AFC2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4419600"/>
            <a:ext cx="2936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8688" name="Text Box 16">
            <a:extLst>
              <a:ext uri="{FF2B5EF4-FFF2-40B4-BE49-F238E27FC236}">
                <a16:creationId xmlns:a16="http://schemas.microsoft.com/office/drawing/2014/main" id="{22CC5A20-73C9-9919-541E-96BED9ACF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300" y="4419600"/>
            <a:ext cx="3492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8689" name="Text Box 17">
            <a:extLst>
              <a:ext uri="{FF2B5EF4-FFF2-40B4-BE49-F238E27FC236}">
                <a16:creationId xmlns:a16="http://schemas.microsoft.com/office/drawing/2014/main" id="{18599655-3E2F-8063-C608-4A5A62889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4419600"/>
            <a:ext cx="3095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8690" name="Text Box 18">
            <a:extLst>
              <a:ext uri="{FF2B5EF4-FFF2-40B4-BE49-F238E27FC236}">
                <a16:creationId xmlns:a16="http://schemas.microsoft.com/office/drawing/2014/main" id="{08B08378-8C70-5FFB-DEFE-CD353A6B3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13" y="4419600"/>
            <a:ext cx="2936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8691" name="AutoShape 19">
            <a:extLst>
              <a:ext uri="{FF2B5EF4-FFF2-40B4-BE49-F238E27FC236}">
                <a16:creationId xmlns:a16="http://schemas.microsoft.com/office/drawing/2014/main" id="{2513F952-C1D9-B6EA-6AA8-6D9810A33E8C}"/>
              </a:ext>
            </a:extLst>
          </p:cNvPr>
          <p:cNvCxnSpPr>
            <a:cxnSpLocks noChangeShapeType="1"/>
            <a:stCxn id="28676" idx="0"/>
            <a:endCxn id="28675" idx="4"/>
          </p:cNvCxnSpPr>
          <p:nvPr/>
        </p:nvCxnSpPr>
        <p:spPr bwMode="auto">
          <a:xfrm flipV="1">
            <a:off x="1524000" y="2895600"/>
            <a:ext cx="1588" cy="762000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92" name="AutoShape 20">
            <a:extLst>
              <a:ext uri="{FF2B5EF4-FFF2-40B4-BE49-F238E27FC236}">
                <a16:creationId xmlns:a16="http://schemas.microsoft.com/office/drawing/2014/main" id="{18589CF1-2875-A3B0-440C-F5D7A4E1492C}"/>
              </a:ext>
            </a:extLst>
          </p:cNvPr>
          <p:cNvCxnSpPr>
            <a:cxnSpLocks noChangeShapeType="1"/>
            <a:stCxn id="28675" idx="6"/>
            <a:endCxn id="28677" idx="2"/>
          </p:cNvCxnSpPr>
          <p:nvPr/>
        </p:nvCxnSpPr>
        <p:spPr bwMode="auto">
          <a:xfrm>
            <a:off x="1905000" y="2514600"/>
            <a:ext cx="1295400" cy="1588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93" name="AutoShape 21">
            <a:extLst>
              <a:ext uri="{FF2B5EF4-FFF2-40B4-BE49-F238E27FC236}">
                <a16:creationId xmlns:a16="http://schemas.microsoft.com/office/drawing/2014/main" id="{6700A939-42BB-5C13-F885-24C0599280F6}"/>
              </a:ext>
            </a:extLst>
          </p:cNvPr>
          <p:cNvCxnSpPr>
            <a:cxnSpLocks noChangeShapeType="1"/>
            <a:stCxn id="28677" idx="4"/>
            <a:endCxn id="28678" idx="0"/>
          </p:cNvCxnSpPr>
          <p:nvPr/>
        </p:nvCxnSpPr>
        <p:spPr bwMode="auto">
          <a:xfrm>
            <a:off x="3581400" y="2895600"/>
            <a:ext cx="1588" cy="762000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94" name="AutoShape 22">
            <a:extLst>
              <a:ext uri="{FF2B5EF4-FFF2-40B4-BE49-F238E27FC236}">
                <a16:creationId xmlns:a16="http://schemas.microsoft.com/office/drawing/2014/main" id="{8F62F83A-B9DD-22E6-C1F5-58862B365D75}"/>
              </a:ext>
            </a:extLst>
          </p:cNvPr>
          <p:cNvCxnSpPr>
            <a:cxnSpLocks noChangeShapeType="1"/>
            <a:stCxn id="28678" idx="7"/>
            <a:endCxn id="28679" idx="3"/>
          </p:cNvCxnSpPr>
          <p:nvPr/>
        </p:nvCxnSpPr>
        <p:spPr bwMode="auto">
          <a:xfrm flipV="1">
            <a:off x="3851275" y="2784475"/>
            <a:ext cx="1519238" cy="984250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95" name="AutoShape 23">
            <a:extLst>
              <a:ext uri="{FF2B5EF4-FFF2-40B4-BE49-F238E27FC236}">
                <a16:creationId xmlns:a16="http://schemas.microsoft.com/office/drawing/2014/main" id="{2F9E0F0F-A5E5-4265-319C-355B95FF7A94}"/>
              </a:ext>
            </a:extLst>
          </p:cNvPr>
          <p:cNvCxnSpPr>
            <a:cxnSpLocks noChangeShapeType="1"/>
            <a:stCxn id="28678" idx="6"/>
            <a:endCxn id="28680" idx="2"/>
          </p:cNvCxnSpPr>
          <p:nvPr/>
        </p:nvCxnSpPr>
        <p:spPr bwMode="auto">
          <a:xfrm>
            <a:off x="3962400" y="4038600"/>
            <a:ext cx="1295400" cy="1588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96" name="AutoShape 24">
            <a:extLst>
              <a:ext uri="{FF2B5EF4-FFF2-40B4-BE49-F238E27FC236}">
                <a16:creationId xmlns:a16="http://schemas.microsoft.com/office/drawing/2014/main" id="{78A862EE-2CF6-9DF9-2F70-CA460BA0DAE6}"/>
              </a:ext>
            </a:extLst>
          </p:cNvPr>
          <p:cNvCxnSpPr>
            <a:cxnSpLocks noChangeShapeType="1"/>
            <a:stCxn id="28680" idx="0"/>
            <a:endCxn id="28679" idx="4"/>
          </p:cNvCxnSpPr>
          <p:nvPr/>
        </p:nvCxnSpPr>
        <p:spPr bwMode="auto">
          <a:xfrm flipV="1">
            <a:off x="5638800" y="2895600"/>
            <a:ext cx="1588" cy="762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97" name="AutoShape 25">
            <a:extLst>
              <a:ext uri="{FF2B5EF4-FFF2-40B4-BE49-F238E27FC236}">
                <a16:creationId xmlns:a16="http://schemas.microsoft.com/office/drawing/2014/main" id="{57BCF0DE-F1F9-7FFA-7388-F06D103E1287}"/>
              </a:ext>
            </a:extLst>
          </p:cNvPr>
          <p:cNvCxnSpPr>
            <a:cxnSpLocks noChangeShapeType="1"/>
            <a:stCxn id="28679" idx="6"/>
            <a:endCxn id="28681" idx="2"/>
          </p:cNvCxnSpPr>
          <p:nvPr/>
        </p:nvCxnSpPr>
        <p:spPr bwMode="auto">
          <a:xfrm>
            <a:off x="6019800" y="2514600"/>
            <a:ext cx="12954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98" name="AutoShape 26">
            <a:extLst>
              <a:ext uri="{FF2B5EF4-FFF2-40B4-BE49-F238E27FC236}">
                <a16:creationId xmlns:a16="http://schemas.microsoft.com/office/drawing/2014/main" id="{07ADC298-A7B0-F90A-7971-4BED0E71794A}"/>
              </a:ext>
            </a:extLst>
          </p:cNvPr>
          <p:cNvCxnSpPr>
            <a:cxnSpLocks noChangeShapeType="1"/>
            <a:stCxn id="28680" idx="6"/>
            <a:endCxn id="28682" idx="2"/>
          </p:cNvCxnSpPr>
          <p:nvPr/>
        </p:nvCxnSpPr>
        <p:spPr bwMode="auto">
          <a:xfrm>
            <a:off x="6019800" y="4038600"/>
            <a:ext cx="12954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99" name="AutoShape 27">
            <a:extLst>
              <a:ext uri="{FF2B5EF4-FFF2-40B4-BE49-F238E27FC236}">
                <a16:creationId xmlns:a16="http://schemas.microsoft.com/office/drawing/2014/main" id="{A7A1DB66-9C3A-25B6-9311-5451DA50D8AF}"/>
              </a:ext>
            </a:extLst>
          </p:cNvPr>
          <p:cNvCxnSpPr>
            <a:cxnSpLocks noChangeShapeType="1"/>
            <a:stCxn id="28682" idx="0"/>
            <a:endCxn id="28681" idx="4"/>
          </p:cNvCxnSpPr>
          <p:nvPr/>
        </p:nvCxnSpPr>
        <p:spPr bwMode="auto">
          <a:xfrm flipV="1">
            <a:off x="7696200" y="2895600"/>
            <a:ext cx="1588" cy="762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700" name="Rectangle 28">
            <a:extLst>
              <a:ext uri="{FF2B5EF4-FFF2-40B4-BE49-F238E27FC236}">
                <a16:creationId xmlns:a16="http://schemas.microsoft.com/office/drawing/2014/main" id="{666B0BC4-0750-B749-9FA9-0E739F24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3200" b="1" i="0">
                <a:solidFill>
                  <a:srgbClr val="000000"/>
                </a:solidFill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8701" name="Rectangle 29">
            <a:extLst>
              <a:ext uri="{FF2B5EF4-FFF2-40B4-BE49-F238E27FC236}">
                <a16:creationId xmlns:a16="http://schemas.microsoft.com/office/drawing/2014/main" id="{5038BF8E-3787-6667-A3DA-7C1505957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800" b="1" i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8702" name="Rectangle 30">
            <a:extLst>
              <a:ext uri="{FF2B5EF4-FFF2-40B4-BE49-F238E27FC236}">
                <a16:creationId xmlns:a16="http://schemas.microsoft.com/office/drawing/2014/main" id="{A083E552-98E1-0A34-0BFF-235F92767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800" b="1" i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8703" name="Rectangle 31">
            <a:extLst>
              <a:ext uri="{FF2B5EF4-FFF2-40B4-BE49-F238E27FC236}">
                <a16:creationId xmlns:a16="http://schemas.microsoft.com/office/drawing/2014/main" id="{BDD1DBEF-C70A-9D7B-6750-FE612C962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800" b="1" i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>
            <a:extLst>
              <a:ext uri="{FF2B5EF4-FFF2-40B4-BE49-F238E27FC236}">
                <a16:creationId xmlns:a16="http://schemas.microsoft.com/office/drawing/2014/main" id="{96484E6A-C213-E4C8-43F8-0BCBBDED1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DECE6E18-3726-4E5B-9DCE-D9586C4C82DC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27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164B9CE2-D8CA-E272-3EF3-0603C6952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Breadth-First Search: Examplo</a:t>
            </a:r>
          </a:p>
        </p:txBody>
      </p:sp>
      <p:sp>
        <p:nvSpPr>
          <p:cNvPr id="29699" name="Oval 3">
            <a:extLst>
              <a:ext uri="{FF2B5EF4-FFF2-40B4-BE49-F238E27FC236}">
                <a16:creationId xmlns:a16="http://schemas.microsoft.com/office/drawing/2014/main" id="{6F677E67-472A-CAFD-37C8-47D60165B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70000"/>
              </a:lnSpc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9700" name="Oval 4">
            <a:extLst>
              <a:ext uri="{FF2B5EF4-FFF2-40B4-BE49-F238E27FC236}">
                <a16:creationId xmlns:a16="http://schemas.microsoft.com/office/drawing/2014/main" id="{30DB8CC4-619C-B2E8-927C-7E7F1E2AF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701" name="Oval 5">
            <a:extLst>
              <a:ext uri="{FF2B5EF4-FFF2-40B4-BE49-F238E27FC236}">
                <a16:creationId xmlns:a16="http://schemas.microsoft.com/office/drawing/2014/main" id="{CC6F39D6-9797-E455-CB9E-E152B711E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9702" name="Oval 6">
            <a:extLst>
              <a:ext uri="{FF2B5EF4-FFF2-40B4-BE49-F238E27FC236}">
                <a16:creationId xmlns:a16="http://schemas.microsoft.com/office/drawing/2014/main" id="{B55753DF-93E7-D828-FF89-2C50FB961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9703" name="Oval 7">
            <a:extLst>
              <a:ext uri="{FF2B5EF4-FFF2-40B4-BE49-F238E27FC236}">
                <a16:creationId xmlns:a16="http://schemas.microsoft.com/office/drawing/2014/main" id="{7CAB771D-1617-E82E-A0FB-E5623C6C1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704" name="Oval 8">
            <a:extLst>
              <a:ext uri="{FF2B5EF4-FFF2-40B4-BE49-F238E27FC236}">
                <a16:creationId xmlns:a16="http://schemas.microsoft.com/office/drawing/2014/main" id="{5467ACC1-4922-C253-21BC-19F05F57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705" name="Oval 9">
            <a:extLst>
              <a:ext uri="{FF2B5EF4-FFF2-40B4-BE49-F238E27FC236}">
                <a16:creationId xmlns:a16="http://schemas.microsoft.com/office/drawing/2014/main" id="{2EDE844E-64A1-6949-CA94-A8AC8BA75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9706" name="Oval 10">
            <a:extLst>
              <a:ext uri="{FF2B5EF4-FFF2-40B4-BE49-F238E27FC236}">
                <a16:creationId xmlns:a16="http://schemas.microsoft.com/office/drawing/2014/main" id="{72E79138-2759-5CB9-12C2-DB31AAD2C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29707" name="Text Box 11">
            <a:extLst>
              <a:ext uri="{FF2B5EF4-FFF2-40B4-BE49-F238E27FC236}">
                <a16:creationId xmlns:a16="http://schemas.microsoft.com/office/drawing/2014/main" id="{70B88D93-31D4-8B0F-5E8C-13C3B3778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1676400"/>
            <a:ext cx="279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9708" name="Text Box 12">
            <a:extLst>
              <a:ext uri="{FF2B5EF4-FFF2-40B4-BE49-F238E27FC236}">
                <a16:creationId xmlns:a16="http://schemas.microsoft.com/office/drawing/2014/main" id="{5AA95DFB-BBDB-08B4-8298-0A260167A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1676400"/>
            <a:ext cx="279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9709" name="Text Box 13">
            <a:extLst>
              <a:ext uri="{FF2B5EF4-FFF2-40B4-BE49-F238E27FC236}">
                <a16:creationId xmlns:a16="http://schemas.microsoft.com/office/drawing/2014/main" id="{EE5D1226-2671-4310-44C3-F4B21881A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163" y="1676400"/>
            <a:ext cx="25082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9710" name="Text Box 14">
            <a:extLst>
              <a:ext uri="{FF2B5EF4-FFF2-40B4-BE49-F238E27FC236}">
                <a16:creationId xmlns:a16="http://schemas.microsoft.com/office/drawing/2014/main" id="{E3B9E496-2F25-6D33-94D7-77B86C71B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0"/>
            <a:ext cx="322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9711" name="Text Box 15">
            <a:extLst>
              <a:ext uri="{FF2B5EF4-FFF2-40B4-BE49-F238E27FC236}">
                <a16:creationId xmlns:a16="http://schemas.microsoft.com/office/drawing/2014/main" id="{109B046E-DE69-6C8E-480F-96AE2FC22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4419600"/>
            <a:ext cx="2936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9712" name="Text Box 16">
            <a:extLst>
              <a:ext uri="{FF2B5EF4-FFF2-40B4-BE49-F238E27FC236}">
                <a16:creationId xmlns:a16="http://schemas.microsoft.com/office/drawing/2014/main" id="{E253B2B6-869B-C6C5-F6FB-7B2B7251F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300" y="4419600"/>
            <a:ext cx="3492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9713" name="Text Box 17">
            <a:extLst>
              <a:ext uri="{FF2B5EF4-FFF2-40B4-BE49-F238E27FC236}">
                <a16:creationId xmlns:a16="http://schemas.microsoft.com/office/drawing/2014/main" id="{06AD7A0F-A9B8-C110-0434-FC89D9E20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4419600"/>
            <a:ext cx="3095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9714" name="Text Box 18">
            <a:extLst>
              <a:ext uri="{FF2B5EF4-FFF2-40B4-BE49-F238E27FC236}">
                <a16:creationId xmlns:a16="http://schemas.microsoft.com/office/drawing/2014/main" id="{81B68E98-D037-73DF-64D8-AC6577210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13" y="4419600"/>
            <a:ext cx="2936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9715" name="AutoShape 19">
            <a:extLst>
              <a:ext uri="{FF2B5EF4-FFF2-40B4-BE49-F238E27FC236}">
                <a16:creationId xmlns:a16="http://schemas.microsoft.com/office/drawing/2014/main" id="{5893278C-B186-5D37-93D8-C7A851086401}"/>
              </a:ext>
            </a:extLst>
          </p:cNvPr>
          <p:cNvCxnSpPr>
            <a:cxnSpLocks noChangeShapeType="1"/>
            <a:stCxn id="29700" idx="0"/>
            <a:endCxn id="29699" idx="4"/>
          </p:cNvCxnSpPr>
          <p:nvPr/>
        </p:nvCxnSpPr>
        <p:spPr bwMode="auto">
          <a:xfrm flipV="1">
            <a:off x="1524000" y="2895600"/>
            <a:ext cx="1588" cy="762000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6" name="AutoShape 20">
            <a:extLst>
              <a:ext uri="{FF2B5EF4-FFF2-40B4-BE49-F238E27FC236}">
                <a16:creationId xmlns:a16="http://schemas.microsoft.com/office/drawing/2014/main" id="{A8EA067C-B8D6-E6C8-16D2-DA3095A91527}"/>
              </a:ext>
            </a:extLst>
          </p:cNvPr>
          <p:cNvCxnSpPr>
            <a:cxnSpLocks noChangeShapeType="1"/>
            <a:stCxn id="29699" idx="6"/>
            <a:endCxn id="29701" idx="2"/>
          </p:cNvCxnSpPr>
          <p:nvPr/>
        </p:nvCxnSpPr>
        <p:spPr bwMode="auto">
          <a:xfrm>
            <a:off x="1905000" y="2514600"/>
            <a:ext cx="1295400" cy="1588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7" name="AutoShape 21">
            <a:extLst>
              <a:ext uri="{FF2B5EF4-FFF2-40B4-BE49-F238E27FC236}">
                <a16:creationId xmlns:a16="http://schemas.microsoft.com/office/drawing/2014/main" id="{01BC45AB-9800-44A6-43A2-9223FA699BA8}"/>
              </a:ext>
            </a:extLst>
          </p:cNvPr>
          <p:cNvCxnSpPr>
            <a:cxnSpLocks noChangeShapeType="1"/>
            <a:stCxn id="29701" idx="4"/>
            <a:endCxn id="29702" idx="0"/>
          </p:cNvCxnSpPr>
          <p:nvPr/>
        </p:nvCxnSpPr>
        <p:spPr bwMode="auto">
          <a:xfrm>
            <a:off x="3581400" y="2895600"/>
            <a:ext cx="1588" cy="762000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8" name="AutoShape 22">
            <a:extLst>
              <a:ext uri="{FF2B5EF4-FFF2-40B4-BE49-F238E27FC236}">
                <a16:creationId xmlns:a16="http://schemas.microsoft.com/office/drawing/2014/main" id="{C292003F-3987-0C90-7AA0-A46752ECEE68}"/>
              </a:ext>
            </a:extLst>
          </p:cNvPr>
          <p:cNvCxnSpPr>
            <a:cxnSpLocks noChangeShapeType="1"/>
            <a:stCxn id="29702" idx="7"/>
            <a:endCxn id="29703" idx="3"/>
          </p:cNvCxnSpPr>
          <p:nvPr/>
        </p:nvCxnSpPr>
        <p:spPr bwMode="auto">
          <a:xfrm flipV="1">
            <a:off x="3851275" y="2784475"/>
            <a:ext cx="1519238" cy="984250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3">
            <a:extLst>
              <a:ext uri="{FF2B5EF4-FFF2-40B4-BE49-F238E27FC236}">
                <a16:creationId xmlns:a16="http://schemas.microsoft.com/office/drawing/2014/main" id="{6E74AE23-FCF4-DC6C-C18D-9A3CE08E8880}"/>
              </a:ext>
            </a:extLst>
          </p:cNvPr>
          <p:cNvCxnSpPr>
            <a:cxnSpLocks noChangeShapeType="1"/>
            <a:stCxn id="29702" idx="6"/>
            <a:endCxn id="29704" idx="2"/>
          </p:cNvCxnSpPr>
          <p:nvPr/>
        </p:nvCxnSpPr>
        <p:spPr bwMode="auto">
          <a:xfrm>
            <a:off x="3962400" y="4038600"/>
            <a:ext cx="1295400" cy="1588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20" name="AutoShape 24">
            <a:extLst>
              <a:ext uri="{FF2B5EF4-FFF2-40B4-BE49-F238E27FC236}">
                <a16:creationId xmlns:a16="http://schemas.microsoft.com/office/drawing/2014/main" id="{070CAEBE-7A42-FB0A-4BB8-5F918B835869}"/>
              </a:ext>
            </a:extLst>
          </p:cNvPr>
          <p:cNvCxnSpPr>
            <a:cxnSpLocks noChangeShapeType="1"/>
            <a:stCxn id="29704" idx="0"/>
            <a:endCxn id="29703" idx="4"/>
          </p:cNvCxnSpPr>
          <p:nvPr/>
        </p:nvCxnSpPr>
        <p:spPr bwMode="auto">
          <a:xfrm flipV="1">
            <a:off x="5638800" y="2895600"/>
            <a:ext cx="1588" cy="762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21" name="AutoShape 25">
            <a:extLst>
              <a:ext uri="{FF2B5EF4-FFF2-40B4-BE49-F238E27FC236}">
                <a16:creationId xmlns:a16="http://schemas.microsoft.com/office/drawing/2014/main" id="{60DB8FA6-1878-516A-31D5-18CEBCD45A14}"/>
              </a:ext>
            </a:extLst>
          </p:cNvPr>
          <p:cNvCxnSpPr>
            <a:cxnSpLocks noChangeShapeType="1"/>
            <a:stCxn id="29703" idx="6"/>
            <a:endCxn id="29705" idx="2"/>
          </p:cNvCxnSpPr>
          <p:nvPr/>
        </p:nvCxnSpPr>
        <p:spPr bwMode="auto">
          <a:xfrm>
            <a:off x="6019800" y="2514600"/>
            <a:ext cx="1295400" cy="1588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22" name="AutoShape 26">
            <a:extLst>
              <a:ext uri="{FF2B5EF4-FFF2-40B4-BE49-F238E27FC236}">
                <a16:creationId xmlns:a16="http://schemas.microsoft.com/office/drawing/2014/main" id="{5183A96E-B890-7937-F66C-2CA5A21927A2}"/>
              </a:ext>
            </a:extLst>
          </p:cNvPr>
          <p:cNvCxnSpPr>
            <a:cxnSpLocks noChangeShapeType="1"/>
            <a:stCxn id="29704" idx="6"/>
            <a:endCxn id="29706" idx="2"/>
          </p:cNvCxnSpPr>
          <p:nvPr/>
        </p:nvCxnSpPr>
        <p:spPr bwMode="auto">
          <a:xfrm>
            <a:off x="6019800" y="4038600"/>
            <a:ext cx="12954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23" name="AutoShape 27">
            <a:extLst>
              <a:ext uri="{FF2B5EF4-FFF2-40B4-BE49-F238E27FC236}">
                <a16:creationId xmlns:a16="http://schemas.microsoft.com/office/drawing/2014/main" id="{0FBE2EB8-2893-D144-F5B9-90473656DFDF}"/>
              </a:ext>
            </a:extLst>
          </p:cNvPr>
          <p:cNvCxnSpPr>
            <a:cxnSpLocks noChangeShapeType="1"/>
            <a:stCxn id="29706" idx="0"/>
            <a:endCxn id="29705" idx="4"/>
          </p:cNvCxnSpPr>
          <p:nvPr/>
        </p:nvCxnSpPr>
        <p:spPr bwMode="auto">
          <a:xfrm flipV="1">
            <a:off x="7696200" y="2895600"/>
            <a:ext cx="1588" cy="762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24" name="Rectangle 28">
            <a:extLst>
              <a:ext uri="{FF2B5EF4-FFF2-40B4-BE49-F238E27FC236}">
                <a16:creationId xmlns:a16="http://schemas.microsoft.com/office/drawing/2014/main" id="{BEF87AF6-297F-A842-6903-B8D23E7C7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3200" b="1" i="0">
                <a:solidFill>
                  <a:srgbClr val="000000"/>
                </a:solidFill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9725" name="Rectangle 29">
            <a:extLst>
              <a:ext uri="{FF2B5EF4-FFF2-40B4-BE49-F238E27FC236}">
                <a16:creationId xmlns:a16="http://schemas.microsoft.com/office/drawing/2014/main" id="{DC4F3814-BC03-0C4A-28B7-BCCCCCB45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800" b="1" i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9726" name="Rectangle 30">
            <a:extLst>
              <a:ext uri="{FF2B5EF4-FFF2-40B4-BE49-F238E27FC236}">
                <a16:creationId xmlns:a16="http://schemas.microsoft.com/office/drawing/2014/main" id="{9C058B65-0282-D1EE-A173-7ACADCD06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800" b="1" i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9727" name="Rectangle 31">
            <a:extLst>
              <a:ext uri="{FF2B5EF4-FFF2-40B4-BE49-F238E27FC236}">
                <a16:creationId xmlns:a16="http://schemas.microsoft.com/office/drawing/2014/main" id="{3FB00567-239E-9144-DE07-D21700A1E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800" b="1" i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>
            <a:extLst>
              <a:ext uri="{FF2B5EF4-FFF2-40B4-BE49-F238E27FC236}">
                <a16:creationId xmlns:a16="http://schemas.microsoft.com/office/drawing/2014/main" id="{C8438471-AFF4-7F17-171D-7D10C885C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1E1A58B0-00DC-4C17-8347-8539EA816CDF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28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83E5D08B-6A88-0AD4-F5E4-19F0254E2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Breadth-First Search: Examplo</a:t>
            </a:r>
          </a:p>
        </p:txBody>
      </p:sp>
      <p:sp>
        <p:nvSpPr>
          <p:cNvPr id="30723" name="Oval 3">
            <a:extLst>
              <a:ext uri="{FF2B5EF4-FFF2-40B4-BE49-F238E27FC236}">
                <a16:creationId xmlns:a16="http://schemas.microsoft.com/office/drawing/2014/main" id="{384FF1F8-5AD7-9D56-F5F9-FF6E3341D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70000"/>
              </a:lnSpc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24" name="Oval 4">
            <a:extLst>
              <a:ext uri="{FF2B5EF4-FFF2-40B4-BE49-F238E27FC236}">
                <a16:creationId xmlns:a16="http://schemas.microsoft.com/office/drawing/2014/main" id="{255D2858-4378-9EFA-69C6-68DEF78B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0725" name="Oval 5">
            <a:extLst>
              <a:ext uri="{FF2B5EF4-FFF2-40B4-BE49-F238E27FC236}">
                <a16:creationId xmlns:a16="http://schemas.microsoft.com/office/drawing/2014/main" id="{BDBE720E-A45C-434C-ACE1-7FAC9C887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726" name="Oval 6">
            <a:extLst>
              <a:ext uri="{FF2B5EF4-FFF2-40B4-BE49-F238E27FC236}">
                <a16:creationId xmlns:a16="http://schemas.microsoft.com/office/drawing/2014/main" id="{344C4767-3C2D-CD7D-2CB6-7A0A44EA4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27" name="Oval 7">
            <a:extLst>
              <a:ext uri="{FF2B5EF4-FFF2-40B4-BE49-F238E27FC236}">
                <a16:creationId xmlns:a16="http://schemas.microsoft.com/office/drawing/2014/main" id="{FB425BA3-D522-2115-4072-3545A9E5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0728" name="Oval 8">
            <a:extLst>
              <a:ext uri="{FF2B5EF4-FFF2-40B4-BE49-F238E27FC236}">
                <a16:creationId xmlns:a16="http://schemas.microsoft.com/office/drawing/2014/main" id="{3E9B6C83-18DD-A8AE-B1FE-B98D5441C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0729" name="Oval 9">
            <a:extLst>
              <a:ext uri="{FF2B5EF4-FFF2-40B4-BE49-F238E27FC236}">
                <a16:creationId xmlns:a16="http://schemas.microsoft.com/office/drawing/2014/main" id="{F29E5B18-2831-C7EE-E5B6-FC23D5B90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0730" name="Oval 10">
            <a:extLst>
              <a:ext uri="{FF2B5EF4-FFF2-40B4-BE49-F238E27FC236}">
                <a16:creationId xmlns:a16="http://schemas.microsoft.com/office/drawing/2014/main" id="{F1D5B1D4-4928-D290-D600-F0E4FD423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0731" name="Text Box 11">
            <a:extLst>
              <a:ext uri="{FF2B5EF4-FFF2-40B4-BE49-F238E27FC236}">
                <a16:creationId xmlns:a16="http://schemas.microsoft.com/office/drawing/2014/main" id="{9E65C1C4-274C-FE0E-D4CF-08CC96967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1676400"/>
            <a:ext cx="279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30732" name="Text Box 12">
            <a:extLst>
              <a:ext uri="{FF2B5EF4-FFF2-40B4-BE49-F238E27FC236}">
                <a16:creationId xmlns:a16="http://schemas.microsoft.com/office/drawing/2014/main" id="{47ED60D2-53C6-A3F6-A778-3EE993DC1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1676400"/>
            <a:ext cx="279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0733" name="Text Box 13">
            <a:extLst>
              <a:ext uri="{FF2B5EF4-FFF2-40B4-BE49-F238E27FC236}">
                <a16:creationId xmlns:a16="http://schemas.microsoft.com/office/drawing/2014/main" id="{C93E9128-D422-8BAC-DAC9-D4AA653E1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163" y="1676400"/>
            <a:ext cx="25082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0734" name="Text Box 14">
            <a:extLst>
              <a:ext uri="{FF2B5EF4-FFF2-40B4-BE49-F238E27FC236}">
                <a16:creationId xmlns:a16="http://schemas.microsoft.com/office/drawing/2014/main" id="{E546C9DF-5158-D7EA-454A-139C1BD86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0"/>
            <a:ext cx="322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30735" name="Text Box 15">
            <a:extLst>
              <a:ext uri="{FF2B5EF4-FFF2-40B4-BE49-F238E27FC236}">
                <a16:creationId xmlns:a16="http://schemas.microsoft.com/office/drawing/2014/main" id="{73F85F1D-A7DB-592F-0B94-CA809B760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4419600"/>
            <a:ext cx="2936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0736" name="Text Box 16">
            <a:extLst>
              <a:ext uri="{FF2B5EF4-FFF2-40B4-BE49-F238E27FC236}">
                <a16:creationId xmlns:a16="http://schemas.microsoft.com/office/drawing/2014/main" id="{EBA173D9-D853-350E-D361-AA61B36D2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300" y="4419600"/>
            <a:ext cx="3492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30737" name="Text Box 17">
            <a:extLst>
              <a:ext uri="{FF2B5EF4-FFF2-40B4-BE49-F238E27FC236}">
                <a16:creationId xmlns:a16="http://schemas.microsoft.com/office/drawing/2014/main" id="{1573EB09-25F1-B7B5-3CFF-71FB83CA2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4419600"/>
            <a:ext cx="3095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0738" name="Text Box 18">
            <a:extLst>
              <a:ext uri="{FF2B5EF4-FFF2-40B4-BE49-F238E27FC236}">
                <a16:creationId xmlns:a16="http://schemas.microsoft.com/office/drawing/2014/main" id="{0DD2D65E-A418-603F-E854-180F38E9F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13" y="4419600"/>
            <a:ext cx="2936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30739" name="AutoShape 19">
            <a:extLst>
              <a:ext uri="{FF2B5EF4-FFF2-40B4-BE49-F238E27FC236}">
                <a16:creationId xmlns:a16="http://schemas.microsoft.com/office/drawing/2014/main" id="{89609895-12EE-045E-D4D1-0364BEF72DED}"/>
              </a:ext>
            </a:extLst>
          </p:cNvPr>
          <p:cNvCxnSpPr>
            <a:cxnSpLocks noChangeShapeType="1"/>
            <a:stCxn id="30724" idx="0"/>
            <a:endCxn id="30723" idx="4"/>
          </p:cNvCxnSpPr>
          <p:nvPr/>
        </p:nvCxnSpPr>
        <p:spPr bwMode="auto">
          <a:xfrm flipV="1">
            <a:off x="1524000" y="2895600"/>
            <a:ext cx="1588" cy="762000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40" name="AutoShape 20">
            <a:extLst>
              <a:ext uri="{FF2B5EF4-FFF2-40B4-BE49-F238E27FC236}">
                <a16:creationId xmlns:a16="http://schemas.microsoft.com/office/drawing/2014/main" id="{E701288A-F2F2-E140-49FA-D5183553637A}"/>
              </a:ext>
            </a:extLst>
          </p:cNvPr>
          <p:cNvCxnSpPr>
            <a:cxnSpLocks noChangeShapeType="1"/>
            <a:stCxn id="30723" idx="6"/>
            <a:endCxn id="30725" idx="2"/>
          </p:cNvCxnSpPr>
          <p:nvPr/>
        </p:nvCxnSpPr>
        <p:spPr bwMode="auto">
          <a:xfrm>
            <a:off x="1905000" y="2514600"/>
            <a:ext cx="1295400" cy="1588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41" name="AutoShape 21">
            <a:extLst>
              <a:ext uri="{FF2B5EF4-FFF2-40B4-BE49-F238E27FC236}">
                <a16:creationId xmlns:a16="http://schemas.microsoft.com/office/drawing/2014/main" id="{79A2828E-1BD7-6339-0A68-07BE18860395}"/>
              </a:ext>
            </a:extLst>
          </p:cNvPr>
          <p:cNvCxnSpPr>
            <a:cxnSpLocks noChangeShapeType="1"/>
            <a:stCxn id="30725" idx="4"/>
            <a:endCxn id="30726" idx="0"/>
          </p:cNvCxnSpPr>
          <p:nvPr/>
        </p:nvCxnSpPr>
        <p:spPr bwMode="auto">
          <a:xfrm>
            <a:off x="3581400" y="2895600"/>
            <a:ext cx="1588" cy="762000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42" name="AutoShape 22">
            <a:extLst>
              <a:ext uri="{FF2B5EF4-FFF2-40B4-BE49-F238E27FC236}">
                <a16:creationId xmlns:a16="http://schemas.microsoft.com/office/drawing/2014/main" id="{51D00D77-970F-CB06-75CD-7EEA7F5B0E24}"/>
              </a:ext>
            </a:extLst>
          </p:cNvPr>
          <p:cNvCxnSpPr>
            <a:cxnSpLocks noChangeShapeType="1"/>
            <a:stCxn id="30726" idx="7"/>
            <a:endCxn id="30727" idx="3"/>
          </p:cNvCxnSpPr>
          <p:nvPr/>
        </p:nvCxnSpPr>
        <p:spPr bwMode="auto">
          <a:xfrm flipV="1">
            <a:off x="3851275" y="2784475"/>
            <a:ext cx="1519238" cy="984250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43" name="AutoShape 23">
            <a:extLst>
              <a:ext uri="{FF2B5EF4-FFF2-40B4-BE49-F238E27FC236}">
                <a16:creationId xmlns:a16="http://schemas.microsoft.com/office/drawing/2014/main" id="{32AA2338-DE10-A69E-F448-4636F3BB46DE}"/>
              </a:ext>
            </a:extLst>
          </p:cNvPr>
          <p:cNvCxnSpPr>
            <a:cxnSpLocks noChangeShapeType="1"/>
            <a:stCxn id="30726" idx="6"/>
            <a:endCxn id="30728" idx="2"/>
          </p:cNvCxnSpPr>
          <p:nvPr/>
        </p:nvCxnSpPr>
        <p:spPr bwMode="auto">
          <a:xfrm>
            <a:off x="3962400" y="4038600"/>
            <a:ext cx="1295400" cy="1588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44" name="AutoShape 24">
            <a:extLst>
              <a:ext uri="{FF2B5EF4-FFF2-40B4-BE49-F238E27FC236}">
                <a16:creationId xmlns:a16="http://schemas.microsoft.com/office/drawing/2014/main" id="{BBCFFCDD-2DFE-7159-CB5D-C02F97157153}"/>
              </a:ext>
            </a:extLst>
          </p:cNvPr>
          <p:cNvCxnSpPr>
            <a:cxnSpLocks noChangeShapeType="1"/>
            <a:stCxn id="30728" idx="0"/>
            <a:endCxn id="30727" idx="4"/>
          </p:cNvCxnSpPr>
          <p:nvPr/>
        </p:nvCxnSpPr>
        <p:spPr bwMode="auto">
          <a:xfrm flipV="1">
            <a:off x="5638800" y="2895600"/>
            <a:ext cx="1588" cy="762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45" name="AutoShape 25">
            <a:extLst>
              <a:ext uri="{FF2B5EF4-FFF2-40B4-BE49-F238E27FC236}">
                <a16:creationId xmlns:a16="http://schemas.microsoft.com/office/drawing/2014/main" id="{75C9A77F-A9E0-EAC3-503D-B2EDD3A1E7ED}"/>
              </a:ext>
            </a:extLst>
          </p:cNvPr>
          <p:cNvCxnSpPr>
            <a:cxnSpLocks noChangeShapeType="1"/>
            <a:stCxn id="30727" idx="6"/>
            <a:endCxn id="30729" idx="2"/>
          </p:cNvCxnSpPr>
          <p:nvPr/>
        </p:nvCxnSpPr>
        <p:spPr bwMode="auto">
          <a:xfrm>
            <a:off x="6019800" y="2514600"/>
            <a:ext cx="1295400" cy="1588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46" name="AutoShape 26">
            <a:extLst>
              <a:ext uri="{FF2B5EF4-FFF2-40B4-BE49-F238E27FC236}">
                <a16:creationId xmlns:a16="http://schemas.microsoft.com/office/drawing/2014/main" id="{D56FECF3-07EF-95BF-1056-B26622B90B22}"/>
              </a:ext>
            </a:extLst>
          </p:cNvPr>
          <p:cNvCxnSpPr>
            <a:cxnSpLocks noChangeShapeType="1"/>
            <a:stCxn id="30728" idx="6"/>
            <a:endCxn id="30730" idx="2"/>
          </p:cNvCxnSpPr>
          <p:nvPr/>
        </p:nvCxnSpPr>
        <p:spPr bwMode="auto">
          <a:xfrm>
            <a:off x="6019800" y="4038600"/>
            <a:ext cx="1295400" cy="1588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47" name="AutoShape 27">
            <a:extLst>
              <a:ext uri="{FF2B5EF4-FFF2-40B4-BE49-F238E27FC236}">
                <a16:creationId xmlns:a16="http://schemas.microsoft.com/office/drawing/2014/main" id="{21133031-A8CF-AEB9-3CA4-C6E9F5C02E3C}"/>
              </a:ext>
            </a:extLst>
          </p:cNvPr>
          <p:cNvCxnSpPr>
            <a:cxnSpLocks noChangeShapeType="1"/>
            <a:stCxn id="30730" idx="0"/>
            <a:endCxn id="30729" idx="4"/>
          </p:cNvCxnSpPr>
          <p:nvPr/>
        </p:nvCxnSpPr>
        <p:spPr bwMode="auto">
          <a:xfrm flipV="1">
            <a:off x="7696200" y="2895600"/>
            <a:ext cx="1588" cy="762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748" name="Rectangle 28">
            <a:extLst>
              <a:ext uri="{FF2B5EF4-FFF2-40B4-BE49-F238E27FC236}">
                <a16:creationId xmlns:a16="http://schemas.microsoft.com/office/drawing/2014/main" id="{027E955C-ABC9-86DA-5949-401D92AEA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3200" b="1" i="0">
                <a:solidFill>
                  <a:srgbClr val="000000"/>
                </a:solidFill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30749" name="Rectangle 29">
            <a:extLst>
              <a:ext uri="{FF2B5EF4-FFF2-40B4-BE49-F238E27FC236}">
                <a16:creationId xmlns:a16="http://schemas.microsoft.com/office/drawing/2014/main" id="{87F4FB02-98B5-2646-265A-08277ED94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800" b="1" i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0750" name="Rectangle 30">
            <a:extLst>
              <a:ext uri="{FF2B5EF4-FFF2-40B4-BE49-F238E27FC236}">
                <a16:creationId xmlns:a16="http://schemas.microsoft.com/office/drawing/2014/main" id="{0FCBF2D8-CB7D-85C3-EE3F-B9D011225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800" b="1" i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30751" name="Rectangle 31">
            <a:extLst>
              <a:ext uri="{FF2B5EF4-FFF2-40B4-BE49-F238E27FC236}">
                <a16:creationId xmlns:a16="http://schemas.microsoft.com/office/drawing/2014/main" id="{D4D97E39-7211-A25C-C50E-6531C8B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800" b="1" i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>
            <a:extLst>
              <a:ext uri="{FF2B5EF4-FFF2-40B4-BE49-F238E27FC236}">
                <a16:creationId xmlns:a16="http://schemas.microsoft.com/office/drawing/2014/main" id="{F980E3CE-1307-504C-4A01-E4B7B4127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4704B68D-432C-4A3F-B3F2-EE893E13F5CB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29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6E953078-A88B-51BC-D9BD-C33020B11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Breadth-First Search: Examplo</a:t>
            </a:r>
          </a:p>
        </p:txBody>
      </p:sp>
      <p:sp>
        <p:nvSpPr>
          <p:cNvPr id="31747" name="Oval 3">
            <a:extLst>
              <a:ext uri="{FF2B5EF4-FFF2-40B4-BE49-F238E27FC236}">
                <a16:creationId xmlns:a16="http://schemas.microsoft.com/office/drawing/2014/main" id="{26B93CE8-E4F3-228D-FEDE-F5EAF7070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70000"/>
              </a:lnSpc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748" name="Oval 4">
            <a:extLst>
              <a:ext uri="{FF2B5EF4-FFF2-40B4-BE49-F238E27FC236}">
                <a16:creationId xmlns:a16="http://schemas.microsoft.com/office/drawing/2014/main" id="{7EE4C42F-907A-3212-6C2F-A755A7555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749" name="Oval 5">
            <a:extLst>
              <a:ext uri="{FF2B5EF4-FFF2-40B4-BE49-F238E27FC236}">
                <a16:creationId xmlns:a16="http://schemas.microsoft.com/office/drawing/2014/main" id="{9FE0B5D7-E7DA-074D-29E5-43DC43C76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1750" name="Oval 6">
            <a:extLst>
              <a:ext uri="{FF2B5EF4-FFF2-40B4-BE49-F238E27FC236}">
                <a16:creationId xmlns:a16="http://schemas.microsoft.com/office/drawing/2014/main" id="{773AC9A5-4CAD-F534-5B8E-634468FA1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751" name="Oval 7">
            <a:extLst>
              <a:ext uri="{FF2B5EF4-FFF2-40B4-BE49-F238E27FC236}">
                <a16:creationId xmlns:a16="http://schemas.microsoft.com/office/drawing/2014/main" id="{848A614D-D2F5-D546-3353-0A6BB8C9E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752" name="Oval 8">
            <a:extLst>
              <a:ext uri="{FF2B5EF4-FFF2-40B4-BE49-F238E27FC236}">
                <a16:creationId xmlns:a16="http://schemas.microsoft.com/office/drawing/2014/main" id="{D55B9491-CBF2-F974-761C-6774548C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753" name="Oval 9">
            <a:extLst>
              <a:ext uri="{FF2B5EF4-FFF2-40B4-BE49-F238E27FC236}">
                <a16:creationId xmlns:a16="http://schemas.microsoft.com/office/drawing/2014/main" id="{45E29F54-DF5C-2722-B189-76A945867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1754" name="Oval 10">
            <a:extLst>
              <a:ext uri="{FF2B5EF4-FFF2-40B4-BE49-F238E27FC236}">
                <a16:creationId xmlns:a16="http://schemas.microsoft.com/office/drawing/2014/main" id="{50C781A2-6D67-3A88-3343-82724A2B6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1755" name="Text Box 11">
            <a:extLst>
              <a:ext uri="{FF2B5EF4-FFF2-40B4-BE49-F238E27FC236}">
                <a16:creationId xmlns:a16="http://schemas.microsoft.com/office/drawing/2014/main" id="{F29AA4A9-AC89-9EEC-E873-47E68125B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1676400"/>
            <a:ext cx="279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31756" name="Text Box 12">
            <a:extLst>
              <a:ext uri="{FF2B5EF4-FFF2-40B4-BE49-F238E27FC236}">
                <a16:creationId xmlns:a16="http://schemas.microsoft.com/office/drawing/2014/main" id="{7FAA72C0-A4AD-90C6-A84C-9C73AD53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1676400"/>
            <a:ext cx="279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1757" name="Text Box 13">
            <a:extLst>
              <a:ext uri="{FF2B5EF4-FFF2-40B4-BE49-F238E27FC236}">
                <a16:creationId xmlns:a16="http://schemas.microsoft.com/office/drawing/2014/main" id="{1D2DB55A-3E56-18B7-26FA-F02A114F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163" y="1676400"/>
            <a:ext cx="25082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1758" name="Text Box 14">
            <a:extLst>
              <a:ext uri="{FF2B5EF4-FFF2-40B4-BE49-F238E27FC236}">
                <a16:creationId xmlns:a16="http://schemas.microsoft.com/office/drawing/2014/main" id="{F65EEC2C-3A42-6556-1530-B43B9C614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0"/>
            <a:ext cx="322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31759" name="Text Box 15">
            <a:extLst>
              <a:ext uri="{FF2B5EF4-FFF2-40B4-BE49-F238E27FC236}">
                <a16:creationId xmlns:a16="http://schemas.microsoft.com/office/drawing/2014/main" id="{223E619A-286D-8EED-2FA5-70E8510C1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4419600"/>
            <a:ext cx="2936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1760" name="Text Box 16">
            <a:extLst>
              <a:ext uri="{FF2B5EF4-FFF2-40B4-BE49-F238E27FC236}">
                <a16:creationId xmlns:a16="http://schemas.microsoft.com/office/drawing/2014/main" id="{6E19FF07-DD04-F980-AB84-936965B3D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300" y="4419600"/>
            <a:ext cx="3492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31761" name="Text Box 17">
            <a:extLst>
              <a:ext uri="{FF2B5EF4-FFF2-40B4-BE49-F238E27FC236}">
                <a16:creationId xmlns:a16="http://schemas.microsoft.com/office/drawing/2014/main" id="{33D1B4C3-E387-DD41-D7C0-85B0B0D25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4419600"/>
            <a:ext cx="3095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1762" name="Text Box 18">
            <a:extLst>
              <a:ext uri="{FF2B5EF4-FFF2-40B4-BE49-F238E27FC236}">
                <a16:creationId xmlns:a16="http://schemas.microsoft.com/office/drawing/2014/main" id="{D6E53212-D011-7910-AAB5-A3F7D6FDD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13" y="4419600"/>
            <a:ext cx="2936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31763" name="AutoShape 19">
            <a:extLst>
              <a:ext uri="{FF2B5EF4-FFF2-40B4-BE49-F238E27FC236}">
                <a16:creationId xmlns:a16="http://schemas.microsoft.com/office/drawing/2014/main" id="{7E1AE0A6-A4A8-5B79-CF4D-568F27A3C60D}"/>
              </a:ext>
            </a:extLst>
          </p:cNvPr>
          <p:cNvCxnSpPr>
            <a:cxnSpLocks noChangeShapeType="1"/>
            <a:stCxn id="31748" idx="0"/>
            <a:endCxn id="31747" idx="4"/>
          </p:cNvCxnSpPr>
          <p:nvPr/>
        </p:nvCxnSpPr>
        <p:spPr bwMode="auto">
          <a:xfrm flipV="1">
            <a:off x="1524000" y="2895600"/>
            <a:ext cx="1588" cy="762000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764" name="AutoShape 20">
            <a:extLst>
              <a:ext uri="{FF2B5EF4-FFF2-40B4-BE49-F238E27FC236}">
                <a16:creationId xmlns:a16="http://schemas.microsoft.com/office/drawing/2014/main" id="{7EF4FC07-3425-D832-3AA6-17035CD056DC}"/>
              </a:ext>
            </a:extLst>
          </p:cNvPr>
          <p:cNvCxnSpPr>
            <a:cxnSpLocks noChangeShapeType="1"/>
            <a:stCxn id="31747" idx="6"/>
            <a:endCxn id="31749" idx="2"/>
          </p:cNvCxnSpPr>
          <p:nvPr/>
        </p:nvCxnSpPr>
        <p:spPr bwMode="auto">
          <a:xfrm>
            <a:off x="1905000" y="2514600"/>
            <a:ext cx="1295400" cy="1588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765" name="AutoShape 21">
            <a:extLst>
              <a:ext uri="{FF2B5EF4-FFF2-40B4-BE49-F238E27FC236}">
                <a16:creationId xmlns:a16="http://schemas.microsoft.com/office/drawing/2014/main" id="{A2FE848B-6E48-1F65-3F6D-F5A7BE15DD3D}"/>
              </a:ext>
            </a:extLst>
          </p:cNvPr>
          <p:cNvCxnSpPr>
            <a:cxnSpLocks noChangeShapeType="1"/>
            <a:stCxn id="31749" idx="4"/>
            <a:endCxn id="31750" idx="0"/>
          </p:cNvCxnSpPr>
          <p:nvPr/>
        </p:nvCxnSpPr>
        <p:spPr bwMode="auto">
          <a:xfrm>
            <a:off x="3581400" y="2895600"/>
            <a:ext cx="1588" cy="762000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766" name="AutoShape 22">
            <a:extLst>
              <a:ext uri="{FF2B5EF4-FFF2-40B4-BE49-F238E27FC236}">
                <a16:creationId xmlns:a16="http://schemas.microsoft.com/office/drawing/2014/main" id="{E5ED84AF-8D64-4BCA-54C0-1003D88F7F94}"/>
              </a:ext>
            </a:extLst>
          </p:cNvPr>
          <p:cNvCxnSpPr>
            <a:cxnSpLocks noChangeShapeType="1"/>
            <a:stCxn id="31750" idx="7"/>
            <a:endCxn id="31751" idx="3"/>
          </p:cNvCxnSpPr>
          <p:nvPr/>
        </p:nvCxnSpPr>
        <p:spPr bwMode="auto">
          <a:xfrm flipV="1">
            <a:off x="3851275" y="2784475"/>
            <a:ext cx="1519238" cy="984250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767" name="AutoShape 23">
            <a:extLst>
              <a:ext uri="{FF2B5EF4-FFF2-40B4-BE49-F238E27FC236}">
                <a16:creationId xmlns:a16="http://schemas.microsoft.com/office/drawing/2014/main" id="{89CFEC82-18B6-C38F-0920-8F206BBFA9DE}"/>
              </a:ext>
            </a:extLst>
          </p:cNvPr>
          <p:cNvCxnSpPr>
            <a:cxnSpLocks noChangeShapeType="1"/>
            <a:stCxn id="31750" idx="6"/>
            <a:endCxn id="31752" idx="2"/>
          </p:cNvCxnSpPr>
          <p:nvPr/>
        </p:nvCxnSpPr>
        <p:spPr bwMode="auto">
          <a:xfrm>
            <a:off x="3962400" y="4038600"/>
            <a:ext cx="1295400" cy="1588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768" name="AutoShape 24">
            <a:extLst>
              <a:ext uri="{FF2B5EF4-FFF2-40B4-BE49-F238E27FC236}">
                <a16:creationId xmlns:a16="http://schemas.microsoft.com/office/drawing/2014/main" id="{25F1E955-62C3-9963-E123-29A0487F83E9}"/>
              </a:ext>
            </a:extLst>
          </p:cNvPr>
          <p:cNvCxnSpPr>
            <a:cxnSpLocks noChangeShapeType="1"/>
            <a:stCxn id="31752" idx="0"/>
            <a:endCxn id="31751" idx="4"/>
          </p:cNvCxnSpPr>
          <p:nvPr/>
        </p:nvCxnSpPr>
        <p:spPr bwMode="auto">
          <a:xfrm flipV="1">
            <a:off x="5638800" y="2895600"/>
            <a:ext cx="1588" cy="762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769" name="AutoShape 25">
            <a:extLst>
              <a:ext uri="{FF2B5EF4-FFF2-40B4-BE49-F238E27FC236}">
                <a16:creationId xmlns:a16="http://schemas.microsoft.com/office/drawing/2014/main" id="{ECF7D254-3C39-75EC-83D3-B7529C52A98A}"/>
              </a:ext>
            </a:extLst>
          </p:cNvPr>
          <p:cNvCxnSpPr>
            <a:cxnSpLocks noChangeShapeType="1"/>
            <a:stCxn id="31751" idx="6"/>
            <a:endCxn id="31753" idx="2"/>
          </p:cNvCxnSpPr>
          <p:nvPr/>
        </p:nvCxnSpPr>
        <p:spPr bwMode="auto">
          <a:xfrm>
            <a:off x="6019800" y="2514600"/>
            <a:ext cx="1295400" cy="1588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770" name="AutoShape 26">
            <a:extLst>
              <a:ext uri="{FF2B5EF4-FFF2-40B4-BE49-F238E27FC236}">
                <a16:creationId xmlns:a16="http://schemas.microsoft.com/office/drawing/2014/main" id="{E884C99C-9901-8A1E-2B48-29B1FE43D0DD}"/>
              </a:ext>
            </a:extLst>
          </p:cNvPr>
          <p:cNvCxnSpPr>
            <a:cxnSpLocks noChangeShapeType="1"/>
            <a:stCxn id="31752" idx="6"/>
            <a:endCxn id="31754" idx="2"/>
          </p:cNvCxnSpPr>
          <p:nvPr/>
        </p:nvCxnSpPr>
        <p:spPr bwMode="auto">
          <a:xfrm>
            <a:off x="6019800" y="4038600"/>
            <a:ext cx="1295400" cy="1588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771" name="AutoShape 27">
            <a:extLst>
              <a:ext uri="{FF2B5EF4-FFF2-40B4-BE49-F238E27FC236}">
                <a16:creationId xmlns:a16="http://schemas.microsoft.com/office/drawing/2014/main" id="{608CAD00-E843-5B75-A6C8-BBEF354ECFAF}"/>
              </a:ext>
            </a:extLst>
          </p:cNvPr>
          <p:cNvCxnSpPr>
            <a:cxnSpLocks noChangeShapeType="1"/>
            <a:stCxn id="31754" idx="0"/>
            <a:endCxn id="31753" idx="4"/>
          </p:cNvCxnSpPr>
          <p:nvPr/>
        </p:nvCxnSpPr>
        <p:spPr bwMode="auto">
          <a:xfrm flipV="1">
            <a:off x="7696200" y="2895600"/>
            <a:ext cx="1588" cy="762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772" name="Rectangle 28">
            <a:extLst>
              <a:ext uri="{FF2B5EF4-FFF2-40B4-BE49-F238E27FC236}">
                <a16:creationId xmlns:a16="http://schemas.microsoft.com/office/drawing/2014/main" id="{92C37C67-1F98-8494-C0A3-F48ECA57F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3200" b="1" i="0">
                <a:solidFill>
                  <a:srgbClr val="000000"/>
                </a:solidFill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31773" name="Rectangle 29">
            <a:extLst>
              <a:ext uri="{FF2B5EF4-FFF2-40B4-BE49-F238E27FC236}">
                <a16:creationId xmlns:a16="http://schemas.microsoft.com/office/drawing/2014/main" id="{BFC75C77-471D-088F-A916-E54CE5AEF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800" b="1" i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31774" name="Rectangle 30">
            <a:extLst>
              <a:ext uri="{FF2B5EF4-FFF2-40B4-BE49-F238E27FC236}">
                <a16:creationId xmlns:a16="http://schemas.microsoft.com/office/drawing/2014/main" id="{131E8CE5-2609-55DA-1340-7D4BACDD4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800" b="1" i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1EAD809C-232B-BEDF-938C-03A5924B4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fld id="{E4085C50-C54D-49F5-A55A-F4E7BE5160C6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</a:t>
            </a:fld>
            <a:endParaRPr lang="en-US" altLang="pt-BR" sz="900" b="1" i="0">
              <a:solidFill>
                <a:srgbClr val="000000"/>
              </a:solidFill>
            </a:endParaRP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B8A17BBC-CCE6-D741-03A9-E66C26186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Que pode ser modelado com grafos?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FC23ECC-31F4-929C-FC2E-647EDB66C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38438"/>
            <a:ext cx="1917700" cy="354012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400" i="0"/>
              <a:t>transporte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4637062E-610C-144F-E894-2FEF75774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52675"/>
            <a:ext cx="1917700" cy="385763"/>
          </a:xfrm>
          <a:prstGeom prst="rect">
            <a:avLst/>
          </a:prstGeom>
          <a:solidFill>
            <a:srgbClr val="6666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600" i="0"/>
              <a:t>Grafo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7D3D8009-6CA0-AABD-556D-44178F67E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2738438"/>
            <a:ext cx="2117725" cy="354012"/>
          </a:xfrm>
          <a:prstGeom prst="rect">
            <a:avLst/>
          </a:prstGeom>
          <a:solidFill>
            <a:srgbClr val="CC000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400" i="0"/>
              <a:t>interseção de ruas	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1A0A850C-89FD-8361-C77C-91AD4615D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2352675"/>
            <a:ext cx="2117725" cy="385763"/>
          </a:xfrm>
          <a:prstGeom prst="rect">
            <a:avLst/>
          </a:prstGeom>
          <a:solidFill>
            <a:srgbClr val="6666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600" i="0"/>
              <a:t>Vértices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7F291D14-059F-EF32-FB45-ECD483A46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050" y="2352675"/>
            <a:ext cx="2216150" cy="385763"/>
          </a:xfrm>
          <a:prstGeom prst="rect">
            <a:avLst/>
          </a:prstGeom>
          <a:solidFill>
            <a:srgbClr val="6666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600" i="0"/>
              <a:t>Arestas</a:t>
            </a: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6BC753F6-CDA6-EBCB-7035-838399587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050" y="2738438"/>
            <a:ext cx="2216150" cy="354012"/>
          </a:xfrm>
          <a:prstGeom prst="rect">
            <a:avLst/>
          </a:prstGeom>
          <a:solidFill>
            <a:srgbClr val="CC000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400" i="0"/>
              <a:t>ruas</a:t>
            </a:r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8F051AFD-0B05-5D6B-CFF0-03AB791DE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092450"/>
            <a:ext cx="1917700" cy="354013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400" i="0"/>
              <a:t>comunicação</a:t>
            </a:r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8EBB995B-8787-4C70-AEEC-7EAB21EA8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3092450"/>
            <a:ext cx="2117725" cy="354013"/>
          </a:xfrm>
          <a:prstGeom prst="rect">
            <a:avLst/>
          </a:prstGeom>
          <a:solidFill>
            <a:srgbClr val="CC000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400" i="0"/>
              <a:t>computadores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36B3BBE9-4C4A-8DA7-45C9-F4E884067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050" y="3092450"/>
            <a:ext cx="2216150" cy="354013"/>
          </a:xfrm>
          <a:prstGeom prst="rect">
            <a:avLst/>
          </a:prstGeom>
          <a:solidFill>
            <a:srgbClr val="CC000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400" i="0"/>
              <a:t>cabos</a:t>
            </a:r>
            <a:r>
              <a:rPr lang="en-US" altLang="pt-BR" sz="1400" i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A2006E2E-7561-9EFC-1274-9CF577D8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446463"/>
            <a:ext cx="1917700" cy="352425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400" i="0"/>
              <a:t>World Wide Web</a:t>
            </a:r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A24C1E43-83C3-C07E-4E49-F4F2A6907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3446463"/>
            <a:ext cx="2117725" cy="352425"/>
          </a:xfrm>
          <a:prstGeom prst="rect">
            <a:avLst/>
          </a:prstGeom>
          <a:solidFill>
            <a:srgbClr val="CC000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400" i="0"/>
              <a:t>páginas web</a:t>
            </a:r>
          </a:p>
        </p:txBody>
      </p:sp>
      <p:sp>
        <p:nvSpPr>
          <p:cNvPr id="5134" name="Rectangle 14">
            <a:extLst>
              <a:ext uri="{FF2B5EF4-FFF2-40B4-BE49-F238E27FC236}">
                <a16:creationId xmlns:a16="http://schemas.microsoft.com/office/drawing/2014/main" id="{E669DB66-EECC-3369-DDB7-AF537EFB0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050" y="3446463"/>
            <a:ext cx="2216150" cy="352425"/>
          </a:xfrm>
          <a:prstGeom prst="rect">
            <a:avLst/>
          </a:prstGeom>
          <a:solidFill>
            <a:srgbClr val="CC000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400" i="0"/>
              <a:t>hyperlinks</a:t>
            </a:r>
          </a:p>
        </p:txBody>
      </p:sp>
      <p:sp>
        <p:nvSpPr>
          <p:cNvPr id="5135" name="Rectangle 15">
            <a:extLst>
              <a:ext uri="{FF2B5EF4-FFF2-40B4-BE49-F238E27FC236}">
                <a16:creationId xmlns:a16="http://schemas.microsoft.com/office/drawing/2014/main" id="{BC0DEBD1-0A34-68AA-9191-87C4C985A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98888"/>
            <a:ext cx="1917700" cy="354012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400" i="0"/>
              <a:t>social</a:t>
            </a:r>
          </a:p>
        </p:txBody>
      </p:sp>
      <p:sp>
        <p:nvSpPr>
          <p:cNvPr id="5136" name="Rectangle 16">
            <a:extLst>
              <a:ext uri="{FF2B5EF4-FFF2-40B4-BE49-F238E27FC236}">
                <a16:creationId xmlns:a16="http://schemas.microsoft.com/office/drawing/2014/main" id="{EE3B3758-7DA9-B148-7D97-6C252FD08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3798888"/>
            <a:ext cx="2117725" cy="354012"/>
          </a:xfrm>
          <a:prstGeom prst="rect">
            <a:avLst/>
          </a:prstGeom>
          <a:solidFill>
            <a:srgbClr val="CC000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400" i="0"/>
              <a:t>pessoas</a:t>
            </a:r>
          </a:p>
        </p:txBody>
      </p:sp>
      <p:sp>
        <p:nvSpPr>
          <p:cNvPr id="5137" name="Rectangle 17">
            <a:extLst>
              <a:ext uri="{FF2B5EF4-FFF2-40B4-BE49-F238E27FC236}">
                <a16:creationId xmlns:a16="http://schemas.microsoft.com/office/drawing/2014/main" id="{D7853FC2-CF6E-1AC7-0012-3D2C53449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050" y="3798888"/>
            <a:ext cx="2216150" cy="354012"/>
          </a:xfrm>
          <a:prstGeom prst="rect">
            <a:avLst/>
          </a:prstGeom>
          <a:solidFill>
            <a:srgbClr val="CC000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400" i="0"/>
              <a:t>relações</a:t>
            </a:r>
          </a:p>
        </p:txBody>
      </p:sp>
      <p:sp>
        <p:nvSpPr>
          <p:cNvPr id="5138" name="Rectangle 18">
            <a:extLst>
              <a:ext uri="{FF2B5EF4-FFF2-40B4-BE49-F238E27FC236}">
                <a16:creationId xmlns:a16="http://schemas.microsoft.com/office/drawing/2014/main" id="{BE7BFB65-9DFE-EC32-CDD4-D078B0F41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152900"/>
            <a:ext cx="1917700" cy="354013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400" i="0"/>
              <a:t>rede alimentar</a:t>
            </a:r>
          </a:p>
        </p:txBody>
      </p:sp>
      <p:sp>
        <p:nvSpPr>
          <p:cNvPr id="5139" name="Rectangle 19">
            <a:extLst>
              <a:ext uri="{FF2B5EF4-FFF2-40B4-BE49-F238E27FC236}">
                <a16:creationId xmlns:a16="http://schemas.microsoft.com/office/drawing/2014/main" id="{5D594CA7-4EB6-0AA2-8E62-2C67BC21B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4152900"/>
            <a:ext cx="2117725" cy="354013"/>
          </a:xfrm>
          <a:prstGeom prst="rect">
            <a:avLst/>
          </a:prstGeom>
          <a:solidFill>
            <a:srgbClr val="CC000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400" i="0"/>
              <a:t>espécies</a:t>
            </a:r>
          </a:p>
        </p:txBody>
      </p:sp>
      <p:sp>
        <p:nvSpPr>
          <p:cNvPr id="5140" name="Rectangle 20">
            <a:extLst>
              <a:ext uri="{FF2B5EF4-FFF2-40B4-BE49-F238E27FC236}">
                <a16:creationId xmlns:a16="http://schemas.microsoft.com/office/drawing/2014/main" id="{5CAE2BB1-54A0-6116-950C-D1C51D9B1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050" y="4152900"/>
            <a:ext cx="2216150" cy="354013"/>
          </a:xfrm>
          <a:prstGeom prst="rect">
            <a:avLst/>
          </a:prstGeom>
          <a:solidFill>
            <a:srgbClr val="CC000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400" i="0"/>
              <a:t>predador-presa</a:t>
            </a:r>
          </a:p>
        </p:txBody>
      </p:sp>
      <p:sp>
        <p:nvSpPr>
          <p:cNvPr id="5141" name="Rectangle 21">
            <a:extLst>
              <a:ext uri="{FF2B5EF4-FFF2-40B4-BE49-F238E27FC236}">
                <a16:creationId xmlns:a16="http://schemas.microsoft.com/office/drawing/2014/main" id="{3769E5A0-4297-F83A-8BF5-99ECB7827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506913"/>
            <a:ext cx="1917700" cy="354012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400" i="0"/>
              <a:t>software</a:t>
            </a:r>
          </a:p>
        </p:txBody>
      </p:sp>
      <p:sp>
        <p:nvSpPr>
          <p:cNvPr id="5142" name="Rectangle 22">
            <a:extLst>
              <a:ext uri="{FF2B5EF4-FFF2-40B4-BE49-F238E27FC236}">
                <a16:creationId xmlns:a16="http://schemas.microsoft.com/office/drawing/2014/main" id="{82487DF7-1243-0FD1-C27B-2CACE5CE8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4506913"/>
            <a:ext cx="2117725" cy="354012"/>
          </a:xfrm>
          <a:prstGeom prst="rect">
            <a:avLst/>
          </a:prstGeom>
          <a:solidFill>
            <a:srgbClr val="CC000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400" i="0"/>
              <a:t>funções</a:t>
            </a:r>
          </a:p>
        </p:txBody>
      </p:sp>
      <p:sp>
        <p:nvSpPr>
          <p:cNvPr id="5143" name="Rectangle 23">
            <a:extLst>
              <a:ext uri="{FF2B5EF4-FFF2-40B4-BE49-F238E27FC236}">
                <a16:creationId xmlns:a16="http://schemas.microsoft.com/office/drawing/2014/main" id="{188DE7A7-1329-3937-424C-AA14BCCCF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050" y="4506913"/>
            <a:ext cx="2216150" cy="354012"/>
          </a:xfrm>
          <a:prstGeom prst="rect">
            <a:avLst/>
          </a:prstGeom>
          <a:solidFill>
            <a:srgbClr val="CC000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400" i="0"/>
              <a:t>chamadas a funções</a:t>
            </a:r>
          </a:p>
        </p:txBody>
      </p:sp>
      <p:sp>
        <p:nvSpPr>
          <p:cNvPr id="5144" name="Rectangle 24">
            <a:extLst>
              <a:ext uri="{FF2B5EF4-FFF2-40B4-BE49-F238E27FC236}">
                <a16:creationId xmlns:a16="http://schemas.microsoft.com/office/drawing/2014/main" id="{CB314010-DE2F-BAEF-CF68-0000AEC9B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59338"/>
            <a:ext cx="1917700" cy="354012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400" i="0"/>
              <a:t>escalonamento</a:t>
            </a:r>
          </a:p>
        </p:txBody>
      </p:sp>
      <p:sp>
        <p:nvSpPr>
          <p:cNvPr id="5145" name="Rectangle 25">
            <a:extLst>
              <a:ext uri="{FF2B5EF4-FFF2-40B4-BE49-F238E27FC236}">
                <a16:creationId xmlns:a16="http://schemas.microsoft.com/office/drawing/2014/main" id="{D6D9DC2A-8FBF-BDE3-84DD-CD59F1F27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4859338"/>
            <a:ext cx="2117725" cy="354012"/>
          </a:xfrm>
          <a:prstGeom prst="rect">
            <a:avLst/>
          </a:prstGeom>
          <a:solidFill>
            <a:srgbClr val="CC000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400" i="0"/>
              <a:t>tarefas</a:t>
            </a:r>
          </a:p>
        </p:txBody>
      </p:sp>
      <p:sp>
        <p:nvSpPr>
          <p:cNvPr id="5146" name="Rectangle 26">
            <a:extLst>
              <a:ext uri="{FF2B5EF4-FFF2-40B4-BE49-F238E27FC236}">
                <a16:creationId xmlns:a16="http://schemas.microsoft.com/office/drawing/2014/main" id="{A203ACBB-597F-9AB2-912F-155133F5F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050" y="4859338"/>
            <a:ext cx="2216150" cy="354012"/>
          </a:xfrm>
          <a:prstGeom prst="rect">
            <a:avLst/>
          </a:prstGeom>
          <a:solidFill>
            <a:srgbClr val="CC000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400" i="0"/>
              <a:t>restrições de precedência</a:t>
            </a:r>
          </a:p>
        </p:txBody>
      </p:sp>
      <p:sp>
        <p:nvSpPr>
          <p:cNvPr id="5147" name="Rectangle 27">
            <a:extLst>
              <a:ext uri="{FF2B5EF4-FFF2-40B4-BE49-F238E27FC236}">
                <a16:creationId xmlns:a16="http://schemas.microsoft.com/office/drawing/2014/main" id="{27520145-16C6-F6A0-0B67-5BE7EAA3F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208588"/>
            <a:ext cx="1917700" cy="354012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400" i="0"/>
              <a:t>circuitos</a:t>
            </a:r>
          </a:p>
        </p:txBody>
      </p:sp>
      <p:sp>
        <p:nvSpPr>
          <p:cNvPr id="5148" name="Rectangle 28">
            <a:extLst>
              <a:ext uri="{FF2B5EF4-FFF2-40B4-BE49-F238E27FC236}">
                <a16:creationId xmlns:a16="http://schemas.microsoft.com/office/drawing/2014/main" id="{ECBE9B98-B44F-0BCC-75CF-42302310A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5208588"/>
            <a:ext cx="2117725" cy="354012"/>
          </a:xfrm>
          <a:prstGeom prst="rect">
            <a:avLst/>
          </a:prstGeom>
          <a:solidFill>
            <a:srgbClr val="CC000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400" i="0"/>
              <a:t>portas</a:t>
            </a:r>
          </a:p>
        </p:txBody>
      </p:sp>
      <p:sp>
        <p:nvSpPr>
          <p:cNvPr id="5149" name="Rectangle 29">
            <a:extLst>
              <a:ext uri="{FF2B5EF4-FFF2-40B4-BE49-F238E27FC236}">
                <a16:creationId xmlns:a16="http://schemas.microsoft.com/office/drawing/2014/main" id="{7F68B41D-3D81-0435-607E-8B596C41E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050" y="5208588"/>
            <a:ext cx="2216150" cy="354012"/>
          </a:xfrm>
          <a:prstGeom prst="rect">
            <a:avLst/>
          </a:prstGeom>
          <a:solidFill>
            <a:srgbClr val="CC000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400" i="0"/>
              <a:t>cabos</a:t>
            </a:r>
          </a:p>
        </p:txBody>
      </p:sp>
      <p:sp>
        <p:nvSpPr>
          <p:cNvPr id="5150" name="Rectangle 30">
            <a:extLst>
              <a:ext uri="{FF2B5EF4-FFF2-40B4-BE49-F238E27FC236}">
                <a16:creationId xmlns:a16="http://schemas.microsoft.com/office/drawing/2014/main" id="{98319149-0BAC-E6A3-FBC1-5FDA8FE03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8950"/>
            <a:ext cx="1917700" cy="354013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400" i="0"/>
              <a:t>sistemas</a:t>
            </a:r>
          </a:p>
        </p:txBody>
      </p:sp>
      <p:sp>
        <p:nvSpPr>
          <p:cNvPr id="5151" name="Rectangle 31">
            <a:extLst>
              <a:ext uri="{FF2B5EF4-FFF2-40B4-BE49-F238E27FC236}">
                <a16:creationId xmlns:a16="http://schemas.microsoft.com/office/drawing/2014/main" id="{675A810F-C0EC-3896-D168-D921E7C89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5568950"/>
            <a:ext cx="2117725" cy="354013"/>
          </a:xfrm>
          <a:prstGeom prst="rect">
            <a:avLst/>
          </a:prstGeom>
          <a:solidFill>
            <a:srgbClr val="CC000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400" i="0"/>
              <a:t>estados</a:t>
            </a:r>
          </a:p>
        </p:txBody>
      </p:sp>
      <p:sp>
        <p:nvSpPr>
          <p:cNvPr id="5152" name="Rectangle 32">
            <a:extLst>
              <a:ext uri="{FF2B5EF4-FFF2-40B4-BE49-F238E27FC236}">
                <a16:creationId xmlns:a16="http://schemas.microsoft.com/office/drawing/2014/main" id="{0607E04E-D3A0-E09E-FD0B-CE8EC898B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050" y="5568950"/>
            <a:ext cx="2216150" cy="354013"/>
          </a:xfrm>
          <a:prstGeom prst="rect">
            <a:avLst/>
          </a:prstGeom>
          <a:solidFill>
            <a:srgbClr val="CC0000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400" i="0"/>
              <a:t>transições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>
            <a:extLst>
              <a:ext uri="{FF2B5EF4-FFF2-40B4-BE49-F238E27FC236}">
                <a16:creationId xmlns:a16="http://schemas.microsoft.com/office/drawing/2014/main" id="{591FE229-6DE8-08E1-9852-64CC63C98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691FCDDD-4607-488A-A42C-8934EA1A12C8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30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161A5A9A-6CFE-1C46-32F4-F2367C6F2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Breadth-First Search: Examplo</a:t>
            </a:r>
          </a:p>
        </p:txBody>
      </p:sp>
      <p:sp>
        <p:nvSpPr>
          <p:cNvPr id="32771" name="Oval 3">
            <a:extLst>
              <a:ext uri="{FF2B5EF4-FFF2-40B4-BE49-F238E27FC236}">
                <a16:creationId xmlns:a16="http://schemas.microsoft.com/office/drawing/2014/main" id="{330CD1E3-A031-5A6F-1659-9A9699F81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70000"/>
              </a:lnSpc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772" name="Oval 4">
            <a:extLst>
              <a:ext uri="{FF2B5EF4-FFF2-40B4-BE49-F238E27FC236}">
                <a16:creationId xmlns:a16="http://schemas.microsoft.com/office/drawing/2014/main" id="{570D778E-6955-BA6C-DBA9-8A7A74A7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2773" name="Oval 5">
            <a:extLst>
              <a:ext uri="{FF2B5EF4-FFF2-40B4-BE49-F238E27FC236}">
                <a16:creationId xmlns:a16="http://schemas.microsoft.com/office/drawing/2014/main" id="{EBE9CD46-4611-E7F8-B25B-D8E4A00AE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2774" name="Oval 6">
            <a:extLst>
              <a:ext uri="{FF2B5EF4-FFF2-40B4-BE49-F238E27FC236}">
                <a16:creationId xmlns:a16="http://schemas.microsoft.com/office/drawing/2014/main" id="{345C2F51-6CC8-B183-34E7-F5ED67687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775" name="Oval 7">
            <a:extLst>
              <a:ext uri="{FF2B5EF4-FFF2-40B4-BE49-F238E27FC236}">
                <a16:creationId xmlns:a16="http://schemas.microsoft.com/office/drawing/2014/main" id="{2671833E-4FE4-2E66-0D0D-81FC7FE75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2776" name="Oval 8">
            <a:extLst>
              <a:ext uri="{FF2B5EF4-FFF2-40B4-BE49-F238E27FC236}">
                <a16:creationId xmlns:a16="http://schemas.microsoft.com/office/drawing/2014/main" id="{0B8FF435-7BDB-28B4-4C78-79101EB10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2777" name="Oval 9">
            <a:extLst>
              <a:ext uri="{FF2B5EF4-FFF2-40B4-BE49-F238E27FC236}">
                <a16:creationId xmlns:a16="http://schemas.microsoft.com/office/drawing/2014/main" id="{75D15944-63F1-B86E-C768-80B6ED7E7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2778" name="Oval 10">
            <a:extLst>
              <a:ext uri="{FF2B5EF4-FFF2-40B4-BE49-F238E27FC236}">
                <a16:creationId xmlns:a16="http://schemas.microsoft.com/office/drawing/2014/main" id="{291A9D4E-948C-19A9-51BE-CF758C48B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2779" name="Text Box 11">
            <a:extLst>
              <a:ext uri="{FF2B5EF4-FFF2-40B4-BE49-F238E27FC236}">
                <a16:creationId xmlns:a16="http://schemas.microsoft.com/office/drawing/2014/main" id="{D6D496AA-E65E-9AC2-1326-943B8F8B1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1676400"/>
            <a:ext cx="279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32780" name="Text Box 12">
            <a:extLst>
              <a:ext uri="{FF2B5EF4-FFF2-40B4-BE49-F238E27FC236}">
                <a16:creationId xmlns:a16="http://schemas.microsoft.com/office/drawing/2014/main" id="{658B93F2-FCDE-13A1-0A69-1F58D7652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1676400"/>
            <a:ext cx="279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2781" name="Text Box 13">
            <a:extLst>
              <a:ext uri="{FF2B5EF4-FFF2-40B4-BE49-F238E27FC236}">
                <a16:creationId xmlns:a16="http://schemas.microsoft.com/office/drawing/2014/main" id="{84437501-71C9-3A76-9027-37BF34F27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163" y="1676400"/>
            <a:ext cx="25082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2782" name="Text Box 14">
            <a:extLst>
              <a:ext uri="{FF2B5EF4-FFF2-40B4-BE49-F238E27FC236}">
                <a16:creationId xmlns:a16="http://schemas.microsoft.com/office/drawing/2014/main" id="{28EE89FE-F44F-31E3-10CB-B990EE9D8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0"/>
            <a:ext cx="322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32783" name="Text Box 15">
            <a:extLst>
              <a:ext uri="{FF2B5EF4-FFF2-40B4-BE49-F238E27FC236}">
                <a16:creationId xmlns:a16="http://schemas.microsoft.com/office/drawing/2014/main" id="{45434F3A-E9E1-FBED-E39C-E147503E9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4419600"/>
            <a:ext cx="2936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2784" name="Text Box 16">
            <a:extLst>
              <a:ext uri="{FF2B5EF4-FFF2-40B4-BE49-F238E27FC236}">
                <a16:creationId xmlns:a16="http://schemas.microsoft.com/office/drawing/2014/main" id="{AFFFA1A8-4C28-04DA-AE87-FF0250D33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300" y="4419600"/>
            <a:ext cx="3492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32785" name="Text Box 17">
            <a:extLst>
              <a:ext uri="{FF2B5EF4-FFF2-40B4-BE49-F238E27FC236}">
                <a16:creationId xmlns:a16="http://schemas.microsoft.com/office/drawing/2014/main" id="{B104E648-B88F-1094-4F39-3F3673134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4419600"/>
            <a:ext cx="3095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2786" name="Text Box 18">
            <a:extLst>
              <a:ext uri="{FF2B5EF4-FFF2-40B4-BE49-F238E27FC236}">
                <a16:creationId xmlns:a16="http://schemas.microsoft.com/office/drawing/2014/main" id="{1DD9BC03-7E90-D7A7-3D4B-5772E3466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13" y="4419600"/>
            <a:ext cx="2936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32787" name="AutoShape 19">
            <a:extLst>
              <a:ext uri="{FF2B5EF4-FFF2-40B4-BE49-F238E27FC236}">
                <a16:creationId xmlns:a16="http://schemas.microsoft.com/office/drawing/2014/main" id="{31FE2BE3-E96E-7817-E897-6A3AAF781F79}"/>
              </a:ext>
            </a:extLst>
          </p:cNvPr>
          <p:cNvCxnSpPr>
            <a:cxnSpLocks noChangeShapeType="1"/>
            <a:stCxn id="32772" idx="0"/>
            <a:endCxn id="32771" idx="4"/>
          </p:cNvCxnSpPr>
          <p:nvPr/>
        </p:nvCxnSpPr>
        <p:spPr bwMode="auto">
          <a:xfrm flipV="1">
            <a:off x="1524000" y="2895600"/>
            <a:ext cx="1588" cy="762000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88" name="AutoShape 20">
            <a:extLst>
              <a:ext uri="{FF2B5EF4-FFF2-40B4-BE49-F238E27FC236}">
                <a16:creationId xmlns:a16="http://schemas.microsoft.com/office/drawing/2014/main" id="{B5E5472C-3480-9B76-1253-99DB7D9176B0}"/>
              </a:ext>
            </a:extLst>
          </p:cNvPr>
          <p:cNvCxnSpPr>
            <a:cxnSpLocks noChangeShapeType="1"/>
            <a:stCxn id="32771" idx="6"/>
            <a:endCxn id="32773" idx="2"/>
          </p:cNvCxnSpPr>
          <p:nvPr/>
        </p:nvCxnSpPr>
        <p:spPr bwMode="auto">
          <a:xfrm>
            <a:off x="1905000" y="2514600"/>
            <a:ext cx="1295400" cy="1588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89" name="AutoShape 21">
            <a:extLst>
              <a:ext uri="{FF2B5EF4-FFF2-40B4-BE49-F238E27FC236}">
                <a16:creationId xmlns:a16="http://schemas.microsoft.com/office/drawing/2014/main" id="{CCDD91C1-3A69-58ED-1E70-EE9BBE8E5728}"/>
              </a:ext>
            </a:extLst>
          </p:cNvPr>
          <p:cNvCxnSpPr>
            <a:cxnSpLocks noChangeShapeType="1"/>
            <a:stCxn id="32773" idx="4"/>
            <a:endCxn id="32774" idx="0"/>
          </p:cNvCxnSpPr>
          <p:nvPr/>
        </p:nvCxnSpPr>
        <p:spPr bwMode="auto">
          <a:xfrm>
            <a:off x="3581400" y="2895600"/>
            <a:ext cx="1588" cy="762000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90" name="AutoShape 22">
            <a:extLst>
              <a:ext uri="{FF2B5EF4-FFF2-40B4-BE49-F238E27FC236}">
                <a16:creationId xmlns:a16="http://schemas.microsoft.com/office/drawing/2014/main" id="{E45D4E4D-07B8-7BA7-6F25-FD8FAEF78157}"/>
              </a:ext>
            </a:extLst>
          </p:cNvPr>
          <p:cNvCxnSpPr>
            <a:cxnSpLocks noChangeShapeType="1"/>
            <a:stCxn id="32774" idx="7"/>
            <a:endCxn id="32775" idx="3"/>
          </p:cNvCxnSpPr>
          <p:nvPr/>
        </p:nvCxnSpPr>
        <p:spPr bwMode="auto">
          <a:xfrm flipV="1">
            <a:off x="3851275" y="2784475"/>
            <a:ext cx="1519238" cy="984250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91" name="AutoShape 23">
            <a:extLst>
              <a:ext uri="{FF2B5EF4-FFF2-40B4-BE49-F238E27FC236}">
                <a16:creationId xmlns:a16="http://schemas.microsoft.com/office/drawing/2014/main" id="{6CA815C6-2F76-FB72-A29A-E200C5846A1B}"/>
              </a:ext>
            </a:extLst>
          </p:cNvPr>
          <p:cNvCxnSpPr>
            <a:cxnSpLocks noChangeShapeType="1"/>
            <a:stCxn id="32774" idx="6"/>
            <a:endCxn id="32776" idx="2"/>
          </p:cNvCxnSpPr>
          <p:nvPr/>
        </p:nvCxnSpPr>
        <p:spPr bwMode="auto">
          <a:xfrm>
            <a:off x="3962400" y="4038600"/>
            <a:ext cx="1295400" cy="1588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92" name="AutoShape 24">
            <a:extLst>
              <a:ext uri="{FF2B5EF4-FFF2-40B4-BE49-F238E27FC236}">
                <a16:creationId xmlns:a16="http://schemas.microsoft.com/office/drawing/2014/main" id="{AB386A3E-8604-E8BD-576A-8BEE2B426FBA}"/>
              </a:ext>
            </a:extLst>
          </p:cNvPr>
          <p:cNvCxnSpPr>
            <a:cxnSpLocks noChangeShapeType="1"/>
            <a:stCxn id="32776" idx="0"/>
            <a:endCxn id="32775" idx="4"/>
          </p:cNvCxnSpPr>
          <p:nvPr/>
        </p:nvCxnSpPr>
        <p:spPr bwMode="auto">
          <a:xfrm flipV="1">
            <a:off x="5638800" y="2895600"/>
            <a:ext cx="1588" cy="762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93" name="AutoShape 25">
            <a:extLst>
              <a:ext uri="{FF2B5EF4-FFF2-40B4-BE49-F238E27FC236}">
                <a16:creationId xmlns:a16="http://schemas.microsoft.com/office/drawing/2014/main" id="{DACB9FAF-DB1C-7480-9248-8ABBEABACD23}"/>
              </a:ext>
            </a:extLst>
          </p:cNvPr>
          <p:cNvCxnSpPr>
            <a:cxnSpLocks noChangeShapeType="1"/>
            <a:stCxn id="32775" idx="6"/>
            <a:endCxn id="32777" idx="2"/>
          </p:cNvCxnSpPr>
          <p:nvPr/>
        </p:nvCxnSpPr>
        <p:spPr bwMode="auto">
          <a:xfrm>
            <a:off x="6019800" y="2514600"/>
            <a:ext cx="1295400" cy="1588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94" name="AutoShape 26">
            <a:extLst>
              <a:ext uri="{FF2B5EF4-FFF2-40B4-BE49-F238E27FC236}">
                <a16:creationId xmlns:a16="http://schemas.microsoft.com/office/drawing/2014/main" id="{1C2973AF-34B6-EC6B-AAB7-97FC2DB26B5D}"/>
              </a:ext>
            </a:extLst>
          </p:cNvPr>
          <p:cNvCxnSpPr>
            <a:cxnSpLocks noChangeShapeType="1"/>
            <a:stCxn id="32776" idx="6"/>
            <a:endCxn id="32778" idx="2"/>
          </p:cNvCxnSpPr>
          <p:nvPr/>
        </p:nvCxnSpPr>
        <p:spPr bwMode="auto">
          <a:xfrm>
            <a:off x="6019800" y="4038600"/>
            <a:ext cx="1295400" cy="1588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95" name="AutoShape 27">
            <a:extLst>
              <a:ext uri="{FF2B5EF4-FFF2-40B4-BE49-F238E27FC236}">
                <a16:creationId xmlns:a16="http://schemas.microsoft.com/office/drawing/2014/main" id="{95B7F910-F64E-AAC4-E8FD-BB5A3732A409}"/>
              </a:ext>
            </a:extLst>
          </p:cNvPr>
          <p:cNvCxnSpPr>
            <a:cxnSpLocks noChangeShapeType="1"/>
            <a:stCxn id="32778" idx="0"/>
            <a:endCxn id="32777" idx="4"/>
          </p:cNvCxnSpPr>
          <p:nvPr/>
        </p:nvCxnSpPr>
        <p:spPr bwMode="auto">
          <a:xfrm flipV="1">
            <a:off x="7696200" y="2895600"/>
            <a:ext cx="1588" cy="762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796" name="Rectangle 28">
            <a:extLst>
              <a:ext uri="{FF2B5EF4-FFF2-40B4-BE49-F238E27FC236}">
                <a16:creationId xmlns:a16="http://schemas.microsoft.com/office/drawing/2014/main" id="{D745228D-33D2-7EA6-5096-E033488C6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3200" b="1" i="0">
                <a:solidFill>
                  <a:srgbClr val="000000"/>
                </a:solidFill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32797" name="Rectangle 29">
            <a:extLst>
              <a:ext uri="{FF2B5EF4-FFF2-40B4-BE49-F238E27FC236}">
                <a16:creationId xmlns:a16="http://schemas.microsoft.com/office/drawing/2014/main" id="{76849664-00F2-FAFC-AFAB-F604F5FF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800" b="1" i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>
            <a:extLst>
              <a:ext uri="{FF2B5EF4-FFF2-40B4-BE49-F238E27FC236}">
                <a16:creationId xmlns:a16="http://schemas.microsoft.com/office/drawing/2014/main" id="{6FB84C77-5241-3C78-3D7F-DC7EB050B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399BFC79-BD4C-456F-BEB2-BEB1E2262207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31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FC75E73F-B3A9-244E-552B-BBA04DC9E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Breadth-First Search: Examplo</a:t>
            </a:r>
          </a:p>
        </p:txBody>
      </p:sp>
      <p:sp>
        <p:nvSpPr>
          <p:cNvPr id="33795" name="Oval 3">
            <a:extLst>
              <a:ext uri="{FF2B5EF4-FFF2-40B4-BE49-F238E27FC236}">
                <a16:creationId xmlns:a16="http://schemas.microsoft.com/office/drawing/2014/main" id="{3E41C7F3-DD32-408B-3818-A565B97EC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70000"/>
              </a:lnSpc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796" name="Oval 4">
            <a:extLst>
              <a:ext uri="{FF2B5EF4-FFF2-40B4-BE49-F238E27FC236}">
                <a16:creationId xmlns:a16="http://schemas.microsoft.com/office/drawing/2014/main" id="{906CDDAF-330F-D87A-3C72-9D9E5DAC3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797" name="Oval 5">
            <a:extLst>
              <a:ext uri="{FF2B5EF4-FFF2-40B4-BE49-F238E27FC236}">
                <a16:creationId xmlns:a16="http://schemas.microsoft.com/office/drawing/2014/main" id="{BA5F693F-2220-CA46-FA30-56BCC5CFC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3798" name="Oval 6">
            <a:extLst>
              <a:ext uri="{FF2B5EF4-FFF2-40B4-BE49-F238E27FC236}">
                <a16:creationId xmlns:a16="http://schemas.microsoft.com/office/drawing/2014/main" id="{F2E53BFA-F181-2256-79B3-014A95C56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799" name="Oval 7">
            <a:extLst>
              <a:ext uri="{FF2B5EF4-FFF2-40B4-BE49-F238E27FC236}">
                <a16:creationId xmlns:a16="http://schemas.microsoft.com/office/drawing/2014/main" id="{90DBD2B3-26A3-F626-DE14-B06CC4CBA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800" name="Oval 8">
            <a:extLst>
              <a:ext uri="{FF2B5EF4-FFF2-40B4-BE49-F238E27FC236}">
                <a16:creationId xmlns:a16="http://schemas.microsoft.com/office/drawing/2014/main" id="{194997D1-240B-1B01-D780-7973F8C90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801" name="Oval 9">
            <a:extLst>
              <a:ext uri="{FF2B5EF4-FFF2-40B4-BE49-F238E27FC236}">
                <a16:creationId xmlns:a16="http://schemas.microsoft.com/office/drawing/2014/main" id="{88FE5B1C-7E33-C6F5-D61A-8E2E78E9E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3802" name="Oval 10">
            <a:extLst>
              <a:ext uri="{FF2B5EF4-FFF2-40B4-BE49-F238E27FC236}">
                <a16:creationId xmlns:a16="http://schemas.microsoft.com/office/drawing/2014/main" id="{97357013-9E0E-279A-29C7-F06FED36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0033CC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3803" name="Text Box 11">
            <a:extLst>
              <a:ext uri="{FF2B5EF4-FFF2-40B4-BE49-F238E27FC236}">
                <a16:creationId xmlns:a16="http://schemas.microsoft.com/office/drawing/2014/main" id="{3B93C1EA-5779-16EA-59F4-4E8116EF5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1676400"/>
            <a:ext cx="279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33804" name="Text Box 12">
            <a:extLst>
              <a:ext uri="{FF2B5EF4-FFF2-40B4-BE49-F238E27FC236}">
                <a16:creationId xmlns:a16="http://schemas.microsoft.com/office/drawing/2014/main" id="{8D5F4E21-6E69-4246-5B11-8F07C70EB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1676400"/>
            <a:ext cx="279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3805" name="Text Box 13">
            <a:extLst>
              <a:ext uri="{FF2B5EF4-FFF2-40B4-BE49-F238E27FC236}">
                <a16:creationId xmlns:a16="http://schemas.microsoft.com/office/drawing/2014/main" id="{E3834A19-8AF1-EF81-CE6E-14C3287C4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163" y="1676400"/>
            <a:ext cx="25082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3806" name="Text Box 14">
            <a:extLst>
              <a:ext uri="{FF2B5EF4-FFF2-40B4-BE49-F238E27FC236}">
                <a16:creationId xmlns:a16="http://schemas.microsoft.com/office/drawing/2014/main" id="{9B3A8714-B30B-A2D6-9D19-65641CA91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0"/>
            <a:ext cx="322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33807" name="Text Box 15">
            <a:extLst>
              <a:ext uri="{FF2B5EF4-FFF2-40B4-BE49-F238E27FC236}">
                <a16:creationId xmlns:a16="http://schemas.microsoft.com/office/drawing/2014/main" id="{C536B178-EFF0-C1E9-34E1-2CCA9CAC2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4419600"/>
            <a:ext cx="2936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3808" name="Text Box 16">
            <a:extLst>
              <a:ext uri="{FF2B5EF4-FFF2-40B4-BE49-F238E27FC236}">
                <a16:creationId xmlns:a16="http://schemas.microsoft.com/office/drawing/2014/main" id="{1ED62882-8B1B-371B-1594-1EEE373B4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300" y="4419600"/>
            <a:ext cx="3492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33809" name="Text Box 17">
            <a:extLst>
              <a:ext uri="{FF2B5EF4-FFF2-40B4-BE49-F238E27FC236}">
                <a16:creationId xmlns:a16="http://schemas.microsoft.com/office/drawing/2014/main" id="{784ED280-D1AA-69B7-6666-523ECA8DB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4419600"/>
            <a:ext cx="3095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3810" name="Text Box 18">
            <a:extLst>
              <a:ext uri="{FF2B5EF4-FFF2-40B4-BE49-F238E27FC236}">
                <a16:creationId xmlns:a16="http://schemas.microsoft.com/office/drawing/2014/main" id="{D4384D8F-C928-7791-ED47-47659B1B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13" y="4419600"/>
            <a:ext cx="2936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33811" name="AutoShape 19">
            <a:extLst>
              <a:ext uri="{FF2B5EF4-FFF2-40B4-BE49-F238E27FC236}">
                <a16:creationId xmlns:a16="http://schemas.microsoft.com/office/drawing/2014/main" id="{00E9E706-C20B-A86F-618E-0CF15263B9E8}"/>
              </a:ext>
            </a:extLst>
          </p:cNvPr>
          <p:cNvCxnSpPr>
            <a:cxnSpLocks noChangeShapeType="1"/>
            <a:stCxn id="33796" idx="0"/>
            <a:endCxn id="33795" idx="4"/>
          </p:cNvCxnSpPr>
          <p:nvPr/>
        </p:nvCxnSpPr>
        <p:spPr bwMode="auto">
          <a:xfrm flipV="1">
            <a:off x="1524000" y="2895600"/>
            <a:ext cx="1588" cy="762000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812" name="AutoShape 20">
            <a:extLst>
              <a:ext uri="{FF2B5EF4-FFF2-40B4-BE49-F238E27FC236}">
                <a16:creationId xmlns:a16="http://schemas.microsoft.com/office/drawing/2014/main" id="{8E35EB79-8725-D233-BFB6-ABF95B0525C7}"/>
              </a:ext>
            </a:extLst>
          </p:cNvPr>
          <p:cNvCxnSpPr>
            <a:cxnSpLocks noChangeShapeType="1"/>
            <a:stCxn id="33795" idx="6"/>
            <a:endCxn id="33797" idx="2"/>
          </p:cNvCxnSpPr>
          <p:nvPr/>
        </p:nvCxnSpPr>
        <p:spPr bwMode="auto">
          <a:xfrm>
            <a:off x="1905000" y="2514600"/>
            <a:ext cx="1295400" cy="1588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813" name="AutoShape 21">
            <a:extLst>
              <a:ext uri="{FF2B5EF4-FFF2-40B4-BE49-F238E27FC236}">
                <a16:creationId xmlns:a16="http://schemas.microsoft.com/office/drawing/2014/main" id="{A4886A5A-8BAF-CD56-963C-89DA157408DA}"/>
              </a:ext>
            </a:extLst>
          </p:cNvPr>
          <p:cNvCxnSpPr>
            <a:cxnSpLocks noChangeShapeType="1"/>
            <a:stCxn id="33797" idx="4"/>
            <a:endCxn id="33798" idx="0"/>
          </p:cNvCxnSpPr>
          <p:nvPr/>
        </p:nvCxnSpPr>
        <p:spPr bwMode="auto">
          <a:xfrm>
            <a:off x="3581400" y="2895600"/>
            <a:ext cx="1588" cy="762000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814" name="AutoShape 22">
            <a:extLst>
              <a:ext uri="{FF2B5EF4-FFF2-40B4-BE49-F238E27FC236}">
                <a16:creationId xmlns:a16="http://schemas.microsoft.com/office/drawing/2014/main" id="{03FB6EF8-8B23-0C42-BCE2-37C50593ADF3}"/>
              </a:ext>
            </a:extLst>
          </p:cNvPr>
          <p:cNvCxnSpPr>
            <a:cxnSpLocks noChangeShapeType="1"/>
            <a:stCxn id="33798" idx="7"/>
            <a:endCxn id="33799" idx="3"/>
          </p:cNvCxnSpPr>
          <p:nvPr/>
        </p:nvCxnSpPr>
        <p:spPr bwMode="auto">
          <a:xfrm flipV="1">
            <a:off x="3851275" y="2784475"/>
            <a:ext cx="1519238" cy="984250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815" name="AutoShape 23">
            <a:extLst>
              <a:ext uri="{FF2B5EF4-FFF2-40B4-BE49-F238E27FC236}">
                <a16:creationId xmlns:a16="http://schemas.microsoft.com/office/drawing/2014/main" id="{378900DB-DC68-31C0-A5F8-34E1C452782D}"/>
              </a:ext>
            </a:extLst>
          </p:cNvPr>
          <p:cNvCxnSpPr>
            <a:cxnSpLocks noChangeShapeType="1"/>
            <a:stCxn id="33798" idx="6"/>
            <a:endCxn id="33800" idx="2"/>
          </p:cNvCxnSpPr>
          <p:nvPr/>
        </p:nvCxnSpPr>
        <p:spPr bwMode="auto">
          <a:xfrm>
            <a:off x="3962400" y="4038600"/>
            <a:ext cx="1295400" cy="1588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816" name="AutoShape 24">
            <a:extLst>
              <a:ext uri="{FF2B5EF4-FFF2-40B4-BE49-F238E27FC236}">
                <a16:creationId xmlns:a16="http://schemas.microsoft.com/office/drawing/2014/main" id="{6CEE0080-FC92-62C9-5E85-BA70E6FA3315}"/>
              </a:ext>
            </a:extLst>
          </p:cNvPr>
          <p:cNvCxnSpPr>
            <a:cxnSpLocks noChangeShapeType="1"/>
            <a:stCxn id="33800" idx="0"/>
            <a:endCxn id="33799" idx="4"/>
          </p:cNvCxnSpPr>
          <p:nvPr/>
        </p:nvCxnSpPr>
        <p:spPr bwMode="auto">
          <a:xfrm flipV="1">
            <a:off x="5638800" y="2895600"/>
            <a:ext cx="1588" cy="762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817" name="AutoShape 25">
            <a:extLst>
              <a:ext uri="{FF2B5EF4-FFF2-40B4-BE49-F238E27FC236}">
                <a16:creationId xmlns:a16="http://schemas.microsoft.com/office/drawing/2014/main" id="{44088428-9EFF-8829-2E1A-6595946E607A}"/>
              </a:ext>
            </a:extLst>
          </p:cNvPr>
          <p:cNvCxnSpPr>
            <a:cxnSpLocks noChangeShapeType="1"/>
            <a:stCxn id="33799" idx="6"/>
            <a:endCxn id="33801" idx="2"/>
          </p:cNvCxnSpPr>
          <p:nvPr/>
        </p:nvCxnSpPr>
        <p:spPr bwMode="auto">
          <a:xfrm>
            <a:off x="6019800" y="2514600"/>
            <a:ext cx="1295400" cy="1588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818" name="AutoShape 26">
            <a:extLst>
              <a:ext uri="{FF2B5EF4-FFF2-40B4-BE49-F238E27FC236}">
                <a16:creationId xmlns:a16="http://schemas.microsoft.com/office/drawing/2014/main" id="{E123D72A-7F77-E3FE-8C48-20ABB26CC6E0}"/>
              </a:ext>
            </a:extLst>
          </p:cNvPr>
          <p:cNvCxnSpPr>
            <a:cxnSpLocks noChangeShapeType="1"/>
            <a:stCxn id="33800" idx="6"/>
            <a:endCxn id="33802" idx="2"/>
          </p:cNvCxnSpPr>
          <p:nvPr/>
        </p:nvCxnSpPr>
        <p:spPr bwMode="auto">
          <a:xfrm>
            <a:off x="6019800" y="4038600"/>
            <a:ext cx="1295400" cy="1588"/>
          </a:xfrm>
          <a:prstGeom prst="straightConnector1">
            <a:avLst/>
          </a:prstGeom>
          <a:noFill/>
          <a:ln w="7632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819" name="AutoShape 27">
            <a:extLst>
              <a:ext uri="{FF2B5EF4-FFF2-40B4-BE49-F238E27FC236}">
                <a16:creationId xmlns:a16="http://schemas.microsoft.com/office/drawing/2014/main" id="{AA77EA47-1142-BCE5-EC12-2ECBFB86F3E0}"/>
              </a:ext>
            </a:extLst>
          </p:cNvPr>
          <p:cNvCxnSpPr>
            <a:cxnSpLocks noChangeShapeType="1"/>
            <a:stCxn id="33802" idx="0"/>
            <a:endCxn id="33801" idx="4"/>
          </p:cNvCxnSpPr>
          <p:nvPr/>
        </p:nvCxnSpPr>
        <p:spPr bwMode="auto">
          <a:xfrm flipV="1">
            <a:off x="7696200" y="2895600"/>
            <a:ext cx="1588" cy="762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820" name="Rectangle 28">
            <a:extLst>
              <a:ext uri="{FF2B5EF4-FFF2-40B4-BE49-F238E27FC236}">
                <a16:creationId xmlns:a16="http://schemas.microsoft.com/office/drawing/2014/main" id="{9E28C0B6-4690-F02D-FA30-9C618898D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3200" b="1" i="0">
                <a:solidFill>
                  <a:srgbClr val="000000"/>
                </a:solidFill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33821" name="Rectangle 29">
            <a:extLst>
              <a:ext uri="{FF2B5EF4-FFF2-40B4-BE49-F238E27FC236}">
                <a16:creationId xmlns:a16="http://schemas.microsoft.com/office/drawing/2014/main" id="{CAA9A816-C76A-4B1E-55D1-B54BC7CAB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800" b="1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>
            <a:extLst>
              <a:ext uri="{FF2B5EF4-FFF2-40B4-BE49-F238E27FC236}">
                <a16:creationId xmlns:a16="http://schemas.microsoft.com/office/drawing/2014/main" id="{DD65167C-2095-89DC-0A9A-F6D3D4922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E976993F-DFDD-4683-9199-98168A2D74A8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32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37F0F8D2-B83A-5B5A-22A2-E9EBFA665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BFS: O Código 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6CF7AC85-1C74-8828-4CF5-8D6B3B5FF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33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BFS(G, s)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initialize vertices;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Q = {s};		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while (Q not empty) {   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  u = RemoveFirst(Q);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  for each v </a:t>
            </a:r>
            <a:r>
              <a:rPr lang="en-US" altLang="pt-BR" sz="1800" b="1" i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u-&gt;adj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      if (v-&gt;color == WHITE)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          v-&gt;color = GREY;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          v-&gt;d = u-&gt;d + 1;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          v-&gt;p = u;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          Enqueue(Q, v);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  u-&gt;color = BLACK;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A9F60537-02A8-2C38-541E-C6A8ED830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0" y="5334000"/>
            <a:ext cx="42386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Times New Roman" panose="02020603050405020304" pitchFamily="18" charset="0"/>
              </a:rPr>
              <a:t>Qual será o tempo de execução?</a:t>
            </a:r>
          </a:p>
        </p:txBody>
      </p:sp>
      <p:grpSp>
        <p:nvGrpSpPr>
          <p:cNvPr id="34821" name="Group 5">
            <a:extLst>
              <a:ext uri="{FF2B5EF4-FFF2-40B4-BE49-F238E27FC236}">
                <a16:creationId xmlns:a16="http://schemas.microsoft.com/office/drawing/2014/main" id="{57856305-44DC-E8C1-8AD3-6CCCFF73638B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752600"/>
            <a:ext cx="4827588" cy="458788"/>
            <a:chOff x="2496" y="1104"/>
            <a:chExt cx="3041" cy="289"/>
          </a:xfrm>
        </p:grpSpPr>
        <p:sp>
          <p:nvSpPr>
            <p:cNvPr id="34822" name="Text Box 6">
              <a:extLst>
                <a:ext uri="{FF2B5EF4-FFF2-40B4-BE49-F238E27FC236}">
                  <a16:creationId xmlns:a16="http://schemas.microsoft.com/office/drawing/2014/main" id="{DC38545B-568E-7E26-21D3-0AE8B5234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3" y="1104"/>
              <a:ext cx="2644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400" b="1" i="0">
                  <a:solidFill>
                    <a:srgbClr val="CC0000"/>
                  </a:solidFill>
                  <a:latin typeface="Times New Roman" panose="02020603050405020304" pitchFamily="18" charset="0"/>
                </a:rPr>
                <a:t>Percorre todos os vértices: O(V)</a:t>
              </a:r>
            </a:p>
          </p:txBody>
        </p:sp>
        <p:sp>
          <p:nvSpPr>
            <p:cNvPr id="34823" name="Line 7">
              <a:extLst>
                <a:ext uri="{FF2B5EF4-FFF2-40B4-BE49-F238E27FC236}">
                  <a16:creationId xmlns:a16="http://schemas.microsoft.com/office/drawing/2014/main" id="{B5CF055D-A148-8DDF-A550-C6302F4187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5" y="1248"/>
              <a:ext cx="390" cy="0"/>
            </a:xfrm>
            <a:prstGeom prst="line">
              <a:avLst/>
            </a:prstGeom>
            <a:noFill/>
            <a:ln w="2844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4824" name="Group 8">
            <a:extLst>
              <a:ext uri="{FF2B5EF4-FFF2-40B4-BE49-F238E27FC236}">
                <a16:creationId xmlns:a16="http://schemas.microsoft.com/office/drawing/2014/main" id="{46571E04-9CA0-10BB-DE14-CE893BD8BFBF}"/>
              </a:ext>
            </a:extLst>
          </p:cNvPr>
          <p:cNvGrpSpPr>
            <a:grpSpLocks/>
          </p:cNvGrpSpPr>
          <p:nvPr/>
        </p:nvGrpSpPr>
        <p:grpSpPr bwMode="auto">
          <a:xfrm>
            <a:off x="4362450" y="2813050"/>
            <a:ext cx="4767263" cy="823913"/>
            <a:chOff x="2748" y="1772"/>
            <a:chExt cx="3003" cy="519"/>
          </a:xfrm>
        </p:grpSpPr>
        <p:sp>
          <p:nvSpPr>
            <p:cNvPr id="34825" name="Text Box 9">
              <a:extLst>
                <a:ext uri="{FF2B5EF4-FFF2-40B4-BE49-F238E27FC236}">
                  <a16:creationId xmlns:a16="http://schemas.microsoft.com/office/drawing/2014/main" id="{FDBE9C70-25D8-7196-CBAB-58B712ACC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" y="1772"/>
              <a:ext cx="2520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400" b="1" i="0">
                  <a:solidFill>
                    <a:srgbClr val="CC0000"/>
                  </a:solidFill>
                  <a:latin typeface="Times New Roman" panose="02020603050405020304" pitchFamily="18" charset="0"/>
                </a:rPr>
                <a:t>u = todos os vértices apenas</a:t>
              </a:r>
              <a:br>
                <a:rPr lang="en-US" altLang="pt-BR" sz="2400" b="1" i="0">
                  <a:solidFill>
                    <a:srgbClr val="CC0000"/>
                  </a:solidFill>
                  <a:latin typeface="Times New Roman" panose="02020603050405020304" pitchFamily="18" charset="0"/>
                </a:rPr>
              </a:br>
              <a:r>
                <a:rPr lang="en-US" altLang="pt-BR" sz="2400" b="1" i="0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 uma vez.             (</a:t>
              </a:r>
              <a:r>
                <a:rPr lang="en-US" altLang="pt-BR" sz="2400" b="1" i="0">
                  <a:solidFill>
                    <a:srgbClr val="3333FF"/>
                  </a:solidFill>
                  <a:latin typeface="Times New Roman" panose="02020603050405020304" pitchFamily="18" charset="0"/>
                </a:rPr>
                <a:t>Porque</a:t>
              </a:r>
              <a:r>
                <a:rPr lang="en-US" altLang="pt-BR" sz="2400" b="1" i="0">
                  <a:solidFill>
                    <a:srgbClr val="0033CC"/>
                  </a:solidFill>
                  <a:latin typeface="Times New Roman" panose="02020603050405020304" pitchFamily="18" charset="0"/>
                </a:rPr>
                <a:t>?</a:t>
              </a:r>
              <a:r>
                <a:rPr lang="en-US" altLang="pt-BR" sz="2400" b="1" i="0">
                  <a:solidFill>
                    <a:srgbClr val="CC00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4826" name="Line 10">
              <a:extLst>
                <a:ext uri="{FF2B5EF4-FFF2-40B4-BE49-F238E27FC236}">
                  <a16:creationId xmlns:a16="http://schemas.microsoft.com/office/drawing/2014/main" id="{8AC3068E-4BB1-0477-E885-014544265C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6" y="1920"/>
              <a:ext cx="485" cy="0"/>
            </a:xfrm>
            <a:prstGeom prst="line">
              <a:avLst/>
            </a:prstGeom>
            <a:noFill/>
            <a:ln w="2844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4827" name="Group 11">
            <a:extLst>
              <a:ext uri="{FF2B5EF4-FFF2-40B4-BE49-F238E27FC236}">
                <a16:creationId xmlns:a16="http://schemas.microsoft.com/office/drawing/2014/main" id="{F74F9E46-B021-0F45-73B1-8B7FE5CEC599}"/>
              </a:ext>
            </a:extLst>
          </p:cNvPr>
          <p:cNvGrpSpPr>
            <a:grpSpLocks/>
          </p:cNvGrpSpPr>
          <p:nvPr/>
        </p:nvGrpSpPr>
        <p:grpSpPr bwMode="auto">
          <a:xfrm>
            <a:off x="-63500" y="3321050"/>
            <a:ext cx="2657475" cy="2232025"/>
            <a:chOff x="-40" y="2092"/>
            <a:chExt cx="1674" cy="1406"/>
          </a:xfrm>
        </p:grpSpPr>
        <p:sp>
          <p:nvSpPr>
            <p:cNvPr id="34828" name="Text Box 12">
              <a:extLst>
                <a:ext uri="{FF2B5EF4-FFF2-40B4-BE49-F238E27FC236}">
                  <a16:creationId xmlns:a16="http://schemas.microsoft.com/office/drawing/2014/main" id="{A4821FF7-2B62-99DE-62CA-DF5682DE9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0" y="2288"/>
              <a:ext cx="1626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400" b="1" i="0">
                  <a:solidFill>
                    <a:srgbClr val="CC0000"/>
                  </a:solidFill>
                  <a:latin typeface="Times New Roman" panose="02020603050405020304" pitchFamily="18" charset="0"/>
                </a:rPr>
                <a:t>Então v =qualquer vétice que apareça na lista de adjacência de outro vértice</a:t>
              </a:r>
            </a:p>
          </p:txBody>
        </p:sp>
        <p:sp>
          <p:nvSpPr>
            <p:cNvPr id="34829" name="Line 13">
              <a:extLst>
                <a:ext uri="{FF2B5EF4-FFF2-40B4-BE49-F238E27FC236}">
                  <a16:creationId xmlns:a16="http://schemas.microsoft.com/office/drawing/2014/main" id="{1501315B-5644-6330-BFF4-844C33E8D7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" y="2091"/>
              <a:ext cx="858" cy="197"/>
            </a:xfrm>
            <a:prstGeom prst="line">
              <a:avLst/>
            </a:prstGeom>
            <a:noFill/>
            <a:ln w="2844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4830" name="Text Box 14">
            <a:extLst>
              <a:ext uri="{FF2B5EF4-FFF2-40B4-BE49-F238E27FC236}">
                <a16:creationId xmlns:a16="http://schemas.microsoft.com/office/drawing/2014/main" id="{358B15F4-8523-DC22-837D-B90F1B4B1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0" y="5715000"/>
            <a:ext cx="3835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400" b="1" i="0">
                <a:solidFill>
                  <a:srgbClr val="000000"/>
                </a:solidFill>
                <a:latin typeface="Times New Roman" panose="02020603050405020304" pitchFamily="18" charset="0"/>
              </a:rPr>
              <a:t>Tempo de execução: O(V+E)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>
            <a:extLst>
              <a:ext uri="{FF2B5EF4-FFF2-40B4-BE49-F238E27FC236}">
                <a16:creationId xmlns:a16="http://schemas.microsoft.com/office/drawing/2014/main" id="{EF6CFE97-2E45-00F9-812B-AC555B002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EA82F2FA-D1B0-4701-A46D-C8C929D361D8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33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50F33597-F9CE-7829-8CB2-D7515ECF6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Breadth-First Search: Propriedades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A3FFB5ED-B3D7-E671-70C7-F0C5383E2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3425" indent="-27622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BFS computa os caminhos mínimos da fonte a todos os outros vértices do grafo.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Distância do caminho mínimo </a:t>
            </a:r>
            <a:r>
              <a:rPr lang="en-US" altLang="pt-BR" sz="2800" i="0">
                <a:solidFill>
                  <a:srgbClr val="000000"/>
                </a:solidFill>
                <a:latin typeface="Symbol" panose="05050102010706020507" pitchFamily="18" charset="2"/>
              </a:rPr>
              <a:t>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(s,v) = mínimo número de arestas de s a v, ou </a:t>
            </a:r>
            <a:r>
              <a:rPr lang="en-US" altLang="pt-BR" sz="2800" i="0">
                <a:solidFill>
                  <a:srgbClr val="000000"/>
                </a:solidFill>
                <a:latin typeface="Symbol" panose="05050102010706020507" pitchFamily="18" charset="2"/>
              </a:rPr>
              <a:t>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 se v não e alcançável desde s</a:t>
            </a:r>
          </a:p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BFS constói </a:t>
            </a:r>
            <a:r>
              <a:rPr lang="en-US" altLang="pt-BR" sz="3200" i="0">
                <a:solidFill>
                  <a:srgbClr val="CC0000"/>
                </a:solidFill>
                <a:latin typeface="Times New Roman" panose="02020603050405020304" pitchFamily="18" charset="0"/>
              </a:rPr>
              <a:t>uma árvere de busca em largura</a:t>
            </a: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, na qual os caminhos à raiz representam caminhos mínimos em G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Então BFS pode ser usado para computar caminhos mínimos em grafos não ponderados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>
            <a:extLst>
              <a:ext uri="{FF2B5EF4-FFF2-40B4-BE49-F238E27FC236}">
                <a16:creationId xmlns:a16="http://schemas.microsoft.com/office/drawing/2014/main" id="{969B9CDE-1890-4E00-CB87-D0AB8B44F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4AF0EBB5-49C8-4653-837E-F641762FB0B9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34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09E45588-622E-F294-475D-BCCF3D705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Depth-First Search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6AED7F8A-B33A-D024-C209-D7145B499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3425" indent="-27622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CC0000"/>
                </a:solidFill>
                <a:latin typeface="Times New Roman" panose="02020603050405020304" pitchFamily="18" charset="0"/>
              </a:rPr>
              <a:t>Depth-first search</a:t>
            </a: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 is another strategy for exploring a graph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Explore </a:t>
            </a:r>
            <a:r>
              <a:rPr lang="ja-JP" altLang="pt-BR" sz="2800" i="0">
                <a:solidFill>
                  <a:srgbClr val="000000"/>
                </a:solidFill>
              </a:rPr>
              <a:t>“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deeper</a:t>
            </a:r>
            <a:r>
              <a:rPr lang="ja-JP" altLang="pt-BR" sz="2800" i="0">
                <a:solidFill>
                  <a:srgbClr val="000000"/>
                </a:solidFill>
              </a:rPr>
              <a:t>”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 in the graph whenever possible</a:t>
            </a:r>
          </a:p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Builds a tree over the graph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Pick a source vertex to be the root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Find (</a:t>
            </a:r>
            <a:r>
              <a:rPr lang="ja-JP" altLang="pt-BR" sz="2800" i="0">
                <a:solidFill>
                  <a:srgbClr val="000000"/>
                </a:solidFill>
              </a:rPr>
              <a:t>“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discover</a:t>
            </a:r>
            <a:r>
              <a:rPr lang="ja-JP" altLang="pt-BR" sz="2800" i="0">
                <a:solidFill>
                  <a:srgbClr val="000000"/>
                </a:solidFill>
              </a:rPr>
              <a:t>”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) its children, then their children, etc.</a:t>
            </a:r>
          </a:p>
          <a:p>
            <a:pPr marL="339725">
              <a:spcBef>
                <a:spcPts val="800"/>
              </a:spcBef>
              <a:buClrTx/>
              <a:buFontTx/>
              <a:buNone/>
            </a:pPr>
            <a:endParaRPr lang="en-US" altLang="pt-BR" sz="3200" i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39725">
              <a:spcBef>
                <a:spcPts val="800"/>
              </a:spcBef>
              <a:buClrTx/>
              <a:buFontTx/>
              <a:buNone/>
            </a:pPr>
            <a:endParaRPr lang="en-US" altLang="pt-BR" sz="3200" i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39775" lvl="1">
              <a:spcBef>
                <a:spcPts val="700"/>
              </a:spcBef>
              <a:buClrTx/>
              <a:buFontTx/>
              <a:buNone/>
            </a:pPr>
            <a:endParaRPr lang="en-US" altLang="pt-BR" sz="3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>
            <a:extLst>
              <a:ext uri="{FF2B5EF4-FFF2-40B4-BE49-F238E27FC236}">
                <a16:creationId xmlns:a16="http://schemas.microsoft.com/office/drawing/2014/main" id="{2A97261E-028C-83F0-C393-91B3F6CD5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52988FD8-5A61-4B1E-B1B3-A143A2771C10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35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37890" name="Text Box 2">
            <a:extLst>
              <a:ext uri="{FF2B5EF4-FFF2-40B4-BE49-F238E27FC236}">
                <a16:creationId xmlns:a16="http://schemas.microsoft.com/office/drawing/2014/main" id="{9253BADB-6D41-7D9E-8E80-15099DEB3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Depth-First Search</a:t>
            </a: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27435398-513B-6AF5-B392-5266513F0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Vertices initially colored white</a:t>
            </a:r>
          </a:p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Then colored gray when discovered</a:t>
            </a:r>
          </a:p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Then black when finished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>
            <a:extLst>
              <a:ext uri="{FF2B5EF4-FFF2-40B4-BE49-F238E27FC236}">
                <a16:creationId xmlns:a16="http://schemas.microsoft.com/office/drawing/2014/main" id="{8DE8EDC2-ECEB-51DB-4798-C57289166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A878C081-C46D-4A90-ADE7-9B21F6155659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36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AB16839B-92A0-0611-9104-AFE535CFF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Depth-First Search: The Code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4F05BEBF-3741-CA79-70C4-8C398D45A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4038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33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DFS(G)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for each vertex u </a:t>
            </a:r>
            <a:r>
              <a:rPr lang="en-US" altLang="pt-BR" sz="1800" b="1" i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G-&gt;V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u-&gt;color = WHITE;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time = 0;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for each vertex u </a:t>
            </a:r>
            <a:r>
              <a:rPr lang="en-US" altLang="pt-BR" sz="1800" b="1" i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G-&gt;V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if (u-&gt;color == WHITE)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   DFS_Visit(u);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ACAEFCF5-578C-4B97-82C4-CA3AF7E39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524000"/>
            <a:ext cx="4038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33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DFS_Visit(u)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   u-&gt;color = GREY;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   time = time+1;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   u-&gt;d = time;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   for each v </a:t>
            </a:r>
            <a:r>
              <a:rPr lang="en-US" altLang="pt-BR" sz="1800" b="1" i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u-&gt;Adj[]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if (v-&gt;color == WHITE)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   DFS_Visit(v);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u-&gt;color = BLACK;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time = time+1;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u-&gt;f = time;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917" name="Line 5">
            <a:extLst>
              <a:ext uri="{FF2B5EF4-FFF2-40B4-BE49-F238E27FC236}">
                <a16:creationId xmlns:a16="http://schemas.microsoft.com/office/drawing/2014/main" id="{C65A462F-90D8-F581-A262-212315F261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1514475"/>
            <a:ext cx="1588" cy="451485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>
            <a:extLst>
              <a:ext uri="{FF2B5EF4-FFF2-40B4-BE49-F238E27FC236}">
                <a16:creationId xmlns:a16="http://schemas.microsoft.com/office/drawing/2014/main" id="{90453FD8-B09C-F325-1EDD-D1C29F9AC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5900F736-3D8C-41BB-9939-1B47F8FF4262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37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39938" name="Text Box 2">
            <a:extLst>
              <a:ext uri="{FF2B5EF4-FFF2-40B4-BE49-F238E27FC236}">
                <a16:creationId xmlns:a16="http://schemas.microsoft.com/office/drawing/2014/main" id="{5E3695D0-F81C-C55C-007C-264329D6E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Depth-First Search: The Code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1E0AD761-8442-0E56-E5B1-D67AEE9E0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4038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33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DFS(G)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for each vertex u </a:t>
            </a:r>
            <a:r>
              <a:rPr lang="en-US" altLang="pt-BR" sz="1800" b="1" i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G-&gt;V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u-&gt;color = WHITE;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time = 0;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for each vertex u </a:t>
            </a:r>
            <a:r>
              <a:rPr lang="en-US" altLang="pt-BR" sz="1800" b="1" i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G-&gt;V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if (u-&gt;color == WHITE)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   DFS_Visit(u);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A4A546A2-783B-1E0A-31E7-EBFC32297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524000"/>
            <a:ext cx="4038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33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DFS_Visit(u)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   u-&gt;color = GREY;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   time = time+1;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   u-&gt;d = time;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   for each v </a:t>
            </a:r>
            <a:r>
              <a:rPr lang="en-US" altLang="pt-BR" sz="1800" b="1" i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u-&gt;Adj[]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if (v-&gt;color == WHITE)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   DFS_Visit(v);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u-&gt;color = BLACK;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time = time+1;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u-&gt;f = time;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9941" name="Line 5">
            <a:extLst>
              <a:ext uri="{FF2B5EF4-FFF2-40B4-BE49-F238E27FC236}">
                <a16:creationId xmlns:a16="http://schemas.microsoft.com/office/drawing/2014/main" id="{85F26E26-0EBB-8C5B-201B-9B0C79FBC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1514475"/>
            <a:ext cx="1588" cy="451485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7387142F-D5E8-FB11-3EA6-1A82A98F4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172200"/>
            <a:ext cx="37004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Times New Roman" panose="02020603050405020304" pitchFamily="18" charset="0"/>
              </a:rPr>
              <a:t>What does </a:t>
            </a: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u-&gt;d</a:t>
            </a:r>
            <a:r>
              <a:rPr lang="en-US" altLang="pt-BR" sz="2400" b="1" i="0">
                <a:solidFill>
                  <a:srgbClr val="0033CC"/>
                </a:solidFill>
                <a:latin typeface="Times New Roman" panose="02020603050405020304" pitchFamily="18" charset="0"/>
              </a:rPr>
              <a:t> represent?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>
            <a:extLst>
              <a:ext uri="{FF2B5EF4-FFF2-40B4-BE49-F238E27FC236}">
                <a16:creationId xmlns:a16="http://schemas.microsoft.com/office/drawing/2014/main" id="{491D4C1D-12FB-CCAA-B6E8-A0A0CC908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32E9116E-A0C8-45E5-9EDD-203A31D5A04F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38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40962" name="Text Box 2">
            <a:extLst>
              <a:ext uri="{FF2B5EF4-FFF2-40B4-BE49-F238E27FC236}">
                <a16:creationId xmlns:a16="http://schemas.microsoft.com/office/drawing/2014/main" id="{9B2AFCA9-71E6-CBEC-9BCA-3A7A96FF5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Depth-First Search: The Code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D3FF5DF6-F8D3-2BA1-F8F3-F5060532B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4038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33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DFS(G)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for each vertex u </a:t>
            </a:r>
            <a:r>
              <a:rPr lang="en-US" altLang="pt-BR" sz="1800" b="1" i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G-&gt;V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u-&gt;color = WHITE;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time = 0;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for each vertex u </a:t>
            </a:r>
            <a:r>
              <a:rPr lang="en-US" altLang="pt-BR" sz="1800" b="1" i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G-&gt;V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if (u-&gt;color == WHITE)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   DFS_Visit(u);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F41BE85F-F955-5210-28C8-DED0651D5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524000"/>
            <a:ext cx="4038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33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DFS_Visit(u)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   u-&gt;color = GREY;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   time = time+1;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   u-&gt;d = time;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   for each v </a:t>
            </a:r>
            <a:r>
              <a:rPr lang="en-US" altLang="pt-BR" sz="1800" b="1" i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u-&gt;Adj[]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if (v-&gt;color == WHITE)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   DFS_Visit(v);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u-&gt;color = BLACK;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time = time+1;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u-&gt;f = time;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0965" name="Line 5">
            <a:extLst>
              <a:ext uri="{FF2B5EF4-FFF2-40B4-BE49-F238E27FC236}">
                <a16:creationId xmlns:a16="http://schemas.microsoft.com/office/drawing/2014/main" id="{6B2E8E83-18CD-34FB-E8D3-97635EEEB5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1514475"/>
            <a:ext cx="1588" cy="451485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6" name="Text Box 6">
            <a:extLst>
              <a:ext uri="{FF2B5EF4-FFF2-40B4-BE49-F238E27FC236}">
                <a16:creationId xmlns:a16="http://schemas.microsoft.com/office/drawing/2014/main" id="{60FB35A9-7CF5-1D5C-CA7F-E79EB5D8E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172200"/>
            <a:ext cx="37004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Times New Roman" panose="02020603050405020304" pitchFamily="18" charset="0"/>
              </a:rPr>
              <a:t>What does </a:t>
            </a: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u-&gt;f</a:t>
            </a:r>
            <a:r>
              <a:rPr lang="en-US" altLang="pt-BR" sz="2400" b="1" i="0">
                <a:solidFill>
                  <a:srgbClr val="0033CC"/>
                </a:solidFill>
                <a:latin typeface="Times New Roman" panose="02020603050405020304" pitchFamily="18" charset="0"/>
              </a:rPr>
              <a:t> represent?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>
            <a:extLst>
              <a:ext uri="{FF2B5EF4-FFF2-40B4-BE49-F238E27FC236}">
                <a16:creationId xmlns:a16="http://schemas.microsoft.com/office/drawing/2014/main" id="{80C64C18-78EB-96A3-AB36-AA39A16BF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3E9E342C-E5AC-44D8-9199-8790B07BBF12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39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41986" name="Text Box 2">
            <a:extLst>
              <a:ext uri="{FF2B5EF4-FFF2-40B4-BE49-F238E27FC236}">
                <a16:creationId xmlns:a16="http://schemas.microsoft.com/office/drawing/2014/main" id="{764FA2BF-3E59-B9E9-B883-B88EDF67A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Depth-First Search: The Code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53856746-3BB7-5B72-70E1-21FB76D22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4038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33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DFS(G)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for each vertex u </a:t>
            </a:r>
            <a:r>
              <a:rPr lang="en-US" altLang="pt-BR" sz="1800" b="1" i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G-&gt;V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u-&gt;color = WHITE;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time = 0;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for each vertex u </a:t>
            </a:r>
            <a:r>
              <a:rPr lang="en-US" altLang="pt-BR" sz="1800" b="1" i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G-&gt;V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if (u-&gt;color == WHITE)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   DFS_Visit(u);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E34AA379-C5DC-491D-9D89-4D29F623D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524000"/>
            <a:ext cx="4038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33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DFS_Visit(u)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   u-&gt;color = GREY;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   time = time+1;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   u-&gt;d = time;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   for each v </a:t>
            </a:r>
            <a:r>
              <a:rPr lang="en-US" altLang="pt-BR" sz="1800" b="1" i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u-&gt;Adj[]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if (v-&gt;color == WHITE)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   DFS_Visit(v);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u-&gt;color = BLACK;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time = time+1;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u-&gt;f = time;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1989" name="Line 5">
            <a:extLst>
              <a:ext uri="{FF2B5EF4-FFF2-40B4-BE49-F238E27FC236}">
                <a16:creationId xmlns:a16="http://schemas.microsoft.com/office/drawing/2014/main" id="{6E043EE8-B62E-680A-F2F4-5B04C0DAA0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1514475"/>
            <a:ext cx="1588" cy="451485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B0274694-7844-6807-F7F2-CE9491EFB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175" y="6151563"/>
            <a:ext cx="57800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Times New Roman" panose="02020603050405020304" pitchFamily="18" charset="0"/>
              </a:rPr>
              <a:t>Will all vertices eventually be colored black?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917321D8-AE00-5327-EF91-24D51DD37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fld id="{6850926C-9502-4B18-813B-BE93A6CD5E2B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</a:t>
            </a:fld>
            <a:endParaRPr lang="en-US" altLang="pt-BR" sz="900" b="1" i="0">
              <a:solidFill>
                <a:srgbClr val="000000"/>
              </a:solidFill>
            </a:endParaRP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0DF15184-B055-84B1-46CB-378E95891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World Wide Web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B9E6F24E-E215-CC9D-D53D-1FAA3F0B7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3425" indent="-27622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GrafoWeb.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Vértice:  página web.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Aresta:  hyperlink de uma página a outra.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916CCAB0-5B33-F685-2C4B-0C1F6B7A7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3257550"/>
            <a:ext cx="1041400" cy="306388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46080" rIns="182880" bIns="4608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400" i="0"/>
              <a:t>cnn.com</a:t>
            </a:r>
          </a:p>
        </p:txBody>
      </p:sp>
      <p:cxnSp>
        <p:nvCxnSpPr>
          <p:cNvPr id="6149" name="AutoShape 5">
            <a:extLst>
              <a:ext uri="{FF2B5EF4-FFF2-40B4-BE49-F238E27FC236}">
                <a16:creationId xmlns:a16="http://schemas.microsoft.com/office/drawing/2014/main" id="{D4ECA1BF-03B2-B361-8579-9D180B29BD1D}"/>
              </a:ext>
            </a:extLst>
          </p:cNvPr>
          <p:cNvCxnSpPr>
            <a:cxnSpLocks noChangeShapeType="1"/>
            <a:stCxn id="6148" idx="2"/>
            <a:endCxn id="6152" idx="0"/>
          </p:cNvCxnSpPr>
          <p:nvPr/>
        </p:nvCxnSpPr>
        <p:spPr bwMode="auto">
          <a:xfrm flipH="1">
            <a:off x="3497263" y="3563938"/>
            <a:ext cx="1122362" cy="8382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35E4AA-308D-88C0-6048-3C0F9D421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288" y="4441825"/>
            <a:ext cx="1171575" cy="306388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46080" rIns="182880" bIns="4608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400" i="0"/>
              <a:t>cnnsi.com</a:t>
            </a:r>
          </a:p>
        </p:txBody>
      </p:sp>
      <p:cxnSp>
        <p:nvCxnSpPr>
          <p:cNvPr id="6151" name="AutoShape 7">
            <a:extLst>
              <a:ext uri="{FF2B5EF4-FFF2-40B4-BE49-F238E27FC236}">
                <a16:creationId xmlns:a16="http://schemas.microsoft.com/office/drawing/2014/main" id="{EB830B28-096D-F23C-D690-799FF647C57D}"/>
              </a:ext>
            </a:extLst>
          </p:cNvPr>
          <p:cNvCxnSpPr>
            <a:cxnSpLocks noChangeShapeType="1"/>
            <a:stCxn id="6148" idx="2"/>
            <a:endCxn id="6150" idx="0"/>
          </p:cNvCxnSpPr>
          <p:nvPr/>
        </p:nvCxnSpPr>
        <p:spPr bwMode="auto">
          <a:xfrm>
            <a:off x="4621213" y="3563938"/>
            <a:ext cx="296862" cy="8794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52" name="Rectangle 8">
            <a:extLst>
              <a:ext uri="{FF2B5EF4-FFF2-40B4-BE49-F238E27FC236}">
                <a16:creationId xmlns:a16="http://schemas.microsoft.com/office/drawing/2014/main" id="{A1079E99-D21E-ED92-C8FD-EA1FA603D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63" y="4400550"/>
            <a:ext cx="1220787" cy="306388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46080" rIns="182880" bIns="4608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400" i="0"/>
              <a:t>novell.com</a:t>
            </a:r>
          </a:p>
        </p:txBody>
      </p:sp>
      <p:cxnSp>
        <p:nvCxnSpPr>
          <p:cNvPr id="6153" name="AutoShape 9">
            <a:extLst>
              <a:ext uri="{FF2B5EF4-FFF2-40B4-BE49-F238E27FC236}">
                <a16:creationId xmlns:a16="http://schemas.microsoft.com/office/drawing/2014/main" id="{4E5EF539-CFBC-FA72-BB5D-6B37796D5D39}"/>
              </a:ext>
            </a:extLst>
          </p:cNvPr>
          <p:cNvCxnSpPr>
            <a:cxnSpLocks noChangeShapeType="1"/>
            <a:stCxn id="6148" idx="2"/>
            <a:endCxn id="6154" idx="0"/>
          </p:cNvCxnSpPr>
          <p:nvPr/>
        </p:nvCxnSpPr>
        <p:spPr bwMode="auto">
          <a:xfrm flipH="1">
            <a:off x="1498600" y="3563938"/>
            <a:ext cx="3122613" cy="8382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54" name="Rectangle 10">
            <a:extLst>
              <a:ext uri="{FF2B5EF4-FFF2-40B4-BE49-F238E27FC236}">
                <a16:creationId xmlns:a16="http://schemas.microsoft.com/office/drawing/2014/main" id="{74E15241-CB4A-7003-9CF1-65597CFD7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" y="4400550"/>
            <a:ext cx="1479550" cy="306388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46080" rIns="182880" bIns="4608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400" i="0"/>
              <a:t>netscape.com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7C1ACA65-3427-2BC9-3C35-8121C6D82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4441825"/>
            <a:ext cx="1635125" cy="306388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46080" rIns="182880" bIns="4608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400" i="0"/>
              <a:t>timewarner.com</a:t>
            </a:r>
          </a:p>
        </p:txBody>
      </p:sp>
      <p:cxnSp>
        <p:nvCxnSpPr>
          <p:cNvPr id="6156" name="AutoShape 12">
            <a:extLst>
              <a:ext uri="{FF2B5EF4-FFF2-40B4-BE49-F238E27FC236}">
                <a16:creationId xmlns:a16="http://schemas.microsoft.com/office/drawing/2014/main" id="{D42D6E61-2DFF-03C5-5D23-F34A7157C2AC}"/>
              </a:ext>
            </a:extLst>
          </p:cNvPr>
          <p:cNvCxnSpPr>
            <a:cxnSpLocks noChangeShapeType="1"/>
            <a:stCxn id="6148" idx="2"/>
            <a:endCxn id="6155" idx="0"/>
          </p:cNvCxnSpPr>
          <p:nvPr/>
        </p:nvCxnSpPr>
        <p:spPr bwMode="auto">
          <a:xfrm>
            <a:off x="4621213" y="3563938"/>
            <a:ext cx="2316162" cy="87947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57" name="AutoShape 13">
            <a:extLst>
              <a:ext uri="{FF2B5EF4-FFF2-40B4-BE49-F238E27FC236}">
                <a16:creationId xmlns:a16="http://schemas.microsoft.com/office/drawing/2014/main" id="{7DE0C274-BA39-7A64-8D2B-E0AF8BA0265A}"/>
              </a:ext>
            </a:extLst>
          </p:cNvPr>
          <p:cNvCxnSpPr>
            <a:cxnSpLocks noChangeShapeType="1"/>
            <a:stCxn id="6155" idx="3"/>
            <a:endCxn id="6148" idx="3"/>
          </p:cNvCxnSpPr>
          <p:nvPr/>
        </p:nvCxnSpPr>
        <p:spPr bwMode="auto">
          <a:xfrm rot="10800000">
            <a:off x="5141913" y="3408363"/>
            <a:ext cx="2614612" cy="1187450"/>
          </a:xfrm>
          <a:prstGeom prst="bentConnector3">
            <a:avLst>
              <a:gd name="adj1" fmla="val -8681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58" name="Rectangle 14">
            <a:extLst>
              <a:ext uri="{FF2B5EF4-FFF2-40B4-BE49-F238E27FC236}">
                <a16:creationId xmlns:a16="http://schemas.microsoft.com/office/drawing/2014/main" id="{E0002773-A219-15DE-A251-A2A840872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5314950"/>
            <a:ext cx="1050925" cy="306388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46080" rIns="182880" bIns="4608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400" i="0"/>
              <a:t>hbo.com</a:t>
            </a:r>
          </a:p>
        </p:txBody>
      </p:sp>
      <p:cxnSp>
        <p:nvCxnSpPr>
          <p:cNvPr id="6159" name="AutoShape 15">
            <a:extLst>
              <a:ext uri="{FF2B5EF4-FFF2-40B4-BE49-F238E27FC236}">
                <a16:creationId xmlns:a16="http://schemas.microsoft.com/office/drawing/2014/main" id="{2B7358C7-556F-604C-D4BD-2B0119AE95EC}"/>
              </a:ext>
            </a:extLst>
          </p:cNvPr>
          <p:cNvCxnSpPr>
            <a:cxnSpLocks noChangeShapeType="1"/>
            <a:stCxn id="6155" idx="2"/>
            <a:endCxn id="6158" idx="0"/>
          </p:cNvCxnSpPr>
          <p:nvPr/>
        </p:nvCxnSpPr>
        <p:spPr bwMode="auto">
          <a:xfrm flipH="1">
            <a:off x="6935788" y="4748213"/>
            <a:ext cx="1587" cy="5683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60" name="Rectangle 16">
            <a:extLst>
              <a:ext uri="{FF2B5EF4-FFF2-40B4-BE49-F238E27FC236}">
                <a16:creationId xmlns:a16="http://schemas.microsoft.com/office/drawing/2014/main" id="{33977B58-D161-9434-693D-E35C766D2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6230938"/>
            <a:ext cx="1547812" cy="306387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46080" rIns="182880" bIns="4608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400" i="0"/>
              <a:t>sorpranos.com</a:t>
            </a:r>
          </a:p>
        </p:txBody>
      </p:sp>
      <p:cxnSp>
        <p:nvCxnSpPr>
          <p:cNvPr id="6161" name="AutoShape 17">
            <a:extLst>
              <a:ext uri="{FF2B5EF4-FFF2-40B4-BE49-F238E27FC236}">
                <a16:creationId xmlns:a16="http://schemas.microsoft.com/office/drawing/2014/main" id="{B665BAE8-CBFA-58FB-2A24-08F8648EFC93}"/>
              </a:ext>
            </a:extLst>
          </p:cNvPr>
          <p:cNvCxnSpPr>
            <a:cxnSpLocks noChangeShapeType="1"/>
            <a:stCxn id="6158" idx="2"/>
            <a:endCxn id="6160" idx="0"/>
          </p:cNvCxnSpPr>
          <p:nvPr/>
        </p:nvCxnSpPr>
        <p:spPr bwMode="auto">
          <a:xfrm flipH="1">
            <a:off x="6934200" y="5621338"/>
            <a:ext cx="1588" cy="61118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62" name="AutoShape 18">
            <a:extLst>
              <a:ext uri="{FF2B5EF4-FFF2-40B4-BE49-F238E27FC236}">
                <a16:creationId xmlns:a16="http://schemas.microsoft.com/office/drawing/2014/main" id="{CA1F81FC-A45A-FB27-3278-D255D267DDF5}"/>
              </a:ext>
            </a:extLst>
          </p:cNvPr>
          <p:cNvCxnSpPr>
            <a:cxnSpLocks noChangeShapeType="1"/>
            <a:stCxn id="6160" idx="3"/>
            <a:endCxn id="6158" idx="3"/>
          </p:cNvCxnSpPr>
          <p:nvPr/>
        </p:nvCxnSpPr>
        <p:spPr bwMode="auto">
          <a:xfrm rot="10800000">
            <a:off x="7459663" y="5465763"/>
            <a:ext cx="250825" cy="919162"/>
          </a:xfrm>
          <a:prstGeom prst="bentConnector3">
            <a:avLst>
              <a:gd name="adj1" fmla="val -91569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63" name="AutoShape 19">
            <a:extLst>
              <a:ext uri="{FF2B5EF4-FFF2-40B4-BE49-F238E27FC236}">
                <a16:creationId xmlns:a16="http://schemas.microsoft.com/office/drawing/2014/main" id="{ABD52D19-8BC6-3FD7-D630-C6165B3A346D}"/>
              </a:ext>
            </a:extLst>
          </p:cNvPr>
          <p:cNvCxnSpPr>
            <a:cxnSpLocks noChangeShapeType="1"/>
            <a:stCxn id="6154" idx="2"/>
            <a:endCxn id="6160" idx="1"/>
          </p:cNvCxnSpPr>
          <p:nvPr/>
        </p:nvCxnSpPr>
        <p:spPr bwMode="auto">
          <a:xfrm rot="16200000" flipH="1">
            <a:off x="2990850" y="3214688"/>
            <a:ext cx="1677987" cy="4662488"/>
          </a:xfrm>
          <a:prstGeom prst="bentConnector2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64" name="AutoShape 20">
            <a:extLst>
              <a:ext uri="{FF2B5EF4-FFF2-40B4-BE49-F238E27FC236}">
                <a16:creationId xmlns:a16="http://schemas.microsoft.com/office/drawing/2014/main" id="{341603B3-845E-0726-6CBA-8F61E24594B5}"/>
              </a:ext>
            </a:extLst>
          </p:cNvPr>
          <p:cNvCxnSpPr>
            <a:cxnSpLocks noChangeShapeType="1"/>
            <a:stCxn id="6158" idx="1"/>
            <a:endCxn id="6154" idx="3"/>
          </p:cNvCxnSpPr>
          <p:nvPr/>
        </p:nvCxnSpPr>
        <p:spPr bwMode="auto">
          <a:xfrm rot="10800000">
            <a:off x="2236788" y="4551363"/>
            <a:ext cx="4175125" cy="917575"/>
          </a:xfrm>
          <a:prstGeom prst="bent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>
            <a:extLst>
              <a:ext uri="{FF2B5EF4-FFF2-40B4-BE49-F238E27FC236}">
                <a16:creationId xmlns:a16="http://schemas.microsoft.com/office/drawing/2014/main" id="{432E9212-F076-20BD-7E22-4FD6CCC1A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D3208AF7-4F42-46F1-8D5D-181589240EE1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40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E3D61E4A-D604-8FBB-4034-36C82B325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Depth-First Search: The Code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85401E02-858F-1A29-7CBA-561455182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4038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33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DFS(G)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for each vertex u </a:t>
            </a:r>
            <a:r>
              <a:rPr lang="en-US" altLang="pt-BR" sz="1800" b="1" i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G-&gt;V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u-&gt;color = WHITE;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time = 0;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for each vertex u </a:t>
            </a:r>
            <a:r>
              <a:rPr lang="en-US" altLang="pt-BR" sz="1800" b="1" i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G-&gt;V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if (u-&gt;color == WHITE)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   DFS_Visit(u);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344AE6A4-2360-94BB-7E43-676C770D3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524000"/>
            <a:ext cx="4038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33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DFS_Visit(u)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   u-&gt;color = GREY;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   time = time+1;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   u-&gt;d = time;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   for each v </a:t>
            </a:r>
            <a:r>
              <a:rPr lang="en-US" altLang="pt-BR" sz="1800" b="1" i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u-&gt;Adj[]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if (v-&gt;color == WHITE)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   DFS_Visit(v);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u-&gt;color = BLACK;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time = time+1;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u-&gt;f = time;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3013" name="Line 5">
            <a:extLst>
              <a:ext uri="{FF2B5EF4-FFF2-40B4-BE49-F238E27FC236}">
                <a16:creationId xmlns:a16="http://schemas.microsoft.com/office/drawing/2014/main" id="{7F66DD3B-D8C4-41AF-A011-B38B2146FE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1514475"/>
            <a:ext cx="1588" cy="451485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C1EDB449-1F8C-70D4-FD90-C63F93635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075" y="6151563"/>
            <a:ext cx="41068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Times New Roman" panose="02020603050405020304" pitchFamily="18" charset="0"/>
              </a:rPr>
              <a:t>What will be the running time?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>
            <a:extLst>
              <a:ext uri="{FF2B5EF4-FFF2-40B4-BE49-F238E27FC236}">
                <a16:creationId xmlns:a16="http://schemas.microsoft.com/office/drawing/2014/main" id="{16C60F91-5602-F912-652D-AAEC50EAF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BE8F427E-7827-4216-8F4F-537C98AA4F20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41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CC7F2C3F-8560-BCDF-4D9B-1239AF3B0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Depth-First Search: The Code</a:t>
            </a: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2F8041E3-E05F-3E95-471E-B892E30D4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4038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33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DFS(G)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for each vertex u </a:t>
            </a:r>
            <a:r>
              <a:rPr lang="en-US" altLang="pt-BR" sz="1800" b="1" i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G-&gt;V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u-&gt;color = WHITE;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time = 0;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for each vertex u </a:t>
            </a:r>
            <a:r>
              <a:rPr lang="en-US" altLang="pt-BR" sz="1800" b="1" i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G-&gt;V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if (u-&gt;color == WHITE)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   DFS_Visit(u);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AC6E1787-2F84-0162-C901-3A87B951B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524000"/>
            <a:ext cx="4038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33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DFS_Visit(u)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   u-&gt;color = GREY;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   time = time+1;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   u-&gt;d = time;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600" b="1" i="0">
                <a:solidFill>
                  <a:srgbClr val="000000"/>
                </a:solidFill>
                <a:latin typeface="Courier New" panose="02070309020205020404" pitchFamily="49" charset="0"/>
              </a:rPr>
              <a:t>   for each v </a:t>
            </a:r>
            <a:r>
              <a:rPr lang="en-US" altLang="pt-BR" sz="1800" b="1" i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u-&gt;Adj[]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if (v-&gt;color == WHITE)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      DFS_Visit(v);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u-&gt;color = BLACK;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time = time+1;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   u-&gt;f = time;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 i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4037" name="Line 5">
            <a:extLst>
              <a:ext uri="{FF2B5EF4-FFF2-40B4-BE49-F238E27FC236}">
                <a16:creationId xmlns:a16="http://schemas.microsoft.com/office/drawing/2014/main" id="{4D042E19-E075-D3AB-FEF0-512A91BC9D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1514475"/>
            <a:ext cx="1588" cy="451485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4038" name="Text Box 6">
            <a:extLst>
              <a:ext uri="{FF2B5EF4-FFF2-40B4-BE49-F238E27FC236}">
                <a16:creationId xmlns:a16="http://schemas.microsoft.com/office/drawing/2014/main" id="{8DD298D6-7F2F-EC82-444D-25B296454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5943600"/>
            <a:ext cx="496252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CC0000"/>
                </a:solidFill>
                <a:latin typeface="Times New Roman" panose="02020603050405020304" pitchFamily="18" charset="0"/>
              </a:rPr>
              <a:t>Running time:</a:t>
            </a:r>
            <a:r>
              <a:rPr lang="en-US" altLang="pt-BR" b="1" i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pt-BR" b="1" i="0">
                <a:solidFill>
                  <a:srgbClr val="CC0000"/>
                </a:solidFill>
                <a:latin typeface="Symbol" panose="05050102010706020507" pitchFamily="18" charset="2"/>
              </a:rPr>
              <a:t></a:t>
            </a:r>
            <a:r>
              <a:rPr lang="en-US" altLang="pt-BR" b="1" i="0">
                <a:solidFill>
                  <a:srgbClr val="CC0000"/>
                </a:solidFill>
                <a:latin typeface="Times New Roman" panose="02020603050405020304" pitchFamily="18" charset="0"/>
              </a:rPr>
              <a:t>(V + E</a:t>
            </a:r>
            <a:r>
              <a:rPr lang="en-US" altLang="pt-BR" i="0">
                <a:solidFill>
                  <a:srgbClr val="FF0000"/>
                </a:solidFill>
              </a:rPr>
              <a:t>) </a:t>
            </a:r>
            <a:r>
              <a:rPr lang="en-US" altLang="pt-BR" b="1" i="0">
                <a:solidFill>
                  <a:srgbClr val="CC0000"/>
                </a:solidFill>
                <a:latin typeface="Times New Roman" panose="02020603050405020304" pitchFamily="18" charset="0"/>
              </a:rPr>
              <a:t>– aggregate analysis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>
            <a:extLst>
              <a:ext uri="{FF2B5EF4-FFF2-40B4-BE49-F238E27FC236}">
                <a16:creationId xmlns:a16="http://schemas.microsoft.com/office/drawing/2014/main" id="{3838E79C-C553-1CD4-E3FE-A6D73DFE5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F08CE453-79BE-483C-98D9-F907E0F5AE8A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42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45058" name="Text Box 2">
            <a:extLst>
              <a:ext uri="{FF2B5EF4-FFF2-40B4-BE49-F238E27FC236}">
                <a16:creationId xmlns:a16="http://schemas.microsoft.com/office/drawing/2014/main" id="{AC523734-6AFA-0424-6F90-5DBA4F654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Depth-First Sort Analysis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042E5A8D-D78F-2CFD-4213-BDB0A9921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382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3425" indent="-27622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This running time argument is an informal example of </a:t>
            </a:r>
            <a:r>
              <a:rPr lang="en-US" altLang="pt-BR" sz="3200" i="0">
                <a:solidFill>
                  <a:srgbClr val="CC0000"/>
                </a:solidFill>
                <a:latin typeface="Times New Roman" panose="02020603050405020304" pitchFamily="18" charset="0"/>
              </a:rPr>
              <a:t>amortized analysis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ja-JP" altLang="pt-BR" sz="2800" i="0">
                <a:solidFill>
                  <a:srgbClr val="000000"/>
                </a:solidFill>
              </a:rPr>
              <a:t>“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Charge</a:t>
            </a:r>
            <a:r>
              <a:rPr lang="ja-JP" altLang="pt-BR" sz="2800" i="0">
                <a:solidFill>
                  <a:srgbClr val="000000"/>
                </a:solidFill>
              </a:rPr>
              <a:t>”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 the exploration of edge to the edge: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Font typeface="Times New Roman" panose="02020603050405020304" pitchFamily="18" charset="0"/>
              <a:buChar char="○"/>
            </a:pP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Each loop in DFS_Visit can be attributed to an edge in the graph 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Font typeface="Times New Roman" panose="02020603050405020304" pitchFamily="18" charset="0"/>
              <a:buChar char="○"/>
            </a:pP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Runs once/edge if directed graph, twice if undirected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Font typeface="Times New Roman" panose="02020603050405020304" pitchFamily="18" charset="0"/>
              <a:buChar char="○"/>
            </a:pP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Thus loop will run in O(E) time, algorithm O(V+E)</a:t>
            </a:r>
          </a:p>
          <a:p>
            <a:pPr lvl="3">
              <a:spcBef>
                <a:spcPts val="500"/>
              </a:spcBef>
              <a:buClr>
                <a:srgbClr val="0033CC"/>
              </a:buClr>
              <a:buFont typeface="Wingdings" panose="05000000000000000000" pitchFamily="2" charset="2"/>
              <a:buChar char=""/>
            </a:pPr>
            <a:r>
              <a:rPr lang="en-US" altLang="pt-BR" i="0">
                <a:solidFill>
                  <a:srgbClr val="000000"/>
                </a:solidFill>
                <a:latin typeface="Times New Roman" panose="02020603050405020304" pitchFamily="18" charset="0"/>
              </a:rPr>
              <a:t>Considered linear for graph, b/c adj list requires O(V+E) storage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Important to be comfortable with this kind of reasoning and analysis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>
            <a:extLst>
              <a:ext uri="{FF2B5EF4-FFF2-40B4-BE49-F238E27FC236}">
                <a16:creationId xmlns:a16="http://schemas.microsoft.com/office/drawing/2014/main" id="{93B55584-56EE-4801-9F7B-2A1B62990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D9AA1A9C-140A-4454-AFF9-3C66C5F57CDE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43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46082" name="Text Box 2">
            <a:extLst>
              <a:ext uri="{FF2B5EF4-FFF2-40B4-BE49-F238E27FC236}">
                <a16:creationId xmlns:a16="http://schemas.microsoft.com/office/drawing/2014/main" id="{BF4CE8BF-E0F6-AFA8-2A2F-744A7E0C7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DFS Example</a:t>
            </a:r>
          </a:p>
        </p:txBody>
      </p:sp>
      <p:sp>
        <p:nvSpPr>
          <p:cNvPr id="46083" name="Oval 3">
            <a:extLst>
              <a:ext uri="{FF2B5EF4-FFF2-40B4-BE49-F238E27FC236}">
                <a16:creationId xmlns:a16="http://schemas.microsoft.com/office/drawing/2014/main" id="{DC03A3CA-2AE3-5CD0-268B-666BD567F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6084" name="Oval 4">
            <a:extLst>
              <a:ext uri="{FF2B5EF4-FFF2-40B4-BE49-F238E27FC236}">
                <a16:creationId xmlns:a16="http://schemas.microsoft.com/office/drawing/2014/main" id="{A18A5F7D-9C10-9AC0-3C99-6FEA555CB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6085" name="Oval 5">
            <a:extLst>
              <a:ext uri="{FF2B5EF4-FFF2-40B4-BE49-F238E27FC236}">
                <a16:creationId xmlns:a16="http://schemas.microsoft.com/office/drawing/2014/main" id="{65C4AFA5-A950-883E-3554-A6C69C317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6086" name="Oval 6">
            <a:extLst>
              <a:ext uri="{FF2B5EF4-FFF2-40B4-BE49-F238E27FC236}">
                <a16:creationId xmlns:a16="http://schemas.microsoft.com/office/drawing/2014/main" id="{4323F608-089F-BF1D-C794-D6D8480DE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6087" name="Oval 7">
            <a:extLst>
              <a:ext uri="{FF2B5EF4-FFF2-40B4-BE49-F238E27FC236}">
                <a16:creationId xmlns:a16="http://schemas.microsoft.com/office/drawing/2014/main" id="{CEFF3399-29D9-286B-EC00-C8E78654C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6088" name="Oval 8">
            <a:extLst>
              <a:ext uri="{FF2B5EF4-FFF2-40B4-BE49-F238E27FC236}">
                <a16:creationId xmlns:a16="http://schemas.microsoft.com/office/drawing/2014/main" id="{AC8045D1-1F1E-B068-C029-E65B43787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6089" name="Oval 9">
            <a:extLst>
              <a:ext uri="{FF2B5EF4-FFF2-40B4-BE49-F238E27FC236}">
                <a16:creationId xmlns:a16="http://schemas.microsoft.com/office/drawing/2014/main" id="{C65F9BE6-6E46-34DC-2087-12B78420B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6090" name="Oval 10">
            <a:extLst>
              <a:ext uri="{FF2B5EF4-FFF2-40B4-BE49-F238E27FC236}">
                <a16:creationId xmlns:a16="http://schemas.microsoft.com/office/drawing/2014/main" id="{57EF4803-2357-D552-4B0F-4819FA914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cxnSp>
        <p:nvCxnSpPr>
          <p:cNvPr id="46091" name="AutoShape 11">
            <a:extLst>
              <a:ext uri="{FF2B5EF4-FFF2-40B4-BE49-F238E27FC236}">
                <a16:creationId xmlns:a16="http://schemas.microsoft.com/office/drawing/2014/main" id="{8B4B2E6C-B7BA-2645-0B0E-C6BDD3ABD0D3}"/>
              </a:ext>
            </a:extLst>
          </p:cNvPr>
          <p:cNvCxnSpPr>
            <a:cxnSpLocks noChangeShapeType="1"/>
            <a:stCxn id="46083" idx="3"/>
            <a:endCxn id="46089" idx="7"/>
          </p:cNvCxnSpPr>
          <p:nvPr/>
        </p:nvCxnSpPr>
        <p:spPr bwMode="auto">
          <a:xfrm flipH="1">
            <a:off x="1139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92" name="AutoShape 12">
            <a:extLst>
              <a:ext uri="{FF2B5EF4-FFF2-40B4-BE49-F238E27FC236}">
                <a16:creationId xmlns:a16="http://schemas.microsoft.com/office/drawing/2014/main" id="{88C6C586-F170-D5A2-707A-13BDDFCD111D}"/>
              </a:ext>
            </a:extLst>
          </p:cNvPr>
          <p:cNvCxnSpPr>
            <a:cxnSpLocks noChangeShapeType="1"/>
            <a:stCxn id="46089" idx="5"/>
            <a:endCxn id="46088" idx="1"/>
          </p:cNvCxnSpPr>
          <p:nvPr/>
        </p:nvCxnSpPr>
        <p:spPr bwMode="auto">
          <a:xfrm>
            <a:off x="1139825" y="4090988"/>
            <a:ext cx="541338" cy="735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93" name="AutoShape 13">
            <a:extLst>
              <a:ext uri="{FF2B5EF4-FFF2-40B4-BE49-F238E27FC236}">
                <a16:creationId xmlns:a16="http://schemas.microsoft.com/office/drawing/2014/main" id="{3EC67446-44BA-3757-4D1D-2B92A194F21B}"/>
              </a:ext>
            </a:extLst>
          </p:cNvPr>
          <p:cNvCxnSpPr>
            <a:cxnSpLocks noChangeShapeType="1"/>
            <a:stCxn id="46089" idx="6"/>
            <a:endCxn id="46087" idx="1"/>
          </p:cNvCxnSpPr>
          <p:nvPr/>
        </p:nvCxnSpPr>
        <p:spPr bwMode="auto">
          <a:xfrm>
            <a:off x="1295400" y="3848100"/>
            <a:ext cx="3052763" cy="976313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94" name="AutoShape 14">
            <a:extLst>
              <a:ext uri="{FF2B5EF4-FFF2-40B4-BE49-F238E27FC236}">
                <a16:creationId xmlns:a16="http://schemas.microsoft.com/office/drawing/2014/main" id="{9C143135-A4B3-8281-A026-D19955770141}"/>
              </a:ext>
            </a:extLst>
          </p:cNvPr>
          <p:cNvCxnSpPr>
            <a:cxnSpLocks noChangeShapeType="1"/>
            <a:stCxn id="46087" idx="2"/>
            <a:endCxn id="46088" idx="6"/>
          </p:cNvCxnSpPr>
          <p:nvPr/>
        </p:nvCxnSpPr>
        <p:spPr bwMode="auto">
          <a:xfrm flipH="1">
            <a:off x="2590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95" name="AutoShape 15">
            <a:extLst>
              <a:ext uri="{FF2B5EF4-FFF2-40B4-BE49-F238E27FC236}">
                <a16:creationId xmlns:a16="http://schemas.microsoft.com/office/drawing/2014/main" id="{33F5BE11-2D23-D3E9-1782-C17986D59FD7}"/>
              </a:ext>
            </a:extLst>
          </p:cNvPr>
          <p:cNvCxnSpPr>
            <a:cxnSpLocks noChangeShapeType="1"/>
            <a:stCxn id="46088" idx="0"/>
            <a:endCxn id="46083" idx="4"/>
          </p:cNvCxnSpPr>
          <p:nvPr/>
        </p:nvCxnSpPr>
        <p:spPr bwMode="auto">
          <a:xfrm flipV="1">
            <a:off x="2057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96" name="AutoShape 16">
            <a:extLst>
              <a:ext uri="{FF2B5EF4-FFF2-40B4-BE49-F238E27FC236}">
                <a16:creationId xmlns:a16="http://schemas.microsoft.com/office/drawing/2014/main" id="{3720C70A-E134-8D03-B331-C38AB2C69294}"/>
              </a:ext>
            </a:extLst>
          </p:cNvPr>
          <p:cNvCxnSpPr>
            <a:cxnSpLocks noChangeShapeType="1"/>
            <a:stCxn id="46083" idx="5"/>
            <a:endCxn id="46087" idx="1"/>
          </p:cNvCxnSpPr>
          <p:nvPr/>
        </p:nvCxnSpPr>
        <p:spPr bwMode="auto">
          <a:xfrm>
            <a:off x="2435225" y="2947988"/>
            <a:ext cx="1912938" cy="1878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97" name="AutoShape 17">
            <a:extLst>
              <a:ext uri="{FF2B5EF4-FFF2-40B4-BE49-F238E27FC236}">
                <a16:creationId xmlns:a16="http://schemas.microsoft.com/office/drawing/2014/main" id="{990F0548-F175-5077-BA58-3072C6933D44}"/>
              </a:ext>
            </a:extLst>
          </p:cNvPr>
          <p:cNvCxnSpPr>
            <a:cxnSpLocks noChangeShapeType="1"/>
            <a:stCxn id="46084" idx="4"/>
            <a:endCxn id="46087" idx="0"/>
          </p:cNvCxnSpPr>
          <p:nvPr/>
        </p:nvCxnSpPr>
        <p:spPr bwMode="auto">
          <a:xfrm>
            <a:off x="4724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98" name="AutoShape 18">
            <a:extLst>
              <a:ext uri="{FF2B5EF4-FFF2-40B4-BE49-F238E27FC236}">
                <a16:creationId xmlns:a16="http://schemas.microsoft.com/office/drawing/2014/main" id="{52B2857B-B01D-C9D0-A1E6-50FB8E7CB5C0}"/>
              </a:ext>
            </a:extLst>
          </p:cNvPr>
          <p:cNvCxnSpPr>
            <a:cxnSpLocks noChangeShapeType="1"/>
            <a:stCxn id="46083" idx="6"/>
            <a:endCxn id="46084" idx="2"/>
          </p:cNvCxnSpPr>
          <p:nvPr/>
        </p:nvCxnSpPr>
        <p:spPr bwMode="auto">
          <a:xfrm>
            <a:off x="2590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99" name="AutoShape 19">
            <a:extLst>
              <a:ext uri="{FF2B5EF4-FFF2-40B4-BE49-F238E27FC236}">
                <a16:creationId xmlns:a16="http://schemas.microsoft.com/office/drawing/2014/main" id="{E574B58B-5D3B-517B-50EC-739AE253D925}"/>
              </a:ext>
            </a:extLst>
          </p:cNvPr>
          <p:cNvCxnSpPr>
            <a:cxnSpLocks noChangeShapeType="1"/>
            <a:stCxn id="46085" idx="2"/>
            <a:endCxn id="46084" idx="6"/>
          </p:cNvCxnSpPr>
          <p:nvPr/>
        </p:nvCxnSpPr>
        <p:spPr bwMode="auto">
          <a:xfrm flipH="1">
            <a:off x="5257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100" name="AutoShape 20">
            <a:extLst>
              <a:ext uri="{FF2B5EF4-FFF2-40B4-BE49-F238E27FC236}">
                <a16:creationId xmlns:a16="http://schemas.microsoft.com/office/drawing/2014/main" id="{1A8304BB-27BB-F183-AE3C-DE44137A2D38}"/>
              </a:ext>
            </a:extLst>
          </p:cNvPr>
          <p:cNvCxnSpPr>
            <a:cxnSpLocks noChangeShapeType="1"/>
            <a:stCxn id="46084" idx="5"/>
            <a:endCxn id="46090" idx="1"/>
          </p:cNvCxnSpPr>
          <p:nvPr/>
        </p:nvCxnSpPr>
        <p:spPr bwMode="auto">
          <a:xfrm>
            <a:off x="5102225" y="2947988"/>
            <a:ext cx="6175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101" name="AutoShape 21">
            <a:extLst>
              <a:ext uri="{FF2B5EF4-FFF2-40B4-BE49-F238E27FC236}">
                <a16:creationId xmlns:a16="http://schemas.microsoft.com/office/drawing/2014/main" id="{FD4761F3-FF02-BB54-BB6F-1A8B7E124B72}"/>
              </a:ext>
            </a:extLst>
          </p:cNvPr>
          <p:cNvCxnSpPr>
            <a:cxnSpLocks noChangeShapeType="1"/>
            <a:stCxn id="46085" idx="3"/>
            <a:endCxn id="46090" idx="7"/>
          </p:cNvCxnSpPr>
          <p:nvPr/>
        </p:nvCxnSpPr>
        <p:spPr bwMode="auto">
          <a:xfrm flipH="1">
            <a:off x="6473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102" name="AutoShape 22">
            <a:extLst>
              <a:ext uri="{FF2B5EF4-FFF2-40B4-BE49-F238E27FC236}">
                <a16:creationId xmlns:a16="http://schemas.microsoft.com/office/drawing/2014/main" id="{2A661AFD-761E-DD0B-8301-026C223BB32C}"/>
              </a:ext>
            </a:extLst>
          </p:cNvPr>
          <p:cNvCxnSpPr>
            <a:cxnSpLocks noChangeShapeType="1"/>
            <a:stCxn id="46085" idx="4"/>
            <a:endCxn id="46086" idx="0"/>
          </p:cNvCxnSpPr>
          <p:nvPr/>
        </p:nvCxnSpPr>
        <p:spPr bwMode="auto">
          <a:xfrm>
            <a:off x="7391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103" name="AutoShape 23">
            <a:extLst>
              <a:ext uri="{FF2B5EF4-FFF2-40B4-BE49-F238E27FC236}">
                <a16:creationId xmlns:a16="http://schemas.microsoft.com/office/drawing/2014/main" id="{AEC7697F-224E-D6F7-3161-4348A2E11FE7}"/>
              </a:ext>
            </a:extLst>
          </p:cNvPr>
          <p:cNvCxnSpPr>
            <a:cxnSpLocks noChangeShapeType="1"/>
            <a:stCxn id="46086" idx="2"/>
            <a:endCxn id="46087" idx="6"/>
          </p:cNvCxnSpPr>
          <p:nvPr/>
        </p:nvCxnSpPr>
        <p:spPr bwMode="auto">
          <a:xfrm flipH="1">
            <a:off x="5257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104" name="AutoShape 24">
            <a:extLst>
              <a:ext uri="{FF2B5EF4-FFF2-40B4-BE49-F238E27FC236}">
                <a16:creationId xmlns:a16="http://schemas.microsoft.com/office/drawing/2014/main" id="{4BD3B53A-2371-ED6E-FE21-DF10C43B9650}"/>
              </a:ext>
            </a:extLst>
          </p:cNvPr>
          <p:cNvCxnSpPr>
            <a:cxnSpLocks noChangeShapeType="1"/>
            <a:stCxn id="46090" idx="3"/>
            <a:endCxn id="46087" idx="7"/>
          </p:cNvCxnSpPr>
          <p:nvPr/>
        </p:nvCxnSpPr>
        <p:spPr bwMode="auto">
          <a:xfrm flipH="1">
            <a:off x="5102225" y="4090988"/>
            <a:ext cx="617538" cy="735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105" name="Line 25">
            <a:extLst>
              <a:ext uri="{FF2B5EF4-FFF2-40B4-BE49-F238E27FC236}">
                <a16:creationId xmlns:a16="http://schemas.microsoft.com/office/drawing/2014/main" id="{EDAE22D3-8EE6-AECE-A3D4-A963883D4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106" name="Text Box 26">
            <a:extLst>
              <a:ext uri="{FF2B5EF4-FFF2-40B4-BE49-F238E27FC236}">
                <a16:creationId xmlns:a16="http://schemas.microsoft.com/office/drawing/2014/main" id="{954C96BF-1AD5-4169-1A10-79D6C70E2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46107" name="Group 27">
            <a:extLst>
              <a:ext uri="{FF2B5EF4-FFF2-40B4-BE49-F238E27FC236}">
                <a16:creationId xmlns:a16="http://schemas.microsoft.com/office/drawing/2014/main" id="{0F7576C8-7626-DE91-FBEF-1A9BF15DCEA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86000"/>
            <a:ext cx="7635875" cy="3140075"/>
            <a:chOff x="384" y="1440"/>
            <a:chExt cx="4810" cy="1978"/>
          </a:xfrm>
        </p:grpSpPr>
        <p:sp>
          <p:nvSpPr>
            <p:cNvPr id="46108" name="Text Box 28">
              <a:extLst>
                <a:ext uri="{FF2B5EF4-FFF2-40B4-BE49-F238E27FC236}">
                  <a16:creationId xmlns:a16="http://schemas.microsoft.com/office/drawing/2014/main" id="{BA41ACF4-7391-F6DD-6E83-5FCEAFFC7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6109" name="Text Box 29">
              <a:extLst>
                <a:ext uri="{FF2B5EF4-FFF2-40B4-BE49-F238E27FC236}">
                  <a16:creationId xmlns:a16="http://schemas.microsoft.com/office/drawing/2014/main" id="{E7870DE0-680C-FCD8-55AC-C55D94823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00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6110" name="Text Box 30">
              <a:extLst>
                <a:ext uri="{FF2B5EF4-FFF2-40B4-BE49-F238E27FC236}">
                  <a16:creationId xmlns:a16="http://schemas.microsoft.com/office/drawing/2014/main" id="{E842FFA3-D494-0AD3-FF9A-71424A56D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072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6111" name="Text Box 31">
              <a:extLst>
                <a:ext uri="{FF2B5EF4-FFF2-40B4-BE49-F238E27FC236}">
                  <a16:creationId xmlns:a16="http://schemas.microsoft.com/office/drawing/2014/main" id="{8C623554-140D-47C7-1F3D-B203C08D8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31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6112" name="Text Box 32">
              <a:extLst>
                <a:ext uri="{FF2B5EF4-FFF2-40B4-BE49-F238E27FC236}">
                  <a16:creationId xmlns:a16="http://schemas.microsoft.com/office/drawing/2014/main" id="{75039F0B-5E8C-6C36-F701-0CA86A83B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168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6113" name="Text Box 33">
              <a:extLst>
                <a:ext uri="{FF2B5EF4-FFF2-40B4-BE49-F238E27FC236}">
                  <a16:creationId xmlns:a16="http://schemas.microsoft.com/office/drawing/2014/main" id="{4D49C551-7C93-7FE0-423D-59748331D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46114" name="Text Box 34">
              <a:extLst>
                <a:ext uri="{FF2B5EF4-FFF2-40B4-BE49-F238E27FC236}">
                  <a16:creationId xmlns:a16="http://schemas.microsoft.com/office/drawing/2014/main" id="{BB81DB49-C16D-82E0-646A-760C346C0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44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46115" name="Text Box 35">
              <a:extLst>
                <a:ext uri="{FF2B5EF4-FFF2-40B4-BE49-F238E27FC236}">
                  <a16:creationId xmlns:a16="http://schemas.microsoft.com/office/drawing/2014/main" id="{14534F92-9B96-F8F4-90D7-8A2B4E5B9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2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8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>
            <a:extLst>
              <a:ext uri="{FF2B5EF4-FFF2-40B4-BE49-F238E27FC236}">
                <a16:creationId xmlns:a16="http://schemas.microsoft.com/office/drawing/2014/main" id="{3485DFE8-BAC6-6787-DD40-880952763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27141F3A-7E7A-47C5-B81F-38D6B383E0AF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44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47106" name="Text Box 2">
            <a:extLst>
              <a:ext uri="{FF2B5EF4-FFF2-40B4-BE49-F238E27FC236}">
                <a16:creationId xmlns:a16="http://schemas.microsoft.com/office/drawing/2014/main" id="{2D9D7DCF-7EA4-F717-63D9-251BB267A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DFS Example</a:t>
            </a:r>
          </a:p>
        </p:txBody>
      </p:sp>
      <p:sp>
        <p:nvSpPr>
          <p:cNvPr id="47107" name="Oval 3">
            <a:extLst>
              <a:ext uri="{FF2B5EF4-FFF2-40B4-BE49-F238E27FC236}">
                <a16:creationId xmlns:a16="http://schemas.microsoft.com/office/drawing/2014/main" id="{51C61DFB-E401-7CD6-579A-8C60EDEA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7108" name="Oval 4">
            <a:extLst>
              <a:ext uri="{FF2B5EF4-FFF2-40B4-BE49-F238E27FC236}">
                <a16:creationId xmlns:a16="http://schemas.microsoft.com/office/drawing/2014/main" id="{2C7D8B94-F33F-F05A-C8BE-868A86695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7109" name="Oval 5">
            <a:extLst>
              <a:ext uri="{FF2B5EF4-FFF2-40B4-BE49-F238E27FC236}">
                <a16:creationId xmlns:a16="http://schemas.microsoft.com/office/drawing/2014/main" id="{1E9730A5-35EF-0582-FEFE-42F4EA33B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7110" name="Oval 6">
            <a:extLst>
              <a:ext uri="{FF2B5EF4-FFF2-40B4-BE49-F238E27FC236}">
                <a16:creationId xmlns:a16="http://schemas.microsoft.com/office/drawing/2014/main" id="{FF6B3F4B-705D-7E27-EEDD-3FC2C83C7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7111" name="Oval 7">
            <a:extLst>
              <a:ext uri="{FF2B5EF4-FFF2-40B4-BE49-F238E27FC236}">
                <a16:creationId xmlns:a16="http://schemas.microsoft.com/office/drawing/2014/main" id="{64CC8F09-8CF8-C264-8723-AF791216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47112" name="Oval 8">
            <a:extLst>
              <a:ext uri="{FF2B5EF4-FFF2-40B4-BE49-F238E27FC236}">
                <a16:creationId xmlns:a16="http://schemas.microsoft.com/office/drawing/2014/main" id="{AB9912F3-702D-80AB-14F4-865F8A764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|  </a:t>
            </a:r>
          </a:p>
        </p:txBody>
      </p:sp>
      <p:sp>
        <p:nvSpPr>
          <p:cNvPr id="47113" name="Oval 9">
            <a:extLst>
              <a:ext uri="{FF2B5EF4-FFF2-40B4-BE49-F238E27FC236}">
                <a16:creationId xmlns:a16="http://schemas.microsoft.com/office/drawing/2014/main" id="{AA19F644-BF66-395B-1396-9795D0997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7114" name="Oval 10">
            <a:extLst>
              <a:ext uri="{FF2B5EF4-FFF2-40B4-BE49-F238E27FC236}">
                <a16:creationId xmlns:a16="http://schemas.microsoft.com/office/drawing/2014/main" id="{6E546236-0C54-6399-B643-472C0AC13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47115" name="AutoShape 11">
            <a:extLst>
              <a:ext uri="{FF2B5EF4-FFF2-40B4-BE49-F238E27FC236}">
                <a16:creationId xmlns:a16="http://schemas.microsoft.com/office/drawing/2014/main" id="{5DB14E68-A73C-0F6D-A626-851D6B409207}"/>
              </a:ext>
            </a:extLst>
          </p:cNvPr>
          <p:cNvCxnSpPr>
            <a:cxnSpLocks noChangeShapeType="1"/>
            <a:stCxn id="47107" idx="3"/>
            <a:endCxn id="47113" idx="7"/>
          </p:cNvCxnSpPr>
          <p:nvPr/>
        </p:nvCxnSpPr>
        <p:spPr bwMode="auto">
          <a:xfrm flipH="1">
            <a:off x="1139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16" name="AutoShape 12">
            <a:extLst>
              <a:ext uri="{FF2B5EF4-FFF2-40B4-BE49-F238E27FC236}">
                <a16:creationId xmlns:a16="http://schemas.microsoft.com/office/drawing/2014/main" id="{B0D7E2DE-5B2A-185F-E56B-29D7959D6B8C}"/>
              </a:ext>
            </a:extLst>
          </p:cNvPr>
          <p:cNvCxnSpPr>
            <a:cxnSpLocks noChangeShapeType="1"/>
            <a:stCxn id="47113" idx="5"/>
            <a:endCxn id="47112" idx="1"/>
          </p:cNvCxnSpPr>
          <p:nvPr/>
        </p:nvCxnSpPr>
        <p:spPr bwMode="auto">
          <a:xfrm>
            <a:off x="1139825" y="4090988"/>
            <a:ext cx="541338" cy="735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17" name="AutoShape 13">
            <a:extLst>
              <a:ext uri="{FF2B5EF4-FFF2-40B4-BE49-F238E27FC236}">
                <a16:creationId xmlns:a16="http://schemas.microsoft.com/office/drawing/2014/main" id="{59CA62A5-602A-5DF5-A95F-0AE64A58D4A0}"/>
              </a:ext>
            </a:extLst>
          </p:cNvPr>
          <p:cNvCxnSpPr>
            <a:cxnSpLocks noChangeShapeType="1"/>
            <a:stCxn id="47113" idx="6"/>
            <a:endCxn id="47111" idx="1"/>
          </p:cNvCxnSpPr>
          <p:nvPr/>
        </p:nvCxnSpPr>
        <p:spPr bwMode="auto">
          <a:xfrm>
            <a:off x="1295400" y="3848100"/>
            <a:ext cx="3052763" cy="976313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18" name="AutoShape 14">
            <a:extLst>
              <a:ext uri="{FF2B5EF4-FFF2-40B4-BE49-F238E27FC236}">
                <a16:creationId xmlns:a16="http://schemas.microsoft.com/office/drawing/2014/main" id="{772C979A-C082-7BDB-245D-996949E8D0E6}"/>
              </a:ext>
            </a:extLst>
          </p:cNvPr>
          <p:cNvCxnSpPr>
            <a:cxnSpLocks noChangeShapeType="1"/>
            <a:stCxn id="47111" idx="2"/>
            <a:endCxn id="47112" idx="6"/>
          </p:cNvCxnSpPr>
          <p:nvPr/>
        </p:nvCxnSpPr>
        <p:spPr bwMode="auto">
          <a:xfrm flipH="1">
            <a:off x="2590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19" name="AutoShape 15">
            <a:extLst>
              <a:ext uri="{FF2B5EF4-FFF2-40B4-BE49-F238E27FC236}">
                <a16:creationId xmlns:a16="http://schemas.microsoft.com/office/drawing/2014/main" id="{F95AE7BF-1306-D6E9-5E9E-9DF630974B20}"/>
              </a:ext>
            </a:extLst>
          </p:cNvPr>
          <p:cNvCxnSpPr>
            <a:cxnSpLocks noChangeShapeType="1"/>
            <a:stCxn id="47112" idx="0"/>
            <a:endCxn id="47107" idx="4"/>
          </p:cNvCxnSpPr>
          <p:nvPr/>
        </p:nvCxnSpPr>
        <p:spPr bwMode="auto">
          <a:xfrm flipV="1">
            <a:off x="2057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0" name="AutoShape 16">
            <a:extLst>
              <a:ext uri="{FF2B5EF4-FFF2-40B4-BE49-F238E27FC236}">
                <a16:creationId xmlns:a16="http://schemas.microsoft.com/office/drawing/2014/main" id="{808CDEA8-1DE7-09BC-7D4C-37533590C894}"/>
              </a:ext>
            </a:extLst>
          </p:cNvPr>
          <p:cNvCxnSpPr>
            <a:cxnSpLocks noChangeShapeType="1"/>
            <a:stCxn id="47107" idx="5"/>
            <a:endCxn id="47111" idx="1"/>
          </p:cNvCxnSpPr>
          <p:nvPr/>
        </p:nvCxnSpPr>
        <p:spPr bwMode="auto">
          <a:xfrm>
            <a:off x="2435225" y="2947988"/>
            <a:ext cx="1912938" cy="1878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1" name="AutoShape 17">
            <a:extLst>
              <a:ext uri="{FF2B5EF4-FFF2-40B4-BE49-F238E27FC236}">
                <a16:creationId xmlns:a16="http://schemas.microsoft.com/office/drawing/2014/main" id="{4FD647BA-A4BA-C73A-87DF-49B52C51771A}"/>
              </a:ext>
            </a:extLst>
          </p:cNvPr>
          <p:cNvCxnSpPr>
            <a:cxnSpLocks noChangeShapeType="1"/>
            <a:stCxn id="47108" idx="4"/>
            <a:endCxn id="47111" idx="0"/>
          </p:cNvCxnSpPr>
          <p:nvPr/>
        </p:nvCxnSpPr>
        <p:spPr bwMode="auto">
          <a:xfrm>
            <a:off x="4724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2" name="AutoShape 18">
            <a:extLst>
              <a:ext uri="{FF2B5EF4-FFF2-40B4-BE49-F238E27FC236}">
                <a16:creationId xmlns:a16="http://schemas.microsoft.com/office/drawing/2014/main" id="{B9950B81-48DF-CEEB-4991-FE5360EE2A66}"/>
              </a:ext>
            </a:extLst>
          </p:cNvPr>
          <p:cNvCxnSpPr>
            <a:cxnSpLocks noChangeShapeType="1"/>
            <a:stCxn id="47107" idx="6"/>
            <a:endCxn id="47108" idx="2"/>
          </p:cNvCxnSpPr>
          <p:nvPr/>
        </p:nvCxnSpPr>
        <p:spPr bwMode="auto">
          <a:xfrm>
            <a:off x="2590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3" name="AutoShape 19">
            <a:extLst>
              <a:ext uri="{FF2B5EF4-FFF2-40B4-BE49-F238E27FC236}">
                <a16:creationId xmlns:a16="http://schemas.microsoft.com/office/drawing/2014/main" id="{5D181B68-C71B-088C-2C8B-4ACC8B0E3551}"/>
              </a:ext>
            </a:extLst>
          </p:cNvPr>
          <p:cNvCxnSpPr>
            <a:cxnSpLocks noChangeShapeType="1"/>
            <a:stCxn id="47109" idx="2"/>
            <a:endCxn id="47108" idx="6"/>
          </p:cNvCxnSpPr>
          <p:nvPr/>
        </p:nvCxnSpPr>
        <p:spPr bwMode="auto">
          <a:xfrm flipH="1">
            <a:off x="5257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4" name="AutoShape 20">
            <a:extLst>
              <a:ext uri="{FF2B5EF4-FFF2-40B4-BE49-F238E27FC236}">
                <a16:creationId xmlns:a16="http://schemas.microsoft.com/office/drawing/2014/main" id="{FE2EBD12-2830-55CD-E5AC-29194B2944FF}"/>
              </a:ext>
            </a:extLst>
          </p:cNvPr>
          <p:cNvCxnSpPr>
            <a:cxnSpLocks noChangeShapeType="1"/>
            <a:stCxn id="47108" idx="5"/>
            <a:endCxn id="47114" idx="1"/>
          </p:cNvCxnSpPr>
          <p:nvPr/>
        </p:nvCxnSpPr>
        <p:spPr bwMode="auto">
          <a:xfrm>
            <a:off x="5102225" y="2947988"/>
            <a:ext cx="6175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5" name="AutoShape 21">
            <a:extLst>
              <a:ext uri="{FF2B5EF4-FFF2-40B4-BE49-F238E27FC236}">
                <a16:creationId xmlns:a16="http://schemas.microsoft.com/office/drawing/2014/main" id="{29C89BBA-288F-1609-FE6D-B71CE0B27EC5}"/>
              </a:ext>
            </a:extLst>
          </p:cNvPr>
          <p:cNvCxnSpPr>
            <a:cxnSpLocks noChangeShapeType="1"/>
            <a:stCxn id="47109" idx="3"/>
            <a:endCxn id="47114" idx="7"/>
          </p:cNvCxnSpPr>
          <p:nvPr/>
        </p:nvCxnSpPr>
        <p:spPr bwMode="auto">
          <a:xfrm flipH="1">
            <a:off x="6473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6" name="AutoShape 22">
            <a:extLst>
              <a:ext uri="{FF2B5EF4-FFF2-40B4-BE49-F238E27FC236}">
                <a16:creationId xmlns:a16="http://schemas.microsoft.com/office/drawing/2014/main" id="{A66B501F-A796-2217-D068-AA5EA1F4540B}"/>
              </a:ext>
            </a:extLst>
          </p:cNvPr>
          <p:cNvCxnSpPr>
            <a:cxnSpLocks noChangeShapeType="1"/>
            <a:stCxn id="47109" idx="4"/>
            <a:endCxn id="47110" idx="0"/>
          </p:cNvCxnSpPr>
          <p:nvPr/>
        </p:nvCxnSpPr>
        <p:spPr bwMode="auto">
          <a:xfrm>
            <a:off x="7391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7" name="AutoShape 23">
            <a:extLst>
              <a:ext uri="{FF2B5EF4-FFF2-40B4-BE49-F238E27FC236}">
                <a16:creationId xmlns:a16="http://schemas.microsoft.com/office/drawing/2014/main" id="{A8D0A8AF-9FFD-B690-8C84-17FF2F51E5BC}"/>
              </a:ext>
            </a:extLst>
          </p:cNvPr>
          <p:cNvCxnSpPr>
            <a:cxnSpLocks noChangeShapeType="1"/>
            <a:stCxn id="47110" idx="2"/>
            <a:endCxn id="47111" idx="6"/>
          </p:cNvCxnSpPr>
          <p:nvPr/>
        </p:nvCxnSpPr>
        <p:spPr bwMode="auto">
          <a:xfrm flipH="1">
            <a:off x="5257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8" name="AutoShape 24">
            <a:extLst>
              <a:ext uri="{FF2B5EF4-FFF2-40B4-BE49-F238E27FC236}">
                <a16:creationId xmlns:a16="http://schemas.microsoft.com/office/drawing/2014/main" id="{E4DB8385-0B40-9E70-BBAD-5755531576BA}"/>
              </a:ext>
            </a:extLst>
          </p:cNvPr>
          <p:cNvCxnSpPr>
            <a:cxnSpLocks noChangeShapeType="1"/>
            <a:stCxn id="47114" idx="3"/>
            <a:endCxn id="47111" idx="7"/>
          </p:cNvCxnSpPr>
          <p:nvPr/>
        </p:nvCxnSpPr>
        <p:spPr bwMode="auto">
          <a:xfrm flipH="1">
            <a:off x="5102225" y="4090988"/>
            <a:ext cx="617538" cy="735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29" name="Line 25">
            <a:extLst>
              <a:ext uri="{FF2B5EF4-FFF2-40B4-BE49-F238E27FC236}">
                <a16:creationId xmlns:a16="http://schemas.microsoft.com/office/drawing/2014/main" id="{DDF97F17-274F-C16B-6D53-0417400C9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7130" name="Text Box 26">
            <a:extLst>
              <a:ext uri="{FF2B5EF4-FFF2-40B4-BE49-F238E27FC236}">
                <a16:creationId xmlns:a16="http://schemas.microsoft.com/office/drawing/2014/main" id="{8877CD65-56E1-DE3D-6DBC-5D0182D6E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7131" name="Oval 27">
            <a:extLst>
              <a:ext uri="{FF2B5EF4-FFF2-40B4-BE49-F238E27FC236}">
                <a16:creationId xmlns:a16="http://schemas.microsoft.com/office/drawing/2014/main" id="{089DDCFA-3D3F-14A6-34CD-C74092CF5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0000"/>
                </a:solidFill>
                <a:latin typeface="Times New Roman" panose="02020603050405020304" pitchFamily="18" charset="0"/>
              </a:rPr>
              <a:t>d      f</a:t>
            </a:r>
          </a:p>
        </p:txBody>
      </p:sp>
      <p:grpSp>
        <p:nvGrpSpPr>
          <p:cNvPr id="47132" name="Group 28">
            <a:extLst>
              <a:ext uri="{FF2B5EF4-FFF2-40B4-BE49-F238E27FC236}">
                <a16:creationId xmlns:a16="http://schemas.microsoft.com/office/drawing/2014/main" id="{3E116F9D-A4FD-AC07-5DA7-629DAEC63E6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86000"/>
            <a:ext cx="7635875" cy="3140075"/>
            <a:chOff x="384" y="1440"/>
            <a:chExt cx="4810" cy="1978"/>
          </a:xfrm>
        </p:grpSpPr>
        <p:sp>
          <p:nvSpPr>
            <p:cNvPr id="47133" name="Text Box 29">
              <a:extLst>
                <a:ext uri="{FF2B5EF4-FFF2-40B4-BE49-F238E27FC236}">
                  <a16:creationId xmlns:a16="http://schemas.microsoft.com/office/drawing/2014/main" id="{AF1CA858-38DB-0677-356B-94D12F3B5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7134" name="Text Box 30">
              <a:extLst>
                <a:ext uri="{FF2B5EF4-FFF2-40B4-BE49-F238E27FC236}">
                  <a16:creationId xmlns:a16="http://schemas.microsoft.com/office/drawing/2014/main" id="{BB0959D2-E84F-E6FE-CAA8-E24A819E4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00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7135" name="Text Box 31">
              <a:extLst>
                <a:ext uri="{FF2B5EF4-FFF2-40B4-BE49-F238E27FC236}">
                  <a16:creationId xmlns:a16="http://schemas.microsoft.com/office/drawing/2014/main" id="{DEF20731-2E02-29AA-4520-3D0FED0C5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072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7136" name="Text Box 32">
              <a:extLst>
                <a:ext uri="{FF2B5EF4-FFF2-40B4-BE49-F238E27FC236}">
                  <a16:creationId xmlns:a16="http://schemas.microsoft.com/office/drawing/2014/main" id="{DD80291E-96D8-5BAD-7AE2-73DDF9C67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31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7137" name="Text Box 33">
              <a:extLst>
                <a:ext uri="{FF2B5EF4-FFF2-40B4-BE49-F238E27FC236}">
                  <a16:creationId xmlns:a16="http://schemas.microsoft.com/office/drawing/2014/main" id="{CBBCBAAC-F12C-D38C-9E5E-2D7543983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168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7138" name="Text Box 34">
              <a:extLst>
                <a:ext uri="{FF2B5EF4-FFF2-40B4-BE49-F238E27FC236}">
                  <a16:creationId xmlns:a16="http://schemas.microsoft.com/office/drawing/2014/main" id="{A65E6E5A-2FAC-A934-601D-4D58469BF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47139" name="Text Box 35">
              <a:extLst>
                <a:ext uri="{FF2B5EF4-FFF2-40B4-BE49-F238E27FC236}">
                  <a16:creationId xmlns:a16="http://schemas.microsoft.com/office/drawing/2014/main" id="{C7B607DC-4D6A-12DF-4848-5EA018F58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44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47140" name="Text Box 36">
              <a:extLst>
                <a:ext uri="{FF2B5EF4-FFF2-40B4-BE49-F238E27FC236}">
                  <a16:creationId xmlns:a16="http://schemas.microsoft.com/office/drawing/2014/main" id="{FA8CB9B5-0A69-E1D4-0377-3E74CAE4C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2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8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>
            <a:extLst>
              <a:ext uri="{FF2B5EF4-FFF2-40B4-BE49-F238E27FC236}">
                <a16:creationId xmlns:a16="http://schemas.microsoft.com/office/drawing/2014/main" id="{708AF918-2C96-1FA3-DC81-5FFA9141B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2FB99E66-99BD-4016-97DA-0279E4397887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45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384993FB-49AE-71F0-DC25-403F1B331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DFS Example</a:t>
            </a:r>
          </a:p>
        </p:txBody>
      </p:sp>
      <p:sp>
        <p:nvSpPr>
          <p:cNvPr id="48131" name="Oval 3">
            <a:extLst>
              <a:ext uri="{FF2B5EF4-FFF2-40B4-BE49-F238E27FC236}">
                <a16:creationId xmlns:a16="http://schemas.microsoft.com/office/drawing/2014/main" id="{E8969DDD-4059-1702-6730-EA020D6A1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8132" name="Oval 4">
            <a:extLst>
              <a:ext uri="{FF2B5EF4-FFF2-40B4-BE49-F238E27FC236}">
                <a16:creationId xmlns:a16="http://schemas.microsoft.com/office/drawing/2014/main" id="{53406A02-54BC-11B7-4EEE-DAA079DBA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8133" name="Oval 5">
            <a:extLst>
              <a:ext uri="{FF2B5EF4-FFF2-40B4-BE49-F238E27FC236}">
                <a16:creationId xmlns:a16="http://schemas.microsoft.com/office/drawing/2014/main" id="{510A1E24-055F-AD84-E15A-0C9BA52FF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8134" name="Oval 6">
            <a:extLst>
              <a:ext uri="{FF2B5EF4-FFF2-40B4-BE49-F238E27FC236}">
                <a16:creationId xmlns:a16="http://schemas.microsoft.com/office/drawing/2014/main" id="{227BE5F5-F71E-7061-F82E-44DA56ECA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8135" name="Oval 7">
            <a:extLst>
              <a:ext uri="{FF2B5EF4-FFF2-40B4-BE49-F238E27FC236}">
                <a16:creationId xmlns:a16="http://schemas.microsoft.com/office/drawing/2014/main" id="{35FD5CE7-C4E7-24F6-7D62-B9BE2C3AF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48136" name="Oval 8">
            <a:extLst>
              <a:ext uri="{FF2B5EF4-FFF2-40B4-BE49-F238E27FC236}">
                <a16:creationId xmlns:a16="http://schemas.microsoft.com/office/drawing/2014/main" id="{12AEC1DE-8BE4-0A7F-BD12-D838BF898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|  </a:t>
            </a:r>
          </a:p>
        </p:txBody>
      </p:sp>
      <p:sp>
        <p:nvSpPr>
          <p:cNvPr id="48137" name="Oval 9">
            <a:extLst>
              <a:ext uri="{FF2B5EF4-FFF2-40B4-BE49-F238E27FC236}">
                <a16:creationId xmlns:a16="http://schemas.microsoft.com/office/drawing/2014/main" id="{75A1BAEF-C6BD-55DF-7EC3-CE1CC5279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48138" name="Oval 10">
            <a:extLst>
              <a:ext uri="{FF2B5EF4-FFF2-40B4-BE49-F238E27FC236}">
                <a16:creationId xmlns:a16="http://schemas.microsoft.com/office/drawing/2014/main" id="{63E67966-1693-0A17-EDCE-AE6CD51B3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48139" name="AutoShape 11">
            <a:extLst>
              <a:ext uri="{FF2B5EF4-FFF2-40B4-BE49-F238E27FC236}">
                <a16:creationId xmlns:a16="http://schemas.microsoft.com/office/drawing/2014/main" id="{417336A6-D617-576D-4FBE-CCBBF6F708E1}"/>
              </a:ext>
            </a:extLst>
          </p:cNvPr>
          <p:cNvCxnSpPr>
            <a:cxnSpLocks noChangeShapeType="1"/>
            <a:stCxn id="48131" idx="3"/>
            <a:endCxn id="48137" idx="7"/>
          </p:cNvCxnSpPr>
          <p:nvPr/>
        </p:nvCxnSpPr>
        <p:spPr bwMode="auto">
          <a:xfrm flipH="1">
            <a:off x="1139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40" name="AutoShape 12">
            <a:extLst>
              <a:ext uri="{FF2B5EF4-FFF2-40B4-BE49-F238E27FC236}">
                <a16:creationId xmlns:a16="http://schemas.microsoft.com/office/drawing/2014/main" id="{4BBCC23B-686A-4E4C-24D9-A47F8D5AD784}"/>
              </a:ext>
            </a:extLst>
          </p:cNvPr>
          <p:cNvCxnSpPr>
            <a:cxnSpLocks noChangeShapeType="1"/>
            <a:stCxn id="48137" idx="5"/>
            <a:endCxn id="48136" idx="1"/>
          </p:cNvCxnSpPr>
          <p:nvPr/>
        </p:nvCxnSpPr>
        <p:spPr bwMode="auto">
          <a:xfrm>
            <a:off x="1139825" y="4090988"/>
            <a:ext cx="541338" cy="735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41" name="AutoShape 13">
            <a:extLst>
              <a:ext uri="{FF2B5EF4-FFF2-40B4-BE49-F238E27FC236}">
                <a16:creationId xmlns:a16="http://schemas.microsoft.com/office/drawing/2014/main" id="{4B8E8146-2C40-8E7B-B707-224FFC0896E1}"/>
              </a:ext>
            </a:extLst>
          </p:cNvPr>
          <p:cNvCxnSpPr>
            <a:cxnSpLocks noChangeShapeType="1"/>
            <a:stCxn id="48137" idx="6"/>
            <a:endCxn id="48135" idx="1"/>
          </p:cNvCxnSpPr>
          <p:nvPr/>
        </p:nvCxnSpPr>
        <p:spPr bwMode="auto">
          <a:xfrm>
            <a:off x="1295400" y="3848100"/>
            <a:ext cx="3052763" cy="976313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42" name="AutoShape 14">
            <a:extLst>
              <a:ext uri="{FF2B5EF4-FFF2-40B4-BE49-F238E27FC236}">
                <a16:creationId xmlns:a16="http://schemas.microsoft.com/office/drawing/2014/main" id="{6A2264F4-4CDA-60B3-9D11-1B414464E410}"/>
              </a:ext>
            </a:extLst>
          </p:cNvPr>
          <p:cNvCxnSpPr>
            <a:cxnSpLocks noChangeShapeType="1"/>
            <a:stCxn id="48135" idx="2"/>
            <a:endCxn id="48136" idx="6"/>
          </p:cNvCxnSpPr>
          <p:nvPr/>
        </p:nvCxnSpPr>
        <p:spPr bwMode="auto">
          <a:xfrm flipH="1">
            <a:off x="2590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43" name="AutoShape 15">
            <a:extLst>
              <a:ext uri="{FF2B5EF4-FFF2-40B4-BE49-F238E27FC236}">
                <a16:creationId xmlns:a16="http://schemas.microsoft.com/office/drawing/2014/main" id="{4814760C-A8F5-070F-79E1-E61CC18520A7}"/>
              </a:ext>
            </a:extLst>
          </p:cNvPr>
          <p:cNvCxnSpPr>
            <a:cxnSpLocks noChangeShapeType="1"/>
            <a:stCxn id="48136" idx="0"/>
            <a:endCxn id="48131" idx="4"/>
          </p:cNvCxnSpPr>
          <p:nvPr/>
        </p:nvCxnSpPr>
        <p:spPr bwMode="auto">
          <a:xfrm flipV="1">
            <a:off x="2057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44" name="AutoShape 16">
            <a:extLst>
              <a:ext uri="{FF2B5EF4-FFF2-40B4-BE49-F238E27FC236}">
                <a16:creationId xmlns:a16="http://schemas.microsoft.com/office/drawing/2014/main" id="{BBA1EF44-919B-7352-62F8-B8AB88EFB73A}"/>
              </a:ext>
            </a:extLst>
          </p:cNvPr>
          <p:cNvCxnSpPr>
            <a:cxnSpLocks noChangeShapeType="1"/>
            <a:stCxn id="48131" idx="5"/>
            <a:endCxn id="48135" idx="1"/>
          </p:cNvCxnSpPr>
          <p:nvPr/>
        </p:nvCxnSpPr>
        <p:spPr bwMode="auto">
          <a:xfrm>
            <a:off x="2435225" y="2947988"/>
            <a:ext cx="1912938" cy="1878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45" name="AutoShape 17">
            <a:extLst>
              <a:ext uri="{FF2B5EF4-FFF2-40B4-BE49-F238E27FC236}">
                <a16:creationId xmlns:a16="http://schemas.microsoft.com/office/drawing/2014/main" id="{A74FB081-4FF6-B335-C9B2-F714F3F51970}"/>
              </a:ext>
            </a:extLst>
          </p:cNvPr>
          <p:cNvCxnSpPr>
            <a:cxnSpLocks noChangeShapeType="1"/>
            <a:stCxn id="48132" idx="4"/>
            <a:endCxn id="48135" idx="0"/>
          </p:cNvCxnSpPr>
          <p:nvPr/>
        </p:nvCxnSpPr>
        <p:spPr bwMode="auto">
          <a:xfrm>
            <a:off x="4724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46" name="AutoShape 18">
            <a:extLst>
              <a:ext uri="{FF2B5EF4-FFF2-40B4-BE49-F238E27FC236}">
                <a16:creationId xmlns:a16="http://schemas.microsoft.com/office/drawing/2014/main" id="{36288871-32D8-616B-6F81-C3A34AF6B880}"/>
              </a:ext>
            </a:extLst>
          </p:cNvPr>
          <p:cNvCxnSpPr>
            <a:cxnSpLocks noChangeShapeType="1"/>
            <a:stCxn id="48131" idx="6"/>
            <a:endCxn id="48132" idx="2"/>
          </p:cNvCxnSpPr>
          <p:nvPr/>
        </p:nvCxnSpPr>
        <p:spPr bwMode="auto">
          <a:xfrm>
            <a:off x="2590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47" name="AutoShape 19">
            <a:extLst>
              <a:ext uri="{FF2B5EF4-FFF2-40B4-BE49-F238E27FC236}">
                <a16:creationId xmlns:a16="http://schemas.microsoft.com/office/drawing/2014/main" id="{1061D382-1624-D61A-4F02-3F6753606E38}"/>
              </a:ext>
            </a:extLst>
          </p:cNvPr>
          <p:cNvCxnSpPr>
            <a:cxnSpLocks noChangeShapeType="1"/>
            <a:stCxn id="48133" idx="2"/>
            <a:endCxn id="48132" idx="6"/>
          </p:cNvCxnSpPr>
          <p:nvPr/>
        </p:nvCxnSpPr>
        <p:spPr bwMode="auto">
          <a:xfrm flipH="1">
            <a:off x="5257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48" name="AutoShape 20">
            <a:extLst>
              <a:ext uri="{FF2B5EF4-FFF2-40B4-BE49-F238E27FC236}">
                <a16:creationId xmlns:a16="http://schemas.microsoft.com/office/drawing/2014/main" id="{CED04ED3-81F5-B73D-E3C7-60F347D58A14}"/>
              </a:ext>
            </a:extLst>
          </p:cNvPr>
          <p:cNvCxnSpPr>
            <a:cxnSpLocks noChangeShapeType="1"/>
            <a:stCxn id="48132" idx="5"/>
            <a:endCxn id="48138" idx="1"/>
          </p:cNvCxnSpPr>
          <p:nvPr/>
        </p:nvCxnSpPr>
        <p:spPr bwMode="auto">
          <a:xfrm>
            <a:off x="5102225" y="2947988"/>
            <a:ext cx="6175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49" name="AutoShape 21">
            <a:extLst>
              <a:ext uri="{FF2B5EF4-FFF2-40B4-BE49-F238E27FC236}">
                <a16:creationId xmlns:a16="http://schemas.microsoft.com/office/drawing/2014/main" id="{C7A5290F-4FD6-4F05-0465-BD33BCF11EB5}"/>
              </a:ext>
            </a:extLst>
          </p:cNvPr>
          <p:cNvCxnSpPr>
            <a:cxnSpLocks noChangeShapeType="1"/>
            <a:stCxn id="48133" idx="3"/>
            <a:endCxn id="48138" idx="7"/>
          </p:cNvCxnSpPr>
          <p:nvPr/>
        </p:nvCxnSpPr>
        <p:spPr bwMode="auto">
          <a:xfrm flipH="1">
            <a:off x="6473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50" name="AutoShape 22">
            <a:extLst>
              <a:ext uri="{FF2B5EF4-FFF2-40B4-BE49-F238E27FC236}">
                <a16:creationId xmlns:a16="http://schemas.microsoft.com/office/drawing/2014/main" id="{75C834C5-37A4-C748-EB76-114D074904C2}"/>
              </a:ext>
            </a:extLst>
          </p:cNvPr>
          <p:cNvCxnSpPr>
            <a:cxnSpLocks noChangeShapeType="1"/>
            <a:stCxn id="48133" idx="4"/>
            <a:endCxn id="48134" idx="0"/>
          </p:cNvCxnSpPr>
          <p:nvPr/>
        </p:nvCxnSpPr>
        <p:spPr bwMode="auto">
          <a:xfrm>
            <a:off x="7391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51" name="AutoShape 23">
            <a:extLst>
              <a:ext uri="{FF2B5EF4-FFF2-40B4-BE49-F238E27FC236}">
                <a16:creationId xmlns:a16="http://schemas.microsoft.com/office/drawing/2014/main" id="{A228C78C-9AD3-0581-57A6-F20D0F1461F9}"/>
              </a:ext>
            </a:extLst>
          </p:cNvPr>
          <p:cNvCxnSpPr>
            <a:cxnSpLocks noChangeShapeType="1"/>
            <a:stCxn id="48134" idx="2"/>
            <a:endCxn id="48135" idx="6"/>
          </p:cNvCxnSpPr>
          <p:nvPr/>
        </p:nvCxnSpPr>
        <p:spPr bwMode="auto">
          <a:xfrm flipH="1">
            <a:off x="5257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52" name="AutoShape 24">
            <a:extLst>
              <a:ext uri="{FF2B5EF4-FFF2-40B4-BE49-F238E27FC236}">
                <a16:creationId xmlns:a16="http://schemas.microsoft.com/office/drawing/2014/main" id="{09325283-A935-9840-661C-F14BE96814C5}"/>
              </a:ext>
            </a:extLst>
          </p:cNvPr>
          <p:cNvCxnSpPr>
            <a:cxnSpLocks noChangeShapeType="1"/>
            <a:stCxn id="48138" idx="3"/>
            <a:endCxn id="48135" idx="7"/>
          </p:cNvCxnSpPr>
          <p:nvPr/>
        </p:nvCxnSpPr>
        <p:spPr bwMode="auto">
          <a:xfrm flipH="1">
            <a:off x="5102225" y="4090988"/>
            <a:ext cx="617538" cy="735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53" name="Line 25">
            <a:extLst>
              <a:ext uri="{FF2B5EF4-FFF2-40B4-BE49-F238E27FC236}">
                <a16:creationId xmlns:a16="http://schemas.microsoft.com/office/drawing/2014/main" id="{DCA38076-6819-130B-C04F-848C5C3A0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8154" name="Text Box 26">
            <a:extLst>
              <a:ext uri="{FF2B5EF4-FFF2-40B4-BE49-F238E27FC236}">
                <a16:creationId xmlns:a16="http://schemas.microsoft.com/office/drawing/2014/main" id="{520A169B-161A-5344-202A-14B78FB64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8155" name="Oval 27">
            <a:extLst>
              <a:ext uri="{FF2B5EF4-FFF2-40B4-BE49-F238E27FC236}">
                <a16:creationId xmlns:a16="http://schemas.microsoft.com/office/drawing/2014/main" id="{4E68DA32-DF8E-F4D2-A7A2-BDA89062D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0000"/>
                </a:solidFill>
                <a:latin typeface="Times New Roman" panose="02020603050405020304" pitchFamily="18" charset="0"/>
              </a:rPr>
              <a:t>d      f</a:t>
            </a:r>
          </a:p>
        </p:txBody>
      </p:sp>
      <p:grpSp>
        <p:nvGrpSpPr>
          <p:cNvPr id="48156" name="Group 28">
            <a:extLst>
              <a:ext uri="{FF2B5EF4-FFF2-40B4-BE49-F238E27FC236}">
                <a16:creationId xmlns:a16="http://schemas.microsoft.com/office/drawing/2014/main" id="{CB21BBA9-A9ED-5933-3F13-A507318AFD2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86000"/>
            <a:ext cx="7635875" cy="3140075"/>
            <a:chOff x="384" y="1440"/>
            <a:chExt cx="4810" cy="1978"/>
          </a:xfrm>
        </p:grpSpPr>
        <p:sp>
          <p:nvSpPr>
            <p:cNvPr id="48157" name="Text Box 29">
              <a:extLst>
                <a:ext uri="{FF2B5EF4-FFF2-40B4-BE49-F238E27FC236}">
                  <a16:creationId xmlns:a16="http://schemas.microsoft.com/office/drawing/2014/main" id="{B7E741DE-8F37-8CE6-F065-245256D67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8158" name="Text Box 30">
              <a:extLst>
                <a:ext uri="{FF2B5EF4-FFF2-40B4-BE49-F238E27FC236}">
                  <a16:creationId xmlns:a16="http://schemas.microsoft.com/office/drawing/2014/main" id="{ECC4B74E-B91E-A072-D4BF-A3586F4D5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00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8159" name="Text Box 31">
              <a:extLst>
                <a:ext uri="{FF2B5EF4-FFF2-40B4-BE49-F238E27FC236}">
                  <a16:creationId xmlns:a16="http://schemas.microsoft.com/office/drawing/2014/main" id="{133E23BA-CEA8-8A8D-2013-03B1428CF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072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8160" name="Text Box 32">
              <a:extLst>
                <a:ext uri="{FF2B5EF4-FFF2-40B4-BE49-F238E27FC236}">
                  <a16:creationId xmlns:a16="http://schemas.microsoft.com/office/drawing/2014/main" id="{B367333A-2279-2100-455D-E50C67B59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31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8161" name="Text Box 33">
              <a:extLst>
                <a:ext uri="{FF2B5EF4-FFF2-40B4-BE49-F238E27FC236}">
                  <a16:creationId xmlns:a16="http://schemas.microsoft.com/office/drawing/2014/main" id="{5967275D-A6BF-B935-3160-FFB9796E0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168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8162" name="Text Box 34">
              <a:extLst>
                <a:ext uri="{FF2B5EF4-FFF2-40B4-BE49-F238E27FC236}">
                  <a16:creationId xmlns:a16="http://schemas.microsoft.com/office/drawing/2014/main" id="{B28DF9EC-A157-8DE2-9546-2302C9D98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48163" name="Text Box 35">
              <a:extLst>
                <a:ext uri="{FF2B5EF4-FFF2-40B4-BE49-F238E27FC236}">
                  <a16:creationId xmlns:a16="http://schemas.microsoft.com/office/drawing/2014/main" id="{9E78D2B6-8F63-007D-B6D9-5F67468BE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44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48164" name="Text Box 36">
              <a:extLst>
                <a:ext uri="{FF2B5EF4-FFF2-40B4-BE49-F238E27FC236}">
                  <a16:creationId xmlns:a16="http://schemas.microsoft.com/office/drawing/2014/main" id="{91D392E9-DA8F-5660-CC36-D2E986C29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2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8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>
            <a:extLst>
              <a:ext uri="{FF2B5EF4-FFF2-40B4-BE49-F238E27FC236}">
                <a16:creationId xmlns:a16="http://schemas.microsoft.com/office/drawing/2014/main" id="{5DBA9200-73B1-C506-6CD9-AA5DFCC04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CE2B31E3-8C94-4D26-B311-2C6CE16004BB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46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49154" name="Text Box 2">
            <a:extLst>
              <a:ext uri="{FF2B5EF4-FFF2-40B4-BE49-F238E27FC236}">
                <a16:creationId xmlns:a16="http://schemas.microsoft.com/office/drawing/2014/main" id="{75F2DB13-A714-0F5A-4FEB-950CC8D5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DFS Example</a:t>
            </a:r>
          </a:p>
        </p:txBody>
      </p:sp>
      <p:sp>
        <p:nvSpPr>
          <p:cNvPr id="49155" name="Oval 3">
            <a:extLst>
              <a:ext uri="{FF2B5EF4-FFF2-40B4-BE49-F238E27FC236}">
                <a16:creationId xmlns:a16="http://schemas.microsoft.com/office/drawing/2014/main" id="{6655E94C-24E8-4B73-95E8-DD39C662D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9156" name="Oval 4">
            <a:extLst>
              <a:ext uri="{FF2B5EF4-FFF2-40B4-BE49-F238E27FC236}">
                <a16:creationId xmlns:a16="http://schemas.microsoft.com/office/drawing/2014/main" id="{ACF81A11-20C1-52CF-80CC-030302D9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9157" name="Oval 5">
            <a:extLst>
              <a:ext uri="{FF2B5EF4-FFF2-40B4-BE49-F238E27FC236}">
                <a16:creationId xmlns:a16="http://schemas.microsoft.com/office/drawing/2014/main" id="{15A2E38C-C815-DF0D-E5AE-B27C3397A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9158" name="Oval 6">
            <a:extLst>
              <a:ext uri="{FF2B5EF4-FFF2-40B4-BE49-F238E27FC236}">
                <a16:creationId xmlns:a16="http://schemas.microsoft.com/office/drawing/2014/main" id="{1191B5D9-3BE5-6267-5A50-9E282056A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9159" name="Oval 7">
            <a:extLst>
              <a:ext uri="{FF2B5EF4-FFF2-40B4-BE49-F238E27FC236}">
                <a16:creationId xmlns:a16="http://schemas.microsoft.com/office/drawing/2014/main" id="{BE63EF24-9A1F-6924-BFCF-526E377F6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49160" name="Oval 8">
            <a:extLst>
              <a:ext uri="{FF2B5EF4-FFF2-40B4-BE49-F238E27FC236}">
                <a16:creationId xmlns:a16="http://schemas.microsoft.com/office/drawing/2014/main" id="{9D7CB9DE-CFB9-4FE8-743D-249CC81A4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3 |  </a:t>
            </a:r>
          </a:p>
        </p:txBody>
      </p:sp>
      <p:sp>
        <p:nvSpPr>
          <p:cNvPr id="49161" name="Oval 9">
            <a:extLst>
              <a:ext uri="{FF2B5EF4-FFF2-40B4-BE49-F238E27FC236}">
                <a16:creationId xmlns:a16="http://schemas.microsoft.com/office/drawing/2014/main" id="{FB2F5E6F-066B-8C02-EC01-E7A66285E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49162" name="Oval 10">
            <a:extLst>
              <a:ext uri="{FF2B5EF4-FFF2-40B4-BE49-F238E27FC236}">
                <a16:creationId xmlns:a16="http://schemas.microsoft.com/office/drawing/2014/main" id="{879DE64E-B1B8-AFEE-BD0E-652F1F01F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49163" name="AutoShape 11">
            <a:extLst>
              <a:ext uri="{FF2B5EF4-FFF2-40B4-BE49-F238E27FC236}">
                <a16:creationId xmlns:a16="http://schemas.microsoft.com/office/drawing/2014/main" id="{5B3B74A0-A621-A580-1BC6-FA3186C75275}"/>
              </a:ext>
            </a:extLst>
          </p:cNvPr>
          <p:cNvCxnSpPr>
            <a:cxnSpLocks noChangeShapeType="1"/>
            <a:stCxn id="49155" idx="3"/>
            <a:endCxn id="49161" idx="7"/>
          </p:cNvCxnSpPr>
          <p:nvPr/>
        </p:nvCxnSpPr>
        <p:spPr bwMode="auto">
          <a:xfrm flipH="1">
            <a:off x="1139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4" name="AutoShape 12">
            <a:extLst>
              <a:ext uri="{FF2B5EF4-FFF2-40B4-BE49-F238E27FC236}">
                <a16:creationId xmlns:a16="http://schemas.microsoft.com/office/drawing/2014/main" id="{FEA8C0F4-3A00-7BD6-03B9-0C237F9C3C87}"/>
              </a:ext>
            </a:extLst>
          </p:cNvPr>
          <p:cNvCxnSpPr>
            <a:cxnSpLocks noChangeShapeType="1"/>
            <a:stCxn id="49161" idx="5"/>
            <a:endCxn id="49160" idx="1"/>
          </p:cNvCxnSpPr>
          <p:nvPr/>
        </p:nvCxnSpPr>
        <p:spPr bwMode="auto">
          <a:xfrm>
            <a:off x="1139825" y="4090988"/>
            <a:ext cx="541338" cy="7350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5" name="AutoShape 13">
            <a:extLst>
              <a:ext uri="{FF2B5EF4-FFF2-40B4-BE49-F238E27FC236}">
                <a16:creationId xmlns:a16="http://schemas.microsoft.com/office/drawing/2014/main" id="{13E3954B-6D12-97F7-79BB-1B6096788C51}"/>
              </a:ext>
            </a:extLst>
          </p:cNvPr>
          <p:cNvCxnSpPr>
            <a:cxnSpLocks noChangeShapeType="1"/>
            <a:stCxn id="49161" idx="6"/>
            <a:endCxn id="49159" idx="1"/>
          </p:cNvCxnSpPr>
          <p:nvPr/>
        </p:nvCxnSpPr>
        <p:spPr bwMode="auto">
          <a:xfrm>
            <a:off x="1295400" y="3848100"/>
            <a:ext cx="3052763" cy="976313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6" name="AutoShape 14">
            <a:extLst>
              <a:ext uri="{FF2B5EF4-FFF2-40B4-BE49-F238E27FC236}">
                <a16:creationId xmlns:a16="http://schemas.microsoft.com/office/drawing/2014/main" id="{788A5DFC-50FF-9C21-5544-F649B377C575}"/>
              </a:ext>
            </a:extLst>
          </p:cNvPr>
          <p:cNvCxnSpPr>
            <a:cxnSpLocks noChangeShapeType="1"/>
            <a:stCxn id="49159" idx="2"/>
            <a:endCxn id="49160" idx="6"/>
          </p:cNvCxnSpPr>
          <p:nvPr/>
        </p:nvCxnSpPr>
        <p:spPr bwMode="auto">
          <a:xfrm flipH="1">
            <a:off x="2590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7" name="AutoShape 15">
            <a:extLst>
              <a:ext uri="{FF2B5EF4-FFF2-40B4-BE49-F238E27FC236}">
                <a16:creationId xmlns:a16="http://schemas.microsoft.com/office/drawing/2014/main" id="{EEA11A84-3E8A-C084-529A-BC29D5742591}"/>
              </a:ext>
            </a:extLst>
          </p:cNvPr>
          <p:cNvCxnSpPr>
            <a:cxnSpLocks noChangeShapeType="1"/>
            <a:stCxn id="49160" idx="0"/>
            <a:endCxn id="49155" idx="4"/>
          </p:cNvCxnSpPr>
          <p:nvPr/>
        </p:nvCxnSpPr>
        <p:spPr bwMode="auto">
          <a:xfrm flipV="1">
            <a:off x="2057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8" name="AutoShape 16">
            <a:extLst>
              <a:ext uri="{FF2B5EF4-FFF2-40B4-BE49-F238E27FC236}">
                <a16:creationId xmlns:a16="http://schemas.microsoft.com/office/drawing/2014/main" id="{81E7E343-D8FF-651F-059D-981D4C580A85}"/>
              </a:ext>
            </a:extLst>
          </p:cNvPr>
          <p:cNvCxnSpPr>
            <a:cxnSpLocks noChangeShapeType="1"/>
            <a:stCxn id="49155" idx="5"/>
            <a:endCxn id="49159" idx="1"/>
          </p:cNvCxnSpPr>
          <p:nvPr/>
        </p:nvCxnSpPr>
        <p:spPr bwMode="auto">
          <a:xfrm>
            <a:off x="2435225" y="2947988"/>
            <a:ext cx="1912938" cy="1878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9" name="AutoShape 17">
            <a:extLst>
              <a:ext uri="{FF2B5EF4-FFF2-40B4-BE49-F238E27FC236}">
                <a16:creationId xmlns:a16="http://schemas.microsoft.com/office/drawing/2014/main" id="{38B35AAE-68B1-4106-6FCB-AA5DE09FF3E2}"/>
              </a:ext>
            </a:extLst>
          </p:cNvPr>
          <p:cNvCxnSpPr>
            <a:cxnSpLocks noChangeShapeType="1"/>
            <a:stCxn id="49156" idx="4"/>
            <a:endCxn id="49159" idx="0"/>
          </p:cNvCxnSpPr>
          <p:nvPr/>
        </p:nvCxnSpPr>
        <p:spPr bwMode="auto">
          <a:xfrm>
            <a:off x="4724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0" name="AutoShape 18">
            <a:extLst>
              <a:ext uri="{FF2B5EF4-FFF2-40B4-BE49-F238E27FC236}">
                <a16:creationId xmlns:a16="http://schemas.microsoft.com/office/drawing/2014/main" id="{E2351EC3-E6C7-FF38-8CDC-276EAADD87D5}"/>
              </a:ext>
            </a:extLst>
          </p:cNvPr>
          <p:cNvCxnSpPr>
            <a:cxnSpLocks noChangeShapeType="1"/>
            <a:stCxn id="49155" idx="6"/>
            <a:endCxn id="49156" idx="2"/>
          </p:cNvCxnSpPr>
          <p:nvPr/>
        </p:nvCxnSpPr>
        <p:spPr bwMode="auto">
          <a:xfrm>
            <a:off x="2590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1" name="AutoShape 19">
            <a:extLst>
              <a:ext uri="{FF2B5EF4-FFF2-40B4-BE49-F238E27FC236}">
                <a16:creationId xmlns:a16="http://schemas.microsoft.com/office/drawing/2014/main" id="{4A360EE6-FB88-9CDB-273A-03A6010E1A15}"/>
              </a:ext>
            </a:extLst>
          </p:cNvPr>
          <p:cNvCxnSpPr>
            <a:cxnSpLocks noChangeShapeType="1"/>
            <a:stCxn id="49157" idx="2"/>
            <a:endCxn id="49156" idx="6"/>
          </p:cNvCxnSpPr>
          <p:nvPr/>
        </p:nvCxnSpPr>
        <p:spPr bwMode="auto">
          <a:xfrm flipH="1">
            <a:off x="5257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2" name="AutoShape 20">
            <a:extLst>
              <a:ext uri="{FF2B5EF4-FFF2-40B4-BE49-F238E27FC236}">
                <a16:creationId xmlns:a16="http://schemas.microsoft.com/office/drawing/2014/main" id="{9F04D618-DFEE-243F-0A81-758C7A4860F7}"/>
              </a:ext>
            </a:extLst>
          </p:cNvPr>
          <p:cNvCxnSpPr>
            <a:cxnSpLocks noChangeShapeType="1"/>
            <a:stCxn id="49156" idx="5"/>
            <a:endCxn id="49162" idx="1"/>
          </p:cNvCxnSpPr>
          <p:nvPr/>
        </p:nvCxnSpPr>
        <p:spPr bwMode="auto">
          <a:xfrm>
            <a:off x="5102225" y="2947988"/>
            <a:ext cx="6175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3" name="AutoShape 21">
            <a:extLst>
              <a:ext uri="{FF2B5EF4-FFF2-40B4-BE49-F238E27FC236}">
                <a16:creationId xmlns:a16="http://schemas.microsoft.com/office/drawing/2014/main" id="{8BA8F59A-1ACD-C4AC-AA0E-7F3240C4AC59}"/>
              </a:ext>
            </a:extLst>
          </p:cNvPr>
          <p:cNvCxnSpPr>
            <a:cxnSpLocks noChangeShapeType="1"/>
            <a:stCxn id="49157" idx="3"/>
            <a:endCxn id="49162" idx="7"/>
          </p:cNvCxnSpPr>
          <p:nvPr/>
        </p:nvCxnSpPr>
        <p:spPr bwMode="auto">
          <a:xfrm flipH="1">
            <a:off x="6473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4" name="AutoShape 22">
            <a:extLst>
              <a:ext uri="{FF2B5EF4-FFF2-40B4-BE49-F238E27FC236}">
                <a16:creationId xmlns:a16="http://schemas.microsoft.com/office/drawing/2014/main" id="{D575F169-FDEC-6052-681A-1F7AE2711452}"/>
              </a:ext>
            </a:extLst>
          </p:cNvPr>
          <p:cNvCxnSpPr>
            <a:cxnSpLocks noChangeShapeType="1"/>
            <a:stCxn id="49157" idx="4"/>
            <a:endCxn id="49158" idx="0"/>
          </p:cNvCxnSpPr>
          <p:nvPr/>
        </p:nvCxnSpPr>
        <p:spPr bwMode="auto">
          <a:xfrm>
            <a:off x="7391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5" name="AutoShape 23">
            <a:extLst>
              <a:ext uri="{FF2B5EF4-FFF2-40B4-BE49-F238E27FC236}">
                <a16:creationId xmlns:a16="http://schemas.microsoft.com/office/drawing/2014/main" id="{F23CF329-FBAF-EF4E-F692-4397E3F561DB}"/>
              </a:ext>
            </a:extLst>
          </p:cNvPr>
          <p:cNvCxnSpPr>
            <a:cxnSpLocks noChangeShapeType="1"/>
            <a:stCxn id="49158" idx="2"/>
            <a:endCxn id="49159" idx="6"/>
          </p:cNvCxnSpPr>
          <p:nvPr/>
        </p:nvCxnSpPr>
        <p:spPr bwMode="auto">
          <a:xfrm flipH="1">
            <a:off x="5257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6" name="AutoShape 24">
            <a:extLst>
              <a:ext uri="{FF2B5EF4-FFF2-40B4-BE49-F238E27FC236}">
                <a16:creationId xmlns:a16="http://schemas.microsoft.com/office/drawing/2014/main" id="{05091CCD-8599-88E9-CBF3-130DB0D6146C}"/>
              </a:ext>
            </a:extLst>
          </p:cNvPr>
          <p:cNvCxnSpPr>
            <a:cxnSpLocks noChangeShapeType="1"/>
            <a:stCxn id="49162" idx="3"/>
            <a:endCxn id="49159" idx="7"/>
          </p:cNvCxnSpPr>
          <p:nvPr/>
        </p:nvCxnSpPr>
        <p:spPr bwMode="auto">
          <a:xfrm flipH="1">
            <a:off x="5102225" y="4090988"/>
            <a:ext cx="617538" cy="735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7" name="Line 25">
            <a:extLst>
              <a:ext uri="{FF2B5EF4-FFF2-40B4-BE49-F238E27FC236}">
                <a16:creationId xmlns:a16="http://schemas.microsoft.com/office/drawing/2014/main" id="{E7CC6886-7DDD-A4FE-1834-398D3076C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9178" name="Text Box 26">
            <a:extLst>
              <a:ext uri="{FF2B5EF4-FFF2-40B4-BE49-F238E27FC236}">
                <a16:creationId xmlns:a16="http://schemas.microsoft.com/office/drawing/2014/main" id="{619FF91C-3E26-F203-9417-53722D0AA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9179" name="Oval 27">
            <a:extLst>
              <a:ext uri="{FF2B5EF4-FFF2-40B4-BE49-F238E27FC236}">
                <a16:creationId xmlns:a16="http://schemas.microsoft.com/office/drawing/2014/main" id="{96F6FBC2-1C1E-F4E4-E2B9-402252A47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0000"/>
                </a:solidFill>
                <a:latin typeface="Times New Roman" panose="02020603050405020304" pitchFamily="18" charset="0"/>
              </a:rPr>
              <a:t>d      f</a:t>
            </a:r>
          </a:p>
        </p:txBody>
      </p:sp>
      <p:grpSp>
        <p:nvGrpSpPr>
          <p:cNvPr id="49180" name="Group 28">
            <a:extLst>
              <a:ext uri="{FF2B5EF4-FFF2-40B4-BE49-F238E27FC236}">
                <a16:creationId xmlns:a16="http://schemas.microsoft.com/office/drawing/2014/main" id="{A94C3F80-6678-3D0E-DC61-DE7F001FE6C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86000"/>
            <a:ext cx="7635875" cy="3140075"/>
            <a:chOff x="384" y="1440"/>
            <a:chExt cx="4810" cy="1978"/>
          </a:xfrm>
        </p:grpSpPr>
        <p:sp>
          <p:nvSpPr>
            <p:cNvPr id="49181" name="Text Box 29">
              <a:extLst>
                <a:ext uri="{FF2B5EF4-FFF2-40B4-BE49-F238E27FC236}">
                  <a16:creationId xmlns:a16="http://schemas.microsoft.com/office/drawing/2014/main" id="{5D8C40BA-2CFF-DF38-71E4-9897075E5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9182" name="Text Box 30">
              <a:extLst>
                <a:ext uri="{FF2B5EF4-FFF2-40B4-BE49-F238E27FC236}">
                  <a16:creationId xmlns:a16="http://schemas.microsoft.com/office/drawing/2014/main" id="{284062F6-7D20-B370-0E18-1CE56D5AE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00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9183" name="Text Box 31">
              <a:extLst>
                <a:ext uri="{FF2B5EF4-FFF2-40B4-BE49-F238E27FC236}">
                  <a16:creationId xmlns:a16="http://schemas.microsoft.com/office/drawing/2014/main" id="{D37287FD-4BB7-8A21-3756-228B2A510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072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9184" name="Text Box 32">
              <a:extLst>
                <a:ext uri="{FF2B5EF4-FFF2-40B4-BE49-F238E27FC236}">
                  <a16:creationId xmlns:a16="http://schemas.microsoft.com/office/drawing/2014/main" id="{AD95AA8A-8F28-F7A3-C474-B857BCA5A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31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9185" name="Text Box 33">
              <a:extLst>
                <a:ext uri="{FF2B5EF4-FFF2-40B4-BE49-F238E27FC236}">
                  <a16:creationId xmlns:a16="http://schemas.microsoft.com/office/drawing/2014/main" id="{6A902886-5DE2-BDB8-0CEA-1616879AC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168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9186" name="Text Box 34">
              <a:extLst>
                <a:ext uri="{FF2B5EF4-FFF2-40B4-BE49-F238E27FC236}">
                  <a16:creationId xmlns:a16="http://schemas.microsoft.com/office/drawing/2014/main" id="{7F0567ED-F0AC-9782-19F8-01EAE7966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49187" name="Text Box 35">
              <a:extLst>
                <a:ext uri="{FF2B5EF4-FFF2-40B4-BE49-F238E27FC236}">
                  <a16:creationId xmlns:a16="http://schemas.microsoft.com/office/drawing/2014/main" id="{ED920D48-4B01-0C6A-7790-A4393346F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44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49188" name="Text Box 36">
              <a:extLst>
                <a:ext uri="{FF2B5EF4-FFF2-40B4-BE49-F238E27FC236}">
                  <a16:creationId xmlns:a16="http://schemas.microsoft.com/office/drawing/2014/main" id="{FD791000-EFE0-85B0-76D4-C6C76728E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2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8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>
            <a:extLst>
              <a:ext uri="{FF2B5EF4-FFF2-40B4-BE49-F238E27FC236}">
                <a16:creationId xmlns:a16="http://schemas.microsoft.com/office/drawing/2014/main" id="{C557F517-93EE-88B9-C41F-ACDCD800B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79F34FCB-DEA1-4293-AD1A-7C9205786348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47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50178" name="Text Box 2">
            <a:extLst>
              <a:ext uri="{FF2B5EF4-FFF2-40B4-BE49-F238E27FC236}">
                <a16:creationId xmlns:a16="http://schemas.microsoft.com/office/drawing/2014/main" id="{4E00A54D-3983-11B9-70FF-38EEA31AE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DFS Example</a:t>
            </a:r>
          </a:p>
        </p:txBody>
      </p:sp>
      <p:sp>
        <p:nvSpPr>
          <p:cNvPr id="50179" name="Oval 3">
            <a:extLst>
              <a:ext uri="{FF2B5EF4-FFF2-40B4-BE49-F238E27FC236}">
                <a16:creationId xmlns:a16="http://schemas.microsoft.com/office/drawing/2014/main" id="{FCCC43DC-08F2-5C30-73C6-6EC37153C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0180" name="Oval 4">
            <a:extLst>
              <a:ext uri="{FF2B5EF4-FFF2-40B4-BE49-F238E27FC236}">
                <a16:creationId xmlns:a16="http://schemas.microsoft.com/office/drawing/2014/main" id="{4FFD3254-AF8C-DE69-88A7-35089F3B2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0181" name="Oval 5">
            <a:extLst>
              <a:ext uri="{FF2B5EF4-FFF2-40B4-BE49-F238E27FC236}">
                <a16:creationId xmlns:a16="http://schemas.microsoft.com/office/drawing/2014/main" id="{4DA1CAF6-E33C-EC71-E513-F792EBE8F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0182" name="Oval 6">
            <a:extLst>
              <a:ext uri="{FF2B5EF4-FFF2-40B4-BE49-F238E27FC236}">
                <a16:creationId xmlns:a16="http://schemas.microsoft.com/office/drawing/2014/main" id="{FB6976AA-66D6-7EBD-CAC4-46DC738E2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0183" name="Oval 7">
            <a:extLst>
              <a:ext uri="{FF2B5EF4-FFF2-40B4-BE49-F238E27FC236}">
                <a16:creationId xmlns:a16="http://schemas.microsoft.com/office/drawing/2014/main" id="{8374ABA1-BF33-EED0-EB8F-10634F034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50184" name="Oval 8">
            <a:extLst>
              <a:ext uri="{FF2B5EF4-FFF2-40B4-BE49-F238E27FC236}">
                <a16:creationId xmlns:a16="http://schemas.microsoft.com/office/drawing/2014/main" id="{0466E2D1-D80E-C927-C9FC-E90A0FC35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0185" name="Oval 9">
            <a:extLst>
              <a:ext uri="{FF2B5EF4-FFF2-40B4-BE49-F238E27FC236}">
                <a16:creationId xmlns:a16="http://schemas.microsoft.com/office/drawing/2014/main" id="{292CC66B-DCE9-B781-E896-0729E2EDC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50186" name="Oval 10">
            <a:extLst>
              <a:ext uri="{FF2B5EF4-FFF2-40B4-BE49-F238E27FC236}">
                <a16:creationId xmlns:a16="http://schemas.microsoft.com/office/drawing/2014/main" id="{9CB0A95F-CDA2-34A0-ED87-B4A10A502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50187" name="AutoShape 11">
            <a:extLst>
              <a:ext uri="{FF2B5EF4-FFF2-40B4-BE49-F238E27FC236}">
                <a16:creationId xmlns:a16="http://schemas.microsoft.com/office/drawing/2014/main" id="{10E9D6E8-ADD2-7A39-8455-866A1EE5CE3B}"/>
              </a:ext>
            </a:extLst>
          </p:cNvPr>
          <p:cNvCxnSpPr>
            <a:cxnSpLocks noChangeShapeType="1"/>
            <a:stCxn id="50179" idx="3"/>
            <a:endCxn id="50185" idx="7"/>
          </p:cNvCxnSpPr>
          <p:nvPr/>
        </p:nvCxnSpPr>
        <p:spPr bwMode="auto">
          <a:xfrm flipH="1">
            <a:off x="1139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8" name="AutoShape 12">
            <a:extLst>
              <a:ext uri="{FF2B5EF4-FFF2-40B4-BE49-F238E27FC236}">
                <a16:creationId xmlns:a16="http://schemas.microsoft.com/office/drawing/2014/main" id="{ADA7BEB2-1EA0-8B82-AA51-3DD2A5DE37F2}"/>
              </a:ext>
            </a:extLst>
          </p:cNvPr>
          <p:cNvCxnSpPr>
            <a:cxnSpLocks noChangeShapeType="1"/>
            <a:stCxn id="50185" idx="5"/>
            <a:endCxn id="50184" idx="1"/>
          </p:cNvCxnSpPr>
          <p:nvPr/>
        </p:nvCxnSpPr>
        <p:spPr bwMode="auto">
          <a:xfrm>
            <a:off x="1139825" y="4090988"/>
            <a:ext cx="541338" cy="7350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>
            <a:extLst>
              <a:ext uri="{FF2B5EF4-FFF2-40B4-BE49-F238E27FC236}">
                <a16:creationId xmlns:a16="http://schemas.microsoft.com/office/drawing/2014/main" id="{D694D063-64D6-0E8E-8D2B-84FA81243393}"/>
              </a:ext>
            </a:extLst>
          </p:cNvPr>
          <p:cNvCxnSpPr>
            <a:cxnSpLocks noChangeShapeType="1"/>
            <a:stCxn id="50185" idx="6"/>
            <a:endCxn id="50183" idx="1"/>
          </p:cNvCxnSpPr>
          <p:nvPr/>
        </p:nvCxnSpPr>
        <p:spPr bwMode="auto">
          <a:xfrm>
            <a:off x="1295400" y="3848100"/>
            <a:ext cx="3052763" cy="976313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4">
            <a:extLst>
              <a:ext uri="{FF2B5EF4-FFF2-40B4-BE49-F238E27FC236}">
                <a16:creationId xmlns:a16="http://schemas.microsoft.com/office/drawing/2014/main" id="{E6DF0932-E283-EA09-3574-25C5716DC305}"/>
              </a:ext>
            </a:extLst>
          </p:cNvPr>
          <p:cNvCxnSpPr>
            <a:cxnSpLocks noChangeShapeType="1"/>
            <a:stCxn id="50183" idx="2"/>
            <a:endCxn id="50184" idx="6"/>
          </p:cNvCxnSpPr>
          <p:nvPr/>
        </p:nvCxnSpPr>
        <p:spPr bwMode="auto">
          <a:xfrm flipH="1">
            <a:off x="2590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5">
            <a:extLst>
              <a:ext uri="{FF2B5EF4-FFF2-40B4-BE49-F238E27FC236}">
                <a16:creationId xmlns:a16="http://schemas.microsoft.com/office/drawing/2014/main" id="{8D1367DD-EA58-7C15-2CED-B85CAF7AC9BA}"/>
              </a:ext>
            </a:extLst>
          </p:cNvPr>
          <p:cNvCxnSpPr>
            <a:cxnSpLocks noChangeShapeType="1"/>
            <a:stCxn id="50184" idx="0"/>
            <a:endCxn id="50179" idx="4"/>
          </p:cNvCxnSpPr>
          <p:nvPr/>
        </p:nvCxnSpPr>
        <p:spPr bwMode="auto">
          <a:xfrm flipV="1">
            <a:off x="2057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6">
            <a:extLst>
              <a:ext uri="{FF2B5EF4-FFF2-40B4-BE49-F238E27FC236}">
                <a16:creationId xmlns:a16="http://schemas.microsoft.com/office/drawing/2014/main" id="{4D499BE7-63D3-9FD9-3184-243B56CD0EF3}"/>
              </a:ext>
            </a:extLst>
          </p:cNvPr>
          <p:cNvCxnSpPr>
            <a:cxnSpLocks noChangeShapeType="1"/>
            <a:stCxn id="50179" idx="5"/>
            <a:endCxn id="50183" idx="1"/>
          </p:cNvCxnSpPr>
          <p:nvPr/>
        </p:nvCxnSpPr>
        <p:spPr bwMode="auto">
          <a:xfrm>
            <a:off x="2435225" y="2947988"/>
            <a:ext cx="1912938" cy="1878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17">
            <a:extLst>
              <a:ext uri="{FF2B5EF4-FFF2-40B4-BE49-F238E27FC236}">
                <a16:creationId xmlns:a16="http://schemas.microsoft.com/office/drawing/2014/main" id="{C8F6FF5D-DB8B-7C7F-680A-1B09089B0210}"/>
              </a:ext>
            </a:extLst>
          </p:cNvPr>
          <p:cNvCxnSpPr>
            <a:cxnSpLocks noChangeShapeType="1"/>
            <a:stCxn id="50180" idx="4"/>
            <a:endCxn id="50183" idx="0"/>
          </p:cNvCxnSpPr>
          <p:nvPr/>
        </p:nvCxnSpPr>
        <p:spPr bwMode="auto">
          <a:xfrm>
            <a:off x="4724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18">
            <a:extLst>
              <a:ext uri="{FF2B5EF4-FFF2-40B4-BE49-F238E27FC236}">
                <a16:creationId xmlns:a16="http://schemas.microsoft.com/office/drawing/2014/main" id="{5E9FEC80-36D8-0179-AFA7-5DCE2DF7D377}"/>
              </a:ext>
            </a:extLst>
          </p:cNvPr>
          <p:cNvCxnSpPr>
            <a:cxnSpLocks noChangeShapeType="1"/>
            <a:stCxn id="50179" idx="6"/>
            <a:endCxn id="50180" idx="2"/>
          </p:cNvCxnSpPr>
          <p:nvPr/>
        </p:nvCxnSpPr>
        <p:spPr bwMode="auto">
          <a:xfrm>
            <a:off x="2590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5" name="AutoShape 19">
            <a:extLst>
              <a:ext uri="{FF2B5EF4-FFF2-40B4-BE49-F238E27FC236}">
                <a16:creationId xmlns:a16="http://schemas.microsoft.com/office/drawing/2014/main" id="{DDA687D3-47D1-B7C9-B9AC-08876D898E79}"/>
              </a:ext>
            </a:extLst>
          </p:cNvPr>
          <p:cNvCxnSpPr>
            <a:cxnSpLocks noChangeShapeType="1"/>
            <a:stCxn id="50181" idx="2"/>
            <a:endCxn id="50180" idx="6"/>
          </p:cNvCxnSpPr>
          <p:nvPr/>
        </p:nvCxnSpPr>
        <p:spPr bwMode="auto">
          <a:xfrm flipH="1">
            <a:off x="5257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6" name="AutoShape 20">
            <a:extLst>
              <a:ext uri="{FF2B5EF4-FFF2-40B4-BE49-F238E27FC236}">
                <a16:creationId xmlns:a16="http://schemas.microsoft.com/office/drawing/2014/main" id="{F84536E6-B0F8-771B-D9D9-47F8C2CC64D0}"/>
              </a:ext>
            </a:extLst>
          </p:cNvPr>
          <p:cNvCxnSpPr>
            <a:cxnSpLocks noChangeShapeType="1"/>
            <a:stCxn id="50180" idx="5"/>
            <a:endCxn id="50186" idx="1"/>
          </p:cNvCxnSpPr>
          <p:nvPr/>
        </p:nvCxnSpPr>
        <p:spPr bwMode="auto">
          <a:xfrm>
            <a:off x="5102225" y="2947988"/>
            <a:ext cx="6175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7" name="AutoShape 21">
            <a:extLst>
              <a:ext uri="{FF2B5EF4-FFF2-40B4-BE49-F238E27FC236}">
                <a16:creationId xmlns:a16="http://schemas.microsoft.com/office/drawing/2014/main" id="{9B4AF545-F380-031A-D50A-13310DD91151}"/>
              </a:ext>
            </a:extLst>
          </p:cNvPr>
          <p:cNvCxnSpPr>
            <a:cxnSpLocks noChangeShapeType="1"/>
            <a:stCxn id="50181" idx="3"/>
            <a:endCxn id="50186" idx="7"/>
          </p:cNvCxnSpPr>
          <p:nvPr/>
        </p:nvCxnSpPr>
        <p:spPr bwMode="auto">
          <a:xfrm flipH="1">
            <a:off x="6473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8" name="AutoShape 22">
            <a:extLst>
              <a:ext uri="{FF2B5EF4-FFF2-40B4-BE49-F238E27FC236}">
                <a16:creationId xmlns:a16="http://schemas.microsoft.com/office/drawing/2014/main" id="{694CE2C6-4588-1630-5FDD-2047254C6EB3}"/>
              </a:ext>
            </a:extLst>
          </p:cNvPr>
          <p:cNvCxnSpPr>
            <a:cxnSpLocks noChangeShapeType="1"/>
            <a:stCxn id="50181" idx="4"/>
            <a:endCxn id="50182" idx="0"/>
          </p:cNvCxnSpPr>
          <p:nvPr/>
        </p:nvCxnSpPr>
        <p:spPr bwMode="auto">
          <a:xfrm>
            <a:off x="7391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9" name="AutoShape 23">
            <a:extLst>
              <a:ext uri="{FF2B5EF4-FFF2-40B4-BE49-F238E27FC236}">
                <a16:creationId xmlns:a16="http://schemas.microsoft.com/office/drawing/2014/main" id="{2561202A-7C2E-1FBA-2322-B4A1FC02FE4A}"/>
              </a:ext>
            </a:extLst>
          </p:cNvPr>
          <p:cNvCxnSpPr>
            <a:cxnSpLocks noChangeShapeType="1"/>
            <a:stCxn id="50182" idx="2"/>
            <a:endCxn id="50183" idx="6"/>
          </p:cNvCxnSpPr>
          <p:nvPr/>
        </p:nvCxnSpPr>
        <p:spPr bwMode="auto">
          <a:xfrm flipH="1">
            <a:off x="5257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0" name="AutoShape 24">
            <a:extLst>
              <a:ext uri="{FF2B5EF4-FFF2-40B4-BE49-F238E27FC236}">
                <a16:creationId xmlns:a16="http://schemas.microsoft.com/office/drawing/2014/main" id="{05B1949C-6B6A-F023-4509-7092A1A4CF08}"/>
              </a:ext>
            </a:extLst>
          </p:cNvPr>
          <p:cNvCxnSpPr>
            <a:cxnSpLocks noChangeShapeType="1"/>
            <a:stCxn id="50186" idx="3"/>
            <a:endCxn id="50183" idx="7"/>
          </p:cNvCxnSpPr>
          <p:nvPr/>
        </p:nvCxnSpPr>
        <p:spPr bwMode="auto">
          <a:xfrm flipH="1">
            <a:off x="5102225" y="4090988"/>
            <a:ext cx="617538" cy="735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1" name="Line 25">
            <a:extLst>
              <a:ext uri="{FF2B5EF4-FFF2-40B4-BE49-F238E27FC236}">
                <a16:creationId xmlns:a16="http://schemas.microsoft.com/office/drawing/2014/main" id="{26B4C571-D525-2412-B45B-017C794A69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0202" name="Text Box 26">
            <a:extLst>
              <a:ext uri="{FF2B5EF4-FFF2-40B4-BE49-F238E27FC236}">
                <a16:creationId xmlns:a16="http://schemas.microsoft.com/office/drawing/2014/main" id="{1EA11914-D51D-1C5F-AC53-749DAF1F7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0203" name="Oval 27">
            <a:extLst>
              <a:ext uri="{FF2B5EF4-FFF2-40B4-BE49-F238E27FC236}">
                <a16:creationId xmlns:a16="http://schemas.microsoft.com/office/drawing/2014/main" id="{D9237447-D820-2B2E-BB78-0C5E12962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0000"/>
                </a:solidFill>
                <a:latin typeface="Times New Roman" panose="02020603050405020304" pitchFamily="18" charset="0"/>
              </a:rPr>
              <a:t>d      f</a:t>
            </a:r>
          </a:p>
        </p:txBody>
      </p:sp>
      <p:grpSp>
        <p:nvGrpSpPr>
          <p:cNvPr id="50204" name="Group 28">
            <a:extLst>
              <a:ext uri="{FF2B5EF4-FFF2-40B4-BE49-F238E27FC236}">
                <a16:creationId xmlns:a16="http://schemas.microsoft.com/office/drawing/2014/main" id="{B5BB23B5-2F44-17AC-480A-8DF3256A08A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86000"/>
            <a:ext cx="7635875" cy="3140075"/>
            <a:chOff x="384" y="1440"/>
            <a:chExt cx="4810" cy="1978"/>
          </a:xfrm>
        </p:grpSpPr>
        <p:sp>
          <p:nvSpPr>
            <p:cNvPr id="50205" name="Text Box 29">
              <a:extLst>
                <a:ext uri="{FF2B5EF4-FFF2-40B4-BE49-F238E27FC236}">
                  <a16:creationId xmlns:a16="http://schemas.microsoft.com/office/drawing/2014/main" id="{6B59A737-1E0F-E1A4-2F90-9A5FCDE05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0206" name="Text Box 30">
              <a:extLst>
                <a:ext uri="{FF2B5EF4-FFF2-40B4-BE49-F238E27FC236}">
                  <a16:creationId xmlns:a16="http://schemas.microsoft.com/office/drawing/2014/main" id="{CE9234C0-2CC8-35F8-ED94-87009E6C0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00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0207" name="Text Box 31">
              <a:extLst>
                <a:ext uri="{FF2B5EF4-FFF2-40B4-BE49-F238E27FC236}">
                  <a16:creationId xmlns:a16="http://schemas.microsoft.com/office/drawing/2014/main" id="{4751A5D1-0C64-B768-9A4A-5287065EC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072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50208" name="Text Box 32">
              <a:extLst>
                <a:ext uri="{FF2B5EF4-FFF2-40B4-BE49-F238E27FC236}">
                  <a16:creationId xmlns:a16="http://schemas.microsoft.com/office/drawing/2014/main" id="{58385AF7-9803-C822-1797-BE8D99C2B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31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50209" name="Text Box 33">
              <a:extLst>
                <a:ext uri="{FF2B5EF4-FFF2-40B4-BE49-F238E27FC236}">
                  <a16:creationId xmlns:a16="http://schemas.microsoft.com/office/drawing/2014/main" id="{5133F10E-9E04-3905-1FC3-F069026C8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168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0210" name="Text Box 34">
              <a:extLst>
                <a:ext uri="{FF2B5EF4-FFF2-40B4-BE49-F238E27FC236}">
                  <a16:creationId xmlns:a16="http://schemas.microsoft.com/office/drawing/2014/main" id="{11273AA2-21D3-155C-AE73-7B6739DF0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0211" name="Text Box 35">
              <a:extLst>
                <a:ext uri="{FF2B5EF4-FFF2-40B4-BE49-F238E27FC236}">
                  <a16:creationId xmlns:a16="http://schemas.microsoft.com/office/drawing/2014/main" id="{BE2A22EB-1F57-12F0-B66A-8C89FFDFF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44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50212" name="Text Box 36">
              <a:extLst>
                <a:ext uri="{FF2B5EF4-FFF2-40B4-BE49-F238E27FC236}">
                  <a16:creationId xmlns:a16="http://schemas.microsoft.com/office/drawing/2014/main" id="{6EA047F5-A5B6-3F90-6AF1-32B457409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2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8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>
            <a:extLst>
              <a:ext uri="{FF2B5EF4-FFF2-40B4-BE49-F238E27FC236}">
                <a16:creationId xmlns:a16="http://schemas.microsoft.com/office/drawing/2014/main" id="{BE34387F-46C9-CDA5-F247-13FCC0424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40FE394F-C426-4DF8-BC6B-DE9C81F7C462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48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51202" name="Text Box 2">
            <a:extLst>
              <a:ext uri="{FF2B5EF4-FFF2-40B4-BE49-F238E27FC236}">
                <a16:creationId xmlns:a16="http://schemas.microsoft.com/office/drawing/2014/main" id="{BF17FA21-D738-FE81-1A08-9457C354C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DFS Example</a:t>
            </a:r>
          </a:p>
        </p:txBody>
      </p:sp>
      <p:sp>
        <p:nvSpPr>
          <p:cNvPr id="51203" name="Oval 3">
            <a:extLst>
              <a:ext uri="{FF2B5EF4-FFF2-40B4-BE49-F238E27FC236}">
                <a16:creationId xmlns:a16="http://schemas.microsoft.com/office/drawing/2014/main" id="{76BF13E7-5126-AAFE-B851-BE80DB473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1204" name="Oval 4">
            <a:extLst>
              <a:ext uri="{FF2B5EF4-FFF2-40B4-BE49-F238E27FC236}">
                <a16:creationId xmlns:a16="http://schemas.microsoft.com/office/drawing/2014/main" id="{C9501693-3AF7-4DBA-BCF9-EF8EFB57A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1205" name="Oval 5">
            <a:extLst>
              <a:ext uri="{FF2B5EF4-FFF2-40B4-BE49-F238E27FC236}">
                <a16:creationId xmlns:a16="http://schemas.microsoft.com/office/drawing/2014/main" id="{5EDD7A78-4F27-3132-5E35-3A5683155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1206" name="Oval 6">
            <a:extLst>
              <a:ext uri="{FF2B5EF4-FFF2-40B4-BE49-F238E27FC236}">
                <a16:creationId xmlns:a16="http://schemas.microsoft.com/office/drawing/2014/main" id="{FAB49D93-BE4A-0EA1-5723-FF3C91625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1207" name="Oval 7">
            <a:extLst>
              <a:ext uri="{FF2B5EF4-FFF2-40B4-BE49-F238E27FC236}">
                <a16:creationId xmlns:a16="http://schemas.microsoft.com/office/drawing/2014/main" id="{5DD9C807-4591-DBB2-1ACC-8F48F08A2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5 |  </a:t>
            </a:r>
          </a:p>
        </p:txBody>
      </p:sp>
      <p:sp>
        <p:nvSpPr>
          <p:cNvPr id="51208" name="Oval 8">
            <a:extLst>
              <a:ext uri="{FF2B5EF4-FFF2-40B4-BE49-F238E27FC236}">
                <a16:creationId xmlns:a16="http://schemas.microsoft.com/office/drawing/2014/main" id="{560D2506-B5BA-CD21-0E9E-72344E1A1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1209" name="Oval 9">
            <a:extLst>
              <a:ext uri="{FF2B5EF4-FFF2-40B4-BE49-F238E27FC236}">
                <a16:creationId xmlns:a16="http://schemas.microsoft.com/office/drawing/2014/main" id="{528FAAC2-0B4E-11F4-7485-F85E674AA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51210" name="Oval 10">
            <a:extLst>
              <a:ext uri="{FF2B5EF4-FFF2-40B4-BE49-F238E27FC236}">
                <a16:creationId xmlns:a16="http://schemas.microsoft.com/office/drawing/2014/main" id="{35C0C9DE-536D-D763-95A2-38E2A5705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51211" name="AutoShape 11">
            <a:extLst>
              <a:ext uri="{FF2B5EF4-FFF2-40B4-BE49-F238E27FC236}">
                <a16:creationId xmlns:a16="http://schemas.microsoft.com/office/drawing/2014/main" id="{20598D18-6E90-E6E0-6FF8-3630DF93E02B}"/>
              </a:ext>
            </a:extLst>
          </p:cNvPr>
          <p:cNvCxnSpPr>
            <a:cxnSpLocks noChangeShapeType="1"/>
            <a:stCxn id="51203" idx="3"/>
            <a:endCxn id="51209" idx="7"/>
          </p:cNvCxnSpPr>
          <p:nvPr/>
        </p:nvCxnSpPr>
        <p:spPr bwMode="auto">
          <a:xfrm flipH="1">
            <a:off x="1139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12" name="AutoShape 12">
            <a:extLst>
              <a:ext uri="{FF2B5EF4-FFF2-40B4-BE49-F238E27FC236}">
                <a16:creationId xmlns:a16="http://schemas.microsoft.com/office/drawing/2014/main" id="{59ADF8A3-F348-F25D-7907-C0B9D46CFEDF}"/>
              </a:ext>
            </a:extLst>
          </p:cNvPr>
          <p:cNvCxnSpPr>
            <a:cxnSpLocks noChangeShapeType="1"/>
            <a:stCxn id="51209" idx="5"/>
            <a:endCxn id="51208" idx="1"/>
          </p:cNvCxnSpPr>
          <p:nvPr/>
        </p:nvCxnSpPr>
        <p:spPr bwMode="auto">
          <a:xfrm>
            <a:off x="1139825" y="4090988"/>
            <a:ext cx="541338" cy="7350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13" name="AutoShape 13">
            <a:extLst>
              <a:ext uri="{FF2B5EF4-FFF2-40B4-BE49-F238E27FC236}">
                <a16:creationId xmlns:a16="http://schemas.microsoft.com/office/drawing/2014/main" id="{3FD49D98-00EA-EB62-33F3-B8CC63B63053}"/>
              </a:ext>
            </a:extLst>
          </p:cNvPr>
          <p:cNvCxnSpPr>
            <a:cxnSpLocks noChangeShapeType="1"/>
            <a:stCxn id="51209" idx="6"/>
            <a:endCxn id="51207" idx="1"/>
          </p:cNvCxnSpPr>
          <p:nvPr/>
        </p:nvCxnSpPr>
        <p:spPr bwMode="auto">
          <a:xfrm>
            <a:off x="1295400" y="3848100"/>
            <a:ext cx="3052763" cy="976313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14" name="AutoShape 14">
            <a:extLst>
              <a:ext uri="{FF2B5EF4-FFF2-40B4-BE49-F238E27FC236}">
                <a16:creationId xmlns:a16="http://schemas.microsoft.com/office/drawing/2014/main" id="{0DA27FCD-E739-7547-2C6A-D0E012964811}"/>
              </a:ext>
            </a:extLst>
          </p:cNvPr>
          <p:cNvCxnSpPr>
            <a:cxnSpLocks noChangeShapeType="1"/>
            <a:stCxn id="51207" idx="2"/>
            <a:endCxn id="51208" idx="6"/>
          </p:cNvCxnSpPr>
          <p:nvPr/>
        </p:nvCxnSpPr>
        <p:spPr bwMode="auto">
          <a:xfrm flipH="1">
            <a:off x="2590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15" name="AutoShape 15">
            <a:extLst>
              <a:ext uri="{FF2B5EF4-FFF2-40B4-BE49-F238E27FC236}">
                <a16:creationId xmlns:a16="http://schemas.microsoft.com/office/drawing/2014/main" id="{8E230DF0-94A0-9364-E642-FE94EA1D1A04}"/>
              </a:ext>
            </a:extLst>
          </p:cNvPr>
          <p:cNvCxnSpPr>
            <a:cxnSpLocks noChangeShapeType="1"/>
            <a:stCxn id="51208" idx="0"/>
            <a:endCxn id="51203" idx="4"/>
          </p:cNvCxnSpPr>
          <p:nvPr/>
        </p:nvCxnSpPr>
        <p:spPr bwMode="auto">
          <a:xfrm flipV="1">
            <a:off x="2057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16" name="AutoShape 16">
            <a:extLst>
              <a:ext uri="{FF2B5EF4-FFF2-40B4-BE49-F238E27FC236}">
                <a16:creationId xmlns:a16="http://schemas.microsoft.com/office/drawing/2014/main" id="{117E55C0-A198-870B-3D0B-C0C1BCA4FCC0}"/>
              </a:ext>
            </a:extLst>
          </p:cNvPr>
          <p:cNvCxnSpPr>
            <a:cxnSpLocks noChangeShapeType="1"/>
            <a:stCxn id="51203" idx="5"/>
            <a:endCxn id="51207" idx="1"/>
          </p:cNvCxnSpPr>
          <p:nvPr/>
        </p:nvCxnSpPr>
        <p:spPr bwMode="auto">
          <a:xfrm>
            <a:off x="2435225" y="2947988"/>
            <a:ext cx="1912938" cy="1878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17" name="AutoShape 17">
            <a:extLst>
              <a:ext uri="{FF2B5EF4-FFF2-40B4-BE49-F238E27FC236}">
                <a16:creationId xmlns:a16="http://schemas.microsoft.com/office/drawing/2014/main" id="{59F27F3E-226F-0220-3DC9-6E718AAF21DC}"/>
              </a:ext>
            </a:extLst>
          </p:cNvPr>
          <p:cNvCxnSpPr>
            <a:cxnSpLocks noChangeShapeType="1"/>
            <a:stCxn id="51204" idx="4"/>
            <a:endCxn id="51207" idx="0"/>
          </p:cNvCxnSpPr>
          <p:nvPr/>
        </p:nvCxnSpPr>
        <p:spPr bwMode="auto">
          <a:xfrm>
            <a:off x="4724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18" name="AutoShape 18">
            <a:extLst>
              <a:ext uri="{FF2B5EF4-FFF2-40B4-BE49-F238E27FC236}">
                <a16:creationId xmlns:a16="http://schemas.microsoft.com/office/drawing/2014/main" id="{F086A1DA-759A-F156-3378-5329BE18B83E}"/>
              </a:ext>
            </a:extLst>
          </p:cNvPr>
          <p:cNvCxnSpPr>
            <a:cxnSpLocks noChangeShapeType="1"/>
            <a:stCxn id="51203" idx="6"/>
            <a:endCxn id="51204" idx="2"/>
          </p:cNvCxnSpPr>
          <p:nvPr/>
        </p:nvCxnSpPr>
        <p:spPr bwMode="auto">
          <a:xfrm>
            <a:off x="2590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19" name="AutoShape 19">
            <a:extLst>
              <a:ext uri="{FF2B5EF4-FFF2-40B4-BE49-F238E27FC236}">
                <a16:creationId xmlns:a16="http://schemas.microsoft.com/office/drawing/2014/main" id="{E1B20E1E-902A-2E96-B56F-FBD6D6F5742F}"/>
              </a:ext>
            </a:extLst>
          </p:cNvPr>
          <p:cNvCxnSpPr>
            <a:cxnSpLocks noChangeShapeType="1"/>
            <a:stCxn id="51205" idx="2"/>
            <a:endCxn id="51204" idx="6"/>
          </p:cNvCxnSpPr>
          <p:nvPr/>
        </p:nvCxnSpPr>
        <p:spPr bwMode="auto">
          <a:xfrm flipH="1">
            <a:off x="5257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20" name="AutoShape 20">
            <a:extLst>
              <a:ext uri="{FF2B5EF4-FFF2-40B4-BE49-F238E27FC236}">
                <a16:creationId xmlns:a16="http://schemas.microsoft.com/office/drawing/2014/main" id="{59B70B11-C9C1-5A40-EFAF-A54A15E952A7}"/>
              </a:ext>
            </a:extLst>
          </p:cNvPr>
          <p:cNvCxnSpPr>
            <a:cxnSpLocks noChangeShapeType="1"/>
            <a:stCxn id="51204" idx="5"/>
            <a:endCxn id="51210" idx="1"/>
          </p:cNvCxnSpPr>
          <p:nvPr/>
        </p:nvCxnSpPr>
        <p:spPr bwMode="auto">
          <a:xfrm>
            <a:off x="5102225" y="2947988"/>
            <a:ext cx="6175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21" name="AutoShape 21">
            <a:extLst>
              <a:ext uri="{FF2B5EF4-FFF2-40B4-BE49-F238E27FC236}">
                <a16:creationId xmlns:a16="http://schemas.microsoft.com/office/drawing/2014/main" id="{A4745375-A97E-2FE7-710F-263A250FBA4B}"/>
              </a:ext>
            </a:extLst>
          </p:cNvPr>
          <p:cNvCxnSpPr>
            <a:cxnSpLocks noChangeShapeType="1"/>
            <a:stCxn id="51205" idx="3"/>
            <a:endCxn id="51210" idx="7"/>
          </p:cNvCxnSpPr>
          <p:nvPr/>
        </p:nvCxnSpPr>
        <p:spPr bwMode="auto">
          <a:xfrm flipH="1">
            <a:off x="6473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22" name="AutoShape 22">
            <a:extLst>
              <a:ext uri="{FF2B5EF4-FFF2-40B4-BE49-F238E27FC236}">
                <a16:creationId xmlns:a16="http://schemas.microsoft.com/office/drawing/2014/main" id="{C767B391-9B17-93C7-9CA5-6FE924D8B452}"/>
              </a:ext>
            </a:extLst>
          </p:cNvPr>
          <p:cNvCxnSpPr>
            <a:cxnSpLocks noChangeShapeType="1"/>
            <a:stCxn id="51205" idx="4"/>
            <a:endCxn id="51206" idx="0"/>
          </p:cNvCxnSpPr>
          <p:nvPr/>
        </p:nvCxnSpPr>
        <p:spPr bwMode="auto">
          <a:xfrm>
            <a:off x="7391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23" name="AutoShape 23">
            <a:extLst>
              <a:ext uri="{FF2B5EF4-FFF2-40B4-BE49-F238E27FC236}">
                <a16:creationId xmlns:a16="http://schemas.microsoft.com/office/drawing/2014/main" id="{3F031F9B-CC8A-0FDB-DD0A-6A14514D11C1}"/>
              </a:ext>
            </a:extLst>
          </p:cNvPr>
          <p:cNvCxnSpPr>
            <a:cxnSpLocks noChangeShapeType="1"/>
            <a:stCxn id="51206" idx="2"/>
            <a:endCxn id="51207" idx="6"/>
          </p:cNvCxnSpPr>
          <p:nvPr/>
        </p:nvCxnSpPr>
        <p:spPr bwMode="auto">
          <a:xfrm flipH="1">
            <a:off x="5257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24" name="AutoShape 24">
            <a:extLst>
              <a:ext uri="{FF2B5EF4-FFF2-40B4-BE49-F238E27FC236}">
                <a16:creationId xmlns:a16="http://schemas.microsoft.com/office/drawing/2014/main" id="{9B470C6F-ADC7-6C3F-C7FD-160108EF9F93}"/>
              </a:ext>
            </a:extLst>
          </p:cNvPr>
          <p:cNvCxnSpPr>
            <a:cxnSpLocks noChangeShapeType="1"/>
            <a:stCxn id="51210" idx="3"/>
            <a:endCxn id="51207" idx="7"/>
          </p:cNvCxnSpPr>
          <p:nvPr/>
        </p:nvCxnSpPr>
        <p:spPr bwMode="auto">
          <a:xfrm flipH="1">
            <a:off x="5102225" y="4090988"/>
            <a:ext cx="617538" cy="735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25" name="Line 25">
            <a:extLst>
              <a:ext uri="{FF2B5EF4-FFF2-40B4-BE49-F238E27FC236}">
                <a16:creationId xmlns:a16="http://schemas.microsoft.com/office/drawing/2014/main" id="{0A959C97-EAF5-CEEF-3626-9CE683B36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26" name="Text Box 26">
            <a:extLst>
              <a:ext uri="{FF2B5EF4-FFF2-40B4-BE49-F238E27FC236}">
                <a16:creationId xmlns:a16="http://schemas.microsoft.com/office/drawing/2014/main" id="{47078C61-833D-96F2-1B27-5519E4DE2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1227" name="Oval 27">
            <a:extLst>
              <a:ext uri="{FF2B5EF4-FFF2-40B4-BE49-F238E27FC236}">
                <a16:creationId xmlns:a16="http://schemas.microsoft.com/office/drawing/2014/main" id="{E5794E36-685E-8F9D-3279-C62EC5190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0000"/>
                </a:solidFill>
                <a:latin typeface="Times New Roman" panose="02020603050405020304" pitchFamily="18" charset="0"/>
              </a:rPr>
              <a:t>d      f</a:t>
            </a:r>
          </a:p>
        </p:txBody>
      </p:sp>
      <p:grpSp>
        <p:nvGrpSpPr>
          <p:cNvPr id="51228" name="Group 28">
            <a:extLst>
              <a:ext uri="{FF2B5EF4-FFF2-40B4-BE49-F238E27FC236}">
                <a16:creationId xmlns:a16="http://schemas.microsoft.com/office/drawing/2014/main" id="{8BC6FEA7-6705-A1DB-D041-FB6FF9BFC39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86000"/>
            <a:ext cx="7635875" cy="3140075"/>
            <a:chOff x="384" y="1440"/>
            <a:chExt cx="4810" cy="1978"/>
          </a:xfrm>
        </p:grpSpPr>
        <p:sp>
          <p:nvSpPr>
            <p:cNvPr id="51229" name="Text Box 29">
              <a:extLst>
                <a:ext uri="{FF2B5EF4-FFF2-40B4-BE49-F238E27FC236}">
                  <a16:creationId xmlns:a16="http://schemas.microsoft.com/office/drawing/2014/main" id="{34375BBD-00BF-0441-5124-06A575136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1230" name="Text Box 30">
              <a:extLst>
                <a:ext uri="{FF2B5EF4-FFF2-40B4-BE49-F238E27FC236}">
                  <a16:creationId xmlns:a16="http://schemas.microsoft.com/office/drawing/2014/main" id="{17EE69F2-20A0-8EE5-8610-120DF3453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00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1231" name="Text Box 31">
              <a:extLst>
                <a:ext uri="{FF2B5EF4-FFF2-40B4-BE49-F238E27FC236}">
                  <a16:creationId xmlns:a16="http://schemas.microsoft.com/office/drawing/2014/main" id="{312BB8CD-AD5E-61A3-85D5-DD4E91C63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072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51232" name="Text Box 32">
              <a:extLst>
                <a:ext uri="{FF2B5EF4-FFF2-40B4-BE49-F238E27FC236}">
                  <a16:creationId xmlns:a16="http://schemas.microsoft.com/office/drawing/2014/main" id="{423A0DE2-27AD-89D5-2E72-F61E10405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31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51233" name="Text Box 33">
              <a:extLst>
                <a:ext uri="{FF2B5EF4-FFF2-40B4-BE49-F238E27FC236}">
                  <a16:creationId xmlns:a16="http://schemas.microsoft.com/office/drawing/2014/main" id="{3220C33C-A2D9-8B11-AF37-C9B0F48BB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168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1234" name="Text Box 34">
              <a:extLst>
                <a:ext uri="{FF2B5EF4-FFF2-40B4-BE49-F238E27FC236}">
                  <a16:creationId xmlns:a16="http://schemas.microsoft.com/office/drawing/2014/main" id="{759BAA22-FBFD-C3C2-CA68-AF2438929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1235" name="Text Box 35">
              <a:extLst>
                <a:ext uri="{FF2B5EF4-FFF2-40B4-BE49-F238E27FC236}">
                  <a16:creationId xmlns:a16="http://schemas.microsoft.com/office/drawing/2014/main" id="{AB9956F0-ADF3-6D56-0671-1C694AC67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44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51236" name="Text Box 36">
              <a:extLst>
                <a:ext uri="{FF2B5EF4-FFF2-40B4-BE49-F238E27FC236}">
                  <a16:creationId xmlns:a16="http://schemas.microsoft.com/office/drawing/2014/main" id="{3E21385F-DE84-971D-BF9F-69C953BC4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2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8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>
            <a:extLst>
              <a:ext uri="{FF2B5EF4-FFF2-40B4-BE49-F238E27FC236}">
                <a16:creationId xmlns:a16="http://schemas.microsoft.com/office/drawing/2014/main" id="{06DD8C2F-2DB2-6D2A-BA44-C276F8AFB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E4E083AE-591D-42C5-8FD7-3246BCE1747F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49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52226" name="Text Box 2">
            <a:extLst>
              <a:ext uri="{FF2B5EF4-FFF2-40B4-BE49-F238E27FC236}">
                <a16:creationId xmlns:a16="http://schemas.microsoft.com/office/drawing/2014/main" id="{91D6C605-F80B-61AD-9D2E-5986B955F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DFS Example</a:t>
            </a:r>
          </a:p>
        </p:txBody>
      </p:sp>
      <p:sp>
        <p:nvSpPr>
          <p:cNvPr id="52227" name="Oval 3">
            <a:extLst>
              <a:ext uri="{FF2B5EF4-FFF2-40B4-BE49-F238E27FC236}">
                <a16:creationId xmlns:a16="http://schemas.microsoft.com/office/drawing/2014/main" id="{77F7FB78-05C8-1B18-9F9A-FDD3A171D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2228" name="Oval 4">
            <a:extLst>
              <a:ext uri="{FF2B5EF4-FFF2-40B4-BE49-F238E27FC236}">
                <a16:creationId xmlns:a16="http://schemas.microsoft.com/office/drawing/2014/main" id="{66C45476-A532-46DE-D97E-0CF78D5B4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2229" name="Oval 5">
            <a:extLst>
              <a:ext uri="{FF2B5EF4-FFF2-40B4-BE49-F238E27FC236}">
                <a16:creationId xmlns:a16="http://schemas.microsoft.com/office/drawing/2014/main" id="{C7B9CDBF-65EB-3702-C7F5-89C461525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2230" name="Oval 6">
            <a:extLst>
              <a:ext uri="{FF2B5EF4-FFF2-40B4-BE49-F238E27FC236}">
                <a16:creationId xmlns:a16="http://schemas.microsoft.com/office/drawing/2014/main" id="{D04721DB-6FD1-FBCE-B93F-D0839EBCB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2231" name="Oval 7">
            <a:extLst>
              <a:ext uri="{FF2B5EF4-FFF2-40B4-BE49-F238E27FC236}">
                <a16:creationId xmlns:a16="http://schemas.microsoft.com/office/drawing/2014/main" id="{41F741A8-0237-B938-47DF-D5F602E59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2232" name="Oval 8">
            <a:extLst>
              <a:ext uri="{FF2B5EF4-FFF2-40B4-BE49-F238E27FC236}">
                <a16:creationId xmlns:a16="http://schemas.microsoft.com/office/drawing/2014/main" id="{17043918-A507-1F1E-D98A-C5FE9C000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2233" name="Oval 9">
            <a:extLst>
              <a:ext uri="{FF2B5EF4-FFF2-40B4-BE49-F238E27FC236}">
                <a16:creationId xmlns:a16="http://schemas.microsoft.com/office/drawing/2014/main" id="{0BB26518-5B44-46D8-E9FA-7DE23749E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52234" name="Oval 10">
            <a:extLst>
              <a:ext uri="{FF2B5EF4-FFF2-40B4-BE49-F238E27FC236}">
                <a16:creationId xmlns:a16="http://schemas.microsoft.com/office/drawing/2014/main" id="{0D22BD82-C2AA-89D9-4522-ABE94AAB9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52235" name="AutoShape 11">
            <a:extLst>
              <a:ext uri="{FF2B5EF4-FFF2-40B4-BE49-F238E27FC236}">
                <a16:creationId xmlns:a16="http://schemas.microsoft.com/office/drawing/2014/main" id="{5EAC0880-FA0A-ACCD-9F6D-FE3CCD1D1935}"/>
              </a:ext>
            </a:extLst>
          </p:cNvPr>
          <p:cNvCxnSpPr>
            <a:cxnSpLocks noChangeShapeType="1"/>
            <a:stCxn id="52227" idx="3"/>
            <a:endCxn id="52233" idx="7"/>
          </p:cNvCxnSpPr>
          <p:nvPr/>
        </p:nvCxnSpPr>
        <p:spPr bwMode="auto">
          <a:xfrm flipH="1">
            <a:off x="1139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36" name="AutoShape 12">
            <a:extLst>
              <a:ext uri="{FF2B5EF4-FFF2-40B4-BE49-F238E27FC236}">
                <a16:creationId xmlns:a16="http://schemas.microsoft.com/office/drawing/2014/main" id="{D51E9EA8-96A1-C869-B5E6-28E4A0B89788}"/>
              </a:ext>
            </a:extLst>
          </p:cNvPr>
          <p:cNvCxnSpPr>
            <a:cxnSpLocks noChangeShapeType="1"/>
            <a:stCxn id="52233" idx="5"/>
            <a:endCxn id="52232" idx="1"/>
          </p:cNvCxnSpPr>
          <p:nvPr/>
        </p:nvCxnSpPr>
        <p:spPr bwMode="auto">
          <a:xfrm>
            <a:off x="1139825" y="4090988"/>
            <a:ext cx="541338" cy="7350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37" name="AutoShape 13">
            <a:extLst>
              <a:ext uri="{FF2B5EF4-FFF2-40B4-BE49-F238E27FC236}">
                <a16:creationId xmlns:a16="http://schemas.microsoft.com/office/drawing/2014/main" id="{64AD7B0C-70B1-A206-B823-5395B16C768C}"/>
              </a:ext>
            </a:extLst>
          </p:cNvPr>
          <p:cNvCxnSpPr>
            <a:cxnSpLocks noChangeShapeType="1"/>
            <a:stCxn id="52233" idx="6"/>
            <a:endCxn id="52231" idx="1"/>
          </p:cNvCxnSpPr>
          <p:nvPr/>
        </p:nvCxnSpPr>
        <p:spPr bwMode="auto">
          <a:xfrm>
            <a:off x="1295400" y="3848100"/>
            <a:ext cx="3052763" cy="976313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38" name="AutoShape 14">
            <a:extLst>
              <a:ext uri="{FF2B5EF4-FFF2-40B4-BE49-F238E27FC236}">
                <a16:creationId xmlns:a16="http://schemas.microsoft.com/office/drawing/2014/main" id="{9311A034-773A-4554-FC32-975A9242D9C1}"/>
              </a:ext>
            </a:extLst>
          </p:cNvPr>
          <p:cNvCxnSpPr>
            <a:cxnSpLocks noChangeShapeType="1"/>
            <a:stCxn id="52231" idx="2"/>
            <a:endCxn id="52232" idx="6"/>
          </p:cNvCxnSpPr>
          <p:nvPr/>
        </p:nvCxnSpPr>
        <p:spPr bwMode="auto">
          <a:xfrm flipH="1">
            <a:off x="2590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39" name="AutoShape 15">
            <a:extLst>
              <a:ext uri="{FF2B5EF4-FFF2-40B4-BE49-F238E27FC236}">
                <a16:creationId xmlns:a16="http://schemas.microsoft.com/office/drawing/2014/main" id="{A101D0F7-3DE2-8D8D-E7AF-E38455C9DAB0}"/>
              </a:ext>
            </a:extLst>
          </p:cNvPr>
          <p:cNvCxnSpPr>
            <a:cxnSpLocks noChangeShapeType="1"/>
            <a:stCxn id="52232" idx="0"/>
            <a:endCxn id="52227" idx="4"/>
          </p:cNvCxnSpPr>
          <p:nvPr/>
        </p:nvCxnSpPr>
        <p:spPr bwMode="auto">
          <a:xfrm flipV="1">
            <a:off x="2057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40" name="AutoShape 16">
            <a:extLst>
              <a:ext uri="{FF2B5EF4-FFF2-40B4-BE49-F238E27FC236}">
                <a16:creationId xmlns:a16="http://schemas.microsoft.com/office/drawing/2014/main" id="{8DAFDBE0-0BBF-45C8-0C6D-E30795BC77F4}"/>
              </a:ext>
            </a:extLst>
          </p:cNvPr>
          <p:cNvCxnSpPr>
            <a:cxnSpLocks noChangeShapeType="1"/>
            <a:stCxn id="52227" idx="5"/>
            <a:endCxn id="52231" idx="1"/>
          </p:cNvCxnSpPr>
          <p:nvPr/>
        </p:nvCxnSpPr>
        <p:spPr bwMode="auto">
          <a:xfrm>
            <a:off x="2435225" y="2947988"/>
            <a:ext cx="1912938" cy="1878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41" name="AutoShape 17">
            <a:extLst>
              <a:ext uri="{FF2B5EF4-FFF2-40B4-BE49-F238E27FC236}">
                <a16:creationId xmlns:a16="http://schemas.microsoft.com/office/drawing/2014/main" id="{B8BC261F-89B8-09E3-0AF8-8510EDA2FC54}"/>
              </a:ext>
            </a:extLst>
          </p:cNvPr>
          <p:cNvCxnSpPr>
            <a:cxnSpLocks noChangeShapeType="1"/>
            <a:stCxn id="52228" idx="4"/>
            <a:endCxn id="52231" idx="0"/>
          </p:cNvCxnSpPr>
          <p:nvPr/>
        </p:nvCxnSpPr>
        <p:spPr bwMode="auto">
          <a:xfrm>
            <a:off x="4724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42" name="AutoShape 18">
            <a:extLst>
              <a:ext uri="{FF2B5EF4-FFF2-40B4-BE49-F238E27FC236}">
                <a16:creationId xmlns:a16="http://schemas.microsoft.com/office/drawing/2014/main" id="{1849824B-632B-E407-73BF-561556A18C3F}"/>
              </a:ext>
            </a:extLst>
          </p:cNvPr>
          <p:cNvCxnSpPr>
            <a:cxnSpLocks noChangeShapeType="1"/>
            <a:stCxn id="52227" idx="6"/>
            <a:endCxn id="52228" idx="2"/>
          </p:cNvCxnSpPr>
          <p:nvPr/>
        </p:nvCxnSpPr>
        <p:spPr bwMode="auto">
          <a:xfrm>
            <a:off x="2590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43" name="AutoShape 19">
            <a:extLst>
              <a:ext uri="{FF2B5EF4-FFF2-40B4-BE49-F238E27FC236}">
                <a16:creationId xmlns:a16="http://schemas.microsoft.com/office/drawing/2014/main" id="{CC1E716F-4017-1F02-C5CD-684FF10B131E}"/>
              </a:ext>
            </a:extLst>
          </p:cNvPr>
          <p:cNvCxnSpPr>
            <a:cxnSpLocks noChangeShapeType="1"/>
            <a:stCxn id="52229" idx="2"/>
            <a:endCxn id="52228" idx="6"/>
          </p:cNvCxnSpPr>
          <p:nvPr/>
        </p:nvCxnSpPr>
        <p:spPr bwMode="auto">
          <a:xfrm flipH="1">
            <a:off x="5257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44" name="AutoShape 20">
            <a:extLst>
              <a:ext uri="{FF2B5EF4-FFF2-40B4-BE49-F238E27FC236}">
                <a16:creationId xmlns:a16="http://schemas.microsoft.com/office/drawing/2014/main" id="{42038BFD-C09B-C3A5-9F36-6E8EDBF0A656}"/>
              </a:ext>
            </a:extLst>
          </p:cNvPr>
          <p:cNvCxnSpPr>
            <a:cxnSpLocks noChangeShapeType="1"/>
            <a:stCxn id="52228" idx="5"/>
            <a:endCxn id="52234" idx="1"/>
          </p:cNvCxnSpPr>
          <p:nvPr/>
        </p:nvCxnSpPr>
        <p:spPr bwMode="auto">
          <a:xfrm>
            <a:off x="5102225" y="2947988"/>
            <a:ext cx="6175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45" name="AutoShape 21">
            <a:extLst>
              <a:ext uri="{FF2B5EF4-FFF2-40B4-BE49-F238E27FC236}">
                <a16:creationId xmlns:a16="http://schemas.microsoft.com/office/drawing/2014/main" id="{19A8407D-1711-36E8-7CC6-51AEC188077E}"/>
              </a:ext>
            </a:extLst>
          </p:cNvPr>
          <p:cNvCxnSpPr>
            <a:cxnSpLocks noChangeShapeType="1"/>
            <a:stCxn id="52229" idx="3"/>
            <a:endCxn id="52234" idx="7"/>
          </p:cNvCxnSpPr>
          <p:nvPr/>
        </p:nvCxnSpPr>
        <p:spPr bwMode="auto">
          <a:xfrm flipH="1">
            <a:off x="6473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46" name="AutoShape 22">
            <a:extLst>
              <a:ext uri="{FF2B5EF4-FFF2-40B4-BE49-F238E27FC236}">
                <a16:creationId xmlns:a16="http://schemas.microsoft.com/office/drawing/2014/main" id="{C8562B5B-4FE7-A5D5-57E5-76213698928B}"/>
              </a:ext>
            </a:extLst>
          </p:cNvPr>
          <p:cNvCxnSpPr>
            <a:cxnSpLocks noChangeShapeType="1"/>
            <a:stCxn id="52229" idx="4"/>
            <a:endCxn id="52230" idx="0"/>
          </p:cNvCxnSpPr>
          <p:nvPr/>
        </p:nvCxnSpPr>
        <p:spPr bwMode="auto">
          <a:xfrm>
            <a:off x="7391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47" name="AutoShape 23">
            <a:extLst>
              <a:ext uri="{FF2B5EF4-FFF2-40B4-BE49-F238E27FC236}">
                <a16:creationId xmlns:a16="http://schemas.microsoft.com/office/drawing/2014/main" id="{31C80088-A064-9733-2EFF-9428518FFEFD}"/>
              </a:ext>
            </a:extLst>
          </p:cNvPr>
          <p:cNvCxnSpPr>
            <a:cxnSpLocks noChangeShapeType="1"/>
            <a:stCxn id="52230" idx="2"/>
            <a:endCxn id="52231" idx="6"/>
          </p:cNvCxnSpPr>
          <p:nvPr/>
        </p:nvCxnSpPr>
        <p:spPr bwMode="auto">
          <a:xfrm flipH="1">
            <a:off x="5257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48" name="AutoShape 24">
            <a:extLst>
              <a:ext uri="{FF2B5EF4-FFF2-40B4-BE49-F238E27FC236}">
                <a16:creationId xmlns:a16="http://schemas.microsoft.com/office/drawing/2014/main" id="{8F0F56BB-D030-02B8-EB1B-8AF0B135FDAC}"/>
              </a:ext>
            </a:extLst>
          </p:cNvPr>
          <p:cNvCxnSpPr>
            <a:cxnSpLocks noChangeShapeType="1"/>
            <a:stCxn id="52234" idx="3"/>
            <a:endCxn id="52231" idx="7"/>
          </p:cNvCxnSpPr>
          <p:nvPr/>
        </p:nvCxnSpPr>
        <p:spPr bwMode="auto">
          <a:xfrm flipH="1">
            <a:off x="5102225" y="4090988"/>
            <a:ext cx="617538" cy="735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249" name="Line 25">
            <a:extLst>
              <a:ext uri="{FF2B5EF4-FFF2-40B4-BE49-F238E27FC236}">
                <a16:creationId xmlns:a16="http://schemas.microsoft.com/office/drawing/2014/main" id="{E7A230FD-85B9-378C-669E-1006F7E51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2250" name="Text Box 26">
            <a:extLst>
              <a:ext uri="{FF2B5EF4-FFF2-40B4-BE49-F238E27FC236}">
                <a16:creationId xmlns:a16="http://schemas.microsoft.com/office/drawing/2014/main" id="{E089F8E9-8F02-E10C-9B07-3AB178C51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2251" name="Oval 27">
            <a:extLst>
              <a:ext uri="{FF2B5EF4-FFF2-40B4-BE49-F238E27FC236}">
                <a16:creationId xmlns:a16="http://schemas.microsoft.com/office/drawing/2014/main" id="{516575B7-F407-0AFB-57B4-CE62A80CE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0000"/>
                </a:solidFill>
                <a:latin typeface="Times New Roman" panose="02020603050405020304" pitchFamily="18" charset="0"/>
              </a:rPr>
              <a:t>d      f</a:t>
            </a:r>
          </a:p>
        </p:txBody>
      </p:sp>
      <p:grpSp>
        <p:nvGrpSpPr>
          <p:cNvPr id="52252" name="Group 28">
            <a:extLst>
              <a:ext uri="{FF2B5EF4-FFF2-40B4-BE49-F238E27FC236}">
                <a16:creationId xmlns:a16="http://schemas.microsoft.com/office/drawing/2014/main" id="{A5544474-C8E9-15D4-BF43-F7C74C2FB03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86000"/>
            <a:ext cx="7635875" cy="3140075"/>
            <a:chOff x="384" y="1440"/>
            <a:chExt cx="4810" cy="1978"/>
          </a:xfrm>
        </p:grpSpPr>
        <p:sp>
          <p:nvSpPr>
            <p:cNvPr id="52253" name="Text Box 29">
              <a:extLst>
                <a:ext uri="{FF2B5EF4-FFF2-40B4-BE49-F238E27FC236}">
                  <a16:creationId xmlns:a16="http://schemas.microsoft.com/office/drawing/2014/main" id="{8351F5EC-843C-E503-D032-F5F1F0B4A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2254" name="Text Box 30">
              <a:extLst>
                <a:ext uri="{FF2B5EF4-FFF2-40B4-BE49-F238E27FC236}">
                  <a16:creationId xmlns:a16="http://schemas.microsoft.com/office/drawing/2014/main" id="{1F688D27-58E6-A95F-52D1-3A21D1B92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00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2255" name="Text Box 31">
              <a:extLst>
                <a:ext uri="{FF2B5EF4-FFF2-40B4-BE49-F238E27FC236}">
                  <a16:creationId xmlns:a16="http://schemas.microsoft.com/office/drawing/2014/main" id="{39A133D3-187E-FCEB-9BA0-AB8E9EAE4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072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52256" name="Text Box 32">
              <a:extLst>
                <a:ext uri="{FF2B5EF4-FFF2-40B4-BE49-F238E27FC236}">
                  <a16:creationId xmlns:a16="http://schemas.microsoft.com/office/drawing/2014/main" id="{E35B9258-BF87-5993-57BA-90BE0DA1B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31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52257" name="Text Box 33">
              <a:extLst>
                <a:ext uri="{FF2B5EF4-FFF2-40B4-BE49-F238E27FC236}">
                  <a16:creationId xmlns:a16="http://schemas.microsoft.com/office/drawing/2014/main" id="{950F2CD8-DB19-8B72-B5AE-84D6D5A46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168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2258" name="Text Box 34">
              <a:extLst>
                <a:ext uri="{FF2B5EF4-FFF2-40B4-BE49-F238E27FC236}">
                  <a16:creationId xmlns:a16="http://schemas.microsoft.com/office/drawing/2014/main" id="{22289F0B-3063-661B-42FF-5A1B19000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2259" name="Text Box 35">
              <a:extLst>
                <a:ext uri="{FF2B5EF4-FFF2-40B4-BE49-F238E27FC236}">
                  <a16:creationId xmlns:a16="http://schemas.microsoft.com/office/drawing/2014/main" id="{FC2BAFB2-69D6-38D1-F1B3-71D290D5B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44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52260" name="Text Box 36">
              <a:extLst>
                <a:ext uri="{FF2B5EF4-FFF2-40B4-BE49-F238E27FC236}">
                  <a16:creationId xmlns:a16="http://schemas.microsoft.com/office/drawing/2014/main" id="{D899F364-C670-393D-B3CB-674BEC84B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2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8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318A5F04-CAAC-0D2E-66F3-7E446072F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fld id="{B0EC1EAA-83D9-4680-976F-31DF104EBB75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</a:t>
            </a:fld>
            <a:endParaRPr lang="en-US" altLang="pt-BR" sz="900" b="1" i="0">
              <a:solidFill>
                <a:srgbClr val="000000"/>
              </a:solidFill>
            </a:endParaRP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31992012-3A49-E73E-971D-9AC64356E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Rede alimentar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B8E1297D-C15A-0ACA-D73E-78146C7C7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3425" indent="-27622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Grafo de rede alimentar.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Vértices = espécies. 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Arestas = de presa a </a:t>
            </a:r>
          </a:p>
          <a:p>
            <a:pPr marL="739775" lvl="1">
              <a:spcBef>
                <a:spcPts val="700"/>
              </a:spcBef>
              <a:buClrTx/>
              <a:buFontTx/>
              <a:buNone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predador.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4A732A4-F1E3-CAAE-8238-F4335B4E5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0"/>
          <a:stretch>
            <a:fillRect/>
          </a:stretch>
        </p:blipFill>
        <p:spPr bwMode="auto">
          <a:xfrm>
            <a:off x="4572000" y="1524000"/>
            <a:ext cx="4165600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1237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3" name="Rectangle 5">
            <a:extLst>
              <a:ext uri="{FF2B5EF4-FFF2-40B4-BE49-F238E27FC236}">
                <a16:creationId xmlns:a16="http://schemas.microsoft.com/office/drawing/2014/main" id="{12658C9D-C64C-64B6-D337-3A7DC4282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6096000"/>
            <a:ext cx="5500688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i="0">
                <a:solidFill>
                  <a:srgbClr val="000000"/>
                </a:solidFill>
              </a:rPr>
              <a:t>Reference:  http://www.twingroves.district96.k12.il.us/Wetlands/Salamander/SalGraphics/salfoodweb.giff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>
            <a:extLst>
              <a:ext uri="{FF2B5EF4-FFF2-40B4-BE49-F238E27FC236}">
                <a16:creationId xmlns:a16="http://schemas.microsoft.com/office/drawing/2014/main" id="{DD91D4A6-026E-8AA4-D64F-F655A4213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1FFE1DDE-809A-417F-9300-CA54075E3E3D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50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53250" name="Text Box 2">
            <a:extLst>
              <a:ext uri="{FF2B5EF4-FFF2-40B4-BE49-F238E27FC236}">
                <a16:creationId xmlns:a16="http://schemas.microsoft.com/office/drawing/2014/main" id="{BADA1C89-91D7-1D02-9160-74F46CFA6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DFS Example</a:t>
            </a:r>
          </a:p>
        </p:txBody>
      </p:sp>
      <p:sp>
        <p:nvSpPr>
          <p:cNvPr id="53251" name="Oval 3">
            <a:extLst>
              <a:ext uri="{FF2B5EF4-FFF2-40B4-BE49-F238E27FC236}">
                <a16:creationId xmlns:a16="http://schemas.microsoft.com/office/drawing/2014/main" id="{1795102F-AA73-C4AF-3B80-0FE4F6A64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3252" name="Oval 4">
            <a:extLst>
              <a:ext uri="{FF2B5EF4-FFF2-40B4-BE49-F238E27FC236}">
                <a16:creationId xmlns:a16="http://schemas.microsoft.com/office/drawing/2014/main" id="{98D79A4E-C0D8-8AC2-4145-A5E87EAFA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53253" name="Oval 5">
            <a:extLst>
              <a:ext uri="{FF2B5EF4-FFF2-40B4-BE49-F238E27FC236}">
                <a16:creationId xmlns:a16="http://schemas.microsoft.com/office/drawing/2014/main" id="{E69D88BE-BC9E-7B74-792D-0FA67458A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3254" name="Oval 6">
            <a:extLst>
              <a:ext uri="{FF2B5EF4-FFF2-40B4-BE49-F238E27FC236}">
                <a16:creationId xmlns:a16="http://schemas.microsoft.com/office/drawing/2014/main" id="{A8CD35E6-9C39-275E-51F6-B892E298A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3255" name="Oval 7">
            <a:extLst>
              <a:ext uri="{FF2B5EF4-FFF2-40B4-BE49-F238E27FC236}">
                <a16:creationId xmlns:a16="http://schemas.microsoft.com/office/drawing/2014/main" id="{6408D6C1-51AA-8660-FCAE-C6F0F4E83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3256" name="Oval 8">
            <a:extLst>
              <a:ext uri="{FF2B5EF4-FFF2-40B4-BE49-F238E27FC236}">
                <a16:creationId xmlns:a16="http://schemas.microsoft.com/office/drawing/2014/main" id="{1FF3D209-CD7D-5C04-DA60-F46DDDF5A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3257" name="Oval 9">
            <a:extLst>
              <a:ext uri="{FF2B5EF4-FFF2-40B4-BE49-F238E27FC236}">
                <a16:creationId xmlns:a16="http://schemas.microsoft.com/office/drawing/2014/main" id="{AD9C15BF-F7D2-6198-2DD3-FEB4897F0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3258" name="Oval 10">
            <a:extLst>
              <a:ext uri="{FF2B5EF4-FFF2-40B4-BE49-F238E27FC236}">
                <a16:creationId xmlns:a16="http://schemas.microsoft.com/office/drawing/2014/main" id="{6995515D-20A7-6515-D85F-14F3381A9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53259" name="AutoShape 11">
            <a:extLst>
              <a:ext uri="{FF2B5EF4-FFF2-40B4-BE49-F238E27FC236}">
                <a16:creationId xmlns:a16="http://schemas.microsoft.com/office/drawing/2014/main" id="{C5AE912B-7841-7B43-46F7-537AA749EF0C}"/>
              </a:ext>
            </a:extLst>
          </p:cNvPr>
          <p:cNvCxnSpPr>
            <a:cxnSpLocks noChangeShapeType="1"/>
            <a:stCxn id="53251" idx="3"/>
            <a:endCxn id="53257" idx="7"/>
          </p:cNvCxnSpPr>
          <p:nvPr/>
        </p:nvCxnSpPr>
        <p:spPr bwMode="auto">
          <a:xfrm flipH="1">
            <a:off x="1139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60" name="AutoShape 12">
            <a:extLst>
              <a:ext uri="{FF2B5EF4-FFF2-40B4-BE49-F238E27FC236}">
                <a16:creationId xmlns:a16="http://schemas.microsoft.com/office/drawing/2014/main" id="{4EC895FA-632E-7A5F-79AB-25CDEBD7EB9A}"/>
              </a:ext>
            </a:extLst>
          </p:cNvPr>
          <p:cNvCxnSpPr>
            <a:cxnSpLocks noChangeShapeType="1"/>
            <a:stCxn id="53257" idx="5"/>
            <a:endCxn id="53256" idx="1"/>
          </p:cNvCxnSpPr>
          <p:nvPr/>
        </p:nvCxnSpPr>
        <p:spPr bwMode="auto">
          <a:xfrm>
            <a:off x="1139825" y="4090988"/>
            <a:ext cx="541338" cy="7350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61" name="AutoShape 13">
            <a:extLst>
              <a:ext uri="{FF2B5EF4-FFF2-40B4-BE49-F238E27FC236}">
                <a16:creationId xmlns:a16="http://schemas.microsoft.com/office/drawing/2014/main" id="{E59B5A54-1E54-4DD4-45F9-01289B25FA55}"/>
              </a:ext>
            </a:extLst>
          </p:cNvPr>
          <p:cNvCxnSpPr>
            <a:cxnSpLocks noChangeShapeType="1"/>
            <a:stCxn id="53257" idx="6"/>
            <a:endCxn id="53255" idx="1"/>
          </p:cNvCxnSpPr>
          <p:nvPr/>
        </p:nvCxnSpPr>
        <p:spPr bwMode="auto">
          <a:xfrm>
            <a:off x="1295400" y="3848100"/>
            <a:ext cx="3052763" cy="976313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62" name="AutoShape 14">
            <a:extLst>
              <a:ext uri="{FF2B5EF4-FFF2-40B4-BE49-F238E27FC236}">
                <a16:creationId xmlns:a16="http://schemas.microsoft.com/office/drawing/2014/main" id="{9A97D434-842A-5CA2-C0D2-05B81FF8C465}"/>
              </a:ext>
            </a:extLst>
          </p:cNvPr>
          <p:cNvCxnSpPr>
            <a:cxnSpLocks noChangeShapeType="1"/>
            <a:stCxn id="53255" idx="2"/>
            <a:endCxn id="53256" idx="6"/>
          </p:cNvCxnSpPr>
          <p:nvPr/>
        </p:nvCxnSpPr>
        <p:spPr bwMode="auto">
          <a:xfrm flipH="1">
            <a:off x="2590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63" name="AutoShape 15">
            <a:extLst>
              <a:ext uri="{FF2B5EF4-FFF2-40B4-BE49-F238E27FC236}">
                <a16:creationId xmlns:a16="http://schemas.microsoft.com/office/drawing/2014/main" id="{31B251B6-484B-D9D6-454A-2FF145C53D12}"/>
              </a:ext>
            </a:extLst>
          </p:cNvPr>
          <p:cNvCxnSpPr>
            <a:cxnSpLocks noChangeShapeType="1"/>
            <a:stCxn id="53256" idx="0"/>
            <a:endCxn id="53251" idx="4"/>
          </p:cNvCxnSpPr>
          <p:nvPr/>
        </p:nvCxnSpPr>
        <p:spPr bwMode="auto">
          <a:xfrm flipV="1">
            <a:off x="2057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64" name="AutoShape 16">
            <a:extLst>
              <a:ext uri="{FF2B5EF4-FFF2-40B4-BE49-F238E27FC236}">
                <a16:creationId xmlns:a16="http://schemas.microsoft.com/office/drawing/2014/main" id="{BB8A473F-D845-138B-F22C-B6221A4AAE06}"/>
              </a:ext>
            </a:extLst>
          </p:cNvPr>
          <p:cNvCxnSpPr>
            <a:cxnSpLocks noChangeShapeType="1"/>
            <a:stCxn id="53251" idx="5"/>
            <a:endCxn id="53255" idx="1"/>
          </p:cNvCxnSpPr>
          <p:nvPr/>
        </p:nvCxnSpPr>
        <p:spPr bwMode="auto">
          <a:xfrm>
            <a:off x="2435225" y="2947988"/>
            <a:ext cx="1912938" cy="1878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65" name="AutoShape 17">
            <a:extLst>
              <a:ext uri="{FF2B5EF4-FFF2-40B4-BE49-F238E27FC236}">
                <a16:creationId xmlns:a16="http://schemas.microsoft.com/office/drawing/2014/main" id="{31220139-29D1-1426-439E-0E0A5839FA16}"/>
              </a:ext>
            </a:extLst>
          </p:cNvPr>
          <p:cNvCxnSpPr>
            <a:cxnSpLocks noChangeShapeType="1"/>
            <a:stCxn id="53252" idx="4"/>
            <a:endCxn id="53255" idx="0"/>
          </p:cNvCxnSpPr>
          <p:nvPr/>
        </p:nvCxnSpPr>
        <p:spPr bwMode="auto">
          <a:xfrm>
            <a:off x="4724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66" name="AutoShape 18">
            <a:extLst>
              <a:ext uri="{FF2B5EF4-FFF2-40B4-BE49-F238E27FC236}">
                <a16:creationId xmlns:a16="http://schemas.microsoft.com/office/drawing/2014/main" id="{363C6C7E-FEFE-35DB-A6F9-44C69BB2125B}"/>
              </a:ext>
            </a:extLst>
          </p:cNvPr>
          <p:cNvCxnSpPr>
            <a:cxnSpLocks noChangeShapeType="1"/>
            <a:stCxn id="53251" idx="6"/>
            <a:endCxn id="53252" idx="2"/>
          </p:cNvCxnSpPr>
          <p:nvPr/>
        </p:nvCxnSpPr>
        <p:spPr bwMode="auto">
          <a:xfrm>
            <a:off x="2590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67" name="AutoShape 19">
            <a:extLst>
              <a:ext uri="{FF2B5EF4-FFF2-40B4-BE49-F238E27FC236}">
                <a16:creationId xmlns:a16="http://schemas.microsoft.com/office/drawing/2014/main" id="{3ADC563E-B103-EC1E-C7C1-5548646BE90E}"/>
              </a:ext>
            </a:extLst>
          </p:cNvPr>
          <p:cNvCxnSpPr>
            <a:cxnSpLocks noChangeShapeType="1"/>
            <a:stCxn id="53253" idx="2"/>
            <a:endCxn id="53252" idx="6"/>
          </p:cNvCxnSpPr>
          <p:nvPr/>
        </p:nvCxnSpPr>
        <p:spPr bwMode="auto">
          <a:xfrm flipH="1">
            <a:off x="5257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68" name="AutoShape 20">
            <a:extLst>
              <a:ext uri="{FF2B5EF4-FFF2-40B4-BE49-F238E27FC236}">
                <a16:creationId xmlns:a16="http://schemas.microsoft.com/office/drawing/2014/main" id="{746A4274-90D8-89C9-4ED4-8C4F05479D14}"/>
              </a:ext>
            </a:extLst>
          </p:cNvPr>
          <p:cNvCxnSpPr>
            <a:cxnSpLocks noChangeShapeType="1"/>
            <a:stCxn id="53252" idx="5"/>
            <a:endCxn id="53258" idx="1"/>
          </p:cNvCxnSpPr>
          <p:nvPr/>
        </p:nvCxnSpPr>
        <p:spPr bwMode="auto">
          <a:xfrm>
            <a:off x="5102225" y="2947988"/>
            <a:ext cx="6175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69" name="AutoShape 21">
            <a:extLst>
              <a:ext uri="{FF2B5EF4-FFF2-40B4-BE49-F238E27FC236}">
                <a16:creationId xmlns:a16="http://schemas.microsoft.com/office/drawing/2014/main" id="{223A4F6A-6D40-AFBA-AE62-700CD82A06AF}"/>
              </a:ext>
            </a:extLst>
          </p:cNvPr>
          <p:cNvCxnSpPr>
            <a:cxnSpLocks noChangeShapeType="1"/>
            <a:stCxn id="53253" idx="3"/>
            <a:endCxn id="53258" idx="7"/>
          </p:cNvCxnSpPr>
          <p:nvPr/>
        </p:nvCxnSpPr>
        <p:spPr bwMode="auto">
          <a:xfrm flipH="1">
            <a:off x="6473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70" name="AutoShape 22">
            <a:extLst>
              <a:ext uri="{FF2B5EF4-FFF2-40B4-BE49-F238E27FC236}">
                <a16:creationId xmlns:a16="http://schemas.microsoft.com/office/drawing/2014/main" id="{23FE447C-725F-3588-62A3-ED00615E2807}"/>
              </a:ext>
            </a:extLst>
          </p:cNvPr>
          <p:cNvCxnSpPr>
            <a:cxnSpLocks noChangeShapeType="1"/>
            <a:stCxn id="53253" idx="4"/>
            <a:endCxn id="53254" idx="0"/>
          </p:cNvCxnSpPr>
          <p:nvPr/>
        </p:nvCxnSpPr>
        <p:spPr bwMode="auto">
          <a:xfrm>
            <a:off x="7391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71" name="AutoShape 23">
            <a:extLst>
              <a:ext uri="{FF2B5EF4-FFF2-40B4-BE49-F238E27FC236}">
                <a16:creationId xmlns:a16="http://schemas.microsoft.com/office/drawing/2014/main" id="{BC6680ED-9F88-ED93-27E8-DECB11D41A76}"/>
              </a:ext>
            </a:extLst>
          </p:cNvPr>
          <p:cNvCxnSpPr>
            <a:cxnSpLocks noChangeShapeType="1"/>
            <a:stCxn id="53254" idx="2"/>
            <a:endCxn id="53255" idx="6"/>
          </p:cNvCxnSpPr>
          <p:nvPr/>
        </p:nvCxnSpPr>
        <p:spPr bwMode="auto">
          <a:xfrm flipH="1">
            <a:off x="5257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72" name="AutoShape 24">
            <a:extLst>
              <a:ext uri="{FF2B5EF4-FFF2-40B4-BE49-F238E27FC236}">
                <a16:creationId xmlns:a16="http://schemas.microsoft.com/office/drawing/2014/main" id="{F69E3F7E-160C-BBD0-6D11-0F717E6DFA40}"/>
              </a:ext>
            </a:extLst>
          </p:cNvPr>
          <p:cNvCxnSpPr>
            <a:cxnSpLocks noChangeShapeType="1"/>
            <a:stCxn id="53258" idx="3"/>
            <a:endCxn id="53255" idx="7"/>
          </p:cNvCxnSpPr>
          <p:nvPr/>
        </p:nvCxnSpPr>
        <p:spPr bwMode="auto">
          <a:xfrm flipH="1">
            <a:off x="5102225" y="4090988"/>
            <a:ext cx="617538" cy="735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73" name="Line 25">
            <a:extLst>
              <a:ext uri="{FF2B5EF4-FFF2-40B4-BE49-F238E27FC236}">
                <a16:creationId xmlns:a16="http://schemas.microsoft.com/office/drawing/2014/main" id="{3D2C1F20-D2F1-ED5A-DCDF-AB84BA0FE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3274" name="Text Box 26">
            <a:extLst>
              <a:ext uri="{FF2B5EF4-FFF2-40B4-BE49-F238E27FC236}">
                <a16:creationId xmlns:a16="http://schemas.microsoft.com/office/drawing/2014/main" id="{AE533E5D-730F-37D6-AC52-F103EA19C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3275" name="Oval 27">
            <a:extLst>
              <a:ext uri="{FF2B5EF4-FFF2-40B4-BE49-F238E27FC236}">
                <a16:creationId xmlns:a16="http://schemas.microsoft.com/office/drawing/2014/main" id="{F75657A4-494D-E163-5FF9-C250CB16A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0000"/>
                </a:solidFill>
                <a:latin typeface="Times New Roman" panose="02020603050405020304" pitchFamily="18" charset="0"/>
              </a:rPr>
              <a:t>d      f</a:t>
            </a:r>
          </a:p>
        </p:txBody>
      </p:sp>
      <p:grpSp>
        <p:nvGrpSpPr>
          <p:cNvPr id="53276" name="Group 28">
            <a:extLst>
              <a:ext uri="{FF2B5EF4-FFF2-40B4-BE49-F238E27FC236}">
                <a16:creationId xmlns:a16="http://schemas.microsoft.com/office/drawing/2014/main" id="{4AB9B641-86B6-A979-5CBE-96E26CDB5DF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86000"/>
            <a:ext cx="7635875" cy="3140075"/>
            <a:chOff x="384" y="1440"/>
            <a:chExt cx="4810" cy="1978"/>
          </a:xfrm>
        </p:grpSpPr>
        <p:sp>
          <p:nvSpPr>
            <p:cNvPr id="53277" name="Text Box 29">
              <a:extLst>
                <a:ext uri="{FF2B5EF4-FFF2-40B4-BE49-F238E27FC236}">
                  <a16:creationId xmlns:a16="http://schemas.microsoft.com/office/drawing/2014/main" id="{4B461547-B802-2086-CCA3-8CB2B8F7A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3278" name="Text Box 30">
              <a:extLst>
                <a:ext uri="{FF2B5EF4-FFF2-40B4-BE49-F238E27FC236}">
                  <a16:creationId xmlns:a16="http://schemas.microsoft.com/office/drawing/2014/main" id="{68666F4C-95F7-899C-72D4-06CE10F05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00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3279" name="Text Box 31">
              <a:extLst>
                <a:ext uri="{FF2B5EF4-FFF2-40B4-BE49-F238E27FC236}">
                  <a16:creationId xmlns:a16="http://schemas.microsoft.com/office/drawing/2014/main" id="{F846EF7F-CB1E-B72A-5E03-BD9207C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072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53280" name="Text Box 32">
              <a:extLst>
                <a:ext uri="{FF2B5EF4-FFF2-40B4-BE49-F238E27FC236}">
                  <a16:creationId xmlns:a16="http://schemas.microsoft.com/office/drawing/2014/main" id="{5F621A4E-A781-E3A7-D3CB-8367AB33A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31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53281" name="Text Box 33">
              <a:extLst>
                <a:ext uri="{FF2B5EF4-FFF2-40B4-BE49-F238E27FC236}">
                  <a16:creationId xmlns:a16="http://schemas.microsoft.com/office/drawing/2014/main" id="{B2121036-05FB-8031-C844-790C043F3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168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3282" name="Text Box 34">
              <a:extLst>
                <a:ext uri="{FF2B5EF4-FFF2-40B4-BE49-F238E27FC236}">
                  <a16:creationId xmlns:a16="http://schemas.microsoft.com/office/drawing/2014/main" id="{3089A1B0-2C53-DFDB-BEF3-BA30A0516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3283" name="Text Box 35">
              <a:extLst>
                <a:ext uri="{FF2B5EF4-FFF2-40B4-BE49-F238E27FC236}">
                  <a16:creationId xmlns:a16="http://schemas.microsoft.com/office/drawing/2014/main" id="{46D48FB4-E966-55C5-4F62-3D779EADD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44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53284" name="Text Box 36">
              <a:extLst>
                <a:ext uri="{FF2B5EF4-FFF2-40B4-BE49-F238E27FC236}">
                  <a16:creationId xmlns:a16="http://schemas.microsoft.com/office/drawing/2014/main" id="{C787F002-E6D9-B87E-B53E-D6D1623C7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2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8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>
            <a:extLst>
              <a:ext uri="{FF2B5EF4-FFF2-40B4-BE49-F238E27FC236}">
                <a16:creationId xmlns:a16="http://schemas.microsoft.com/office/drawing/2014/main" id="{159B09FD-261D-8645-592E-EE7445AFA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02F5C95A-51DE-4F9A-86A3-88F04E752D5D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51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54274" name="Text Box 2">
            <a:extLst>
              <a:ext uri="{FF2B5EF4-FFF2-40B4-BE49-F238E27FC236}">
                <a16:creationId xmlns:a16="http://schemas.microsoft.com/office/drawing/2014/main" id="{2A1B6BAB-234B-3AC2-CD90-857D80FB9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DFS Example</a:t>
            </a:r>
          </a:p>
        </p:txBody>
      </p:sp>
      <p:sp>
        <p:nvSpPr>
          <p:cNvPr id="54275" name="Oval 3">
            <a:extLst>
              <a:ext uri="{FF2B5EF4-FFF2-40B4-BE49-F238E27FC236}">
                <a16:creationId xmlns:a16="http://schemas.microsoft.com/office/drawing/2014/main" id="{B182B535-5766-11FD-BA84-8714A16F6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4276" name="Oval 4">
            <a:extLst>
              <a:ext uri="{FF2B5EF4-FFF2-40B4-BE49-F238E27FC236}">
                <a16:creationId xmlns:a16="http://schemas.microsoft.com/office/drawing/2014/main" id="{716B3974-AFD7-98E7-7952-7248A5022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54277" name="Oval 5">
            <a:extLst>
              <a:ext uri="{FF2B5EF4-FFF2-40B4-BE49-F238E27FC236}">
                <a16:creationId xmlns:a16="http://schemas.microsoft.com/office/drawing/2014/main" id="{7A39554E-0005-7878-712E-804B7740B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4278" name="Oval 6">
            <a:extLst>
              <a:ext uri="{FF2B5EF4-FFF2-40B4-BE49-F238E27FC236}">
                <a16:creationId xmlns:a16="http://schemas.microsoft.com/office/drawing/2014/main" id="{DB3A4CBC-5186-7275-7DBD-7A34DCC17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4279" name="Oval 7">
            <a:extLst>
              <a:ext uri="{FF2B5EF4-FFF2-40B4-BE49-F238E27FC236}">
                <a16:creationId xmlns:a16="http://schemas.microsoft.com/office/drawing/2014/main" id="{53629426-8A1D-D7E4-93DA-42E9EFD6A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4280" name="Oval 8">
            <a:extLst>
              <a:ext uri="{FF2B5EF4-FFF2-40B4-BE49-F238E27FC236}">
                <a16:creationId xmlns:a16="http://schemas.microsoft.com/office/drawing/2014/main" id="{3F4D093D-683E-D3AD-4179-0F5F0780D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4281" name="Oval 9">
            <a:extLst>
              <a:ext uri="{FF2B5EF4-FFF2-40B4-BE49-F238E27FC236}">
                <a16:creationId xmlns:a16="http://schemas.microsoft.com/office/drawing/2014/main" id="{6ACD5432-C2C8-6DF3-3634-63A0A4A7D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4282" name="Oval 10">
            <a:extLst>
              <a:ext uri="{FF2B5EF4-FFF2-40B4-BE49-F238E27FC236}">
                <a16:creationId xmlns:a16="http://schemas.microsoft.com/office/drawing/2014/main" id="{7263D0E0-A846-1C31-5BA8-B658F793C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54283" name="AutoShape 11">
            <a:extLst>
              <a:ext uri="{FF2B5EF4-FFF2-40B4-BE49-F238E27FC236}">
                <a16:creationId xmlns:a16="http://schemas.microsoft.com/office/drawing/2014/main" id="{FFCDDD8D-E4CD-E05F-EB14-5EAEC8C9171F}"/>
              </a:ext>
            </a:extLst>
          </p:cNvPr>
          <p:cNvCxnSpPr>
            <a:cxnSpLocks noChangeShapeType="1"/>
            <a:stCxn id="54275" idx="3"/>
            <a:endCxn id="54281" idx="7"/>
          </p:cNvCxnSpPr>
          <p:nvPr/>
        </p:nvCxnSpPr>
        <p:spPr bwMode="auto">
          <a:xfrm flipH="1">
            <a:off x="1139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84" name="AutoShape 12">
            <a:extLst>
              <a:ext uri="{FF2B5EF4-FFF2-40B4-BE49-F238E27FC236}">
                <a16:creationId xmlns:a16="http://schemas.microsoft.com/office/drawing/2014/main" id="{6FF1313B-83C1-25DD-25E9-4B2CF33767E5}"/>
              </a:ext>
            </a:extLst>
          </p:cNvPr>
          <p:cNvCxnSpPr>
            <a:cxnSpLocks noChangeShapeType="1"/>
            <a:stCxn id="54281" idx="5"/>
            <a:endCxn id="54280" idx="1"/>
          </p:cNvCxnSpPr>
          <p:nvPr/>
        </p:nvCxnSpPr>
        <p:spPr bwMode="auto">
          <a:xfrm>
            <a:off x="1139825" y="4090988"/>
            <a:ext cx="541338" cy="7350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85" name="AutoShape 13">
            <a:extLst>
              <a:ext uri="{FF2B5EF4-FFF2-40B4-BE49-F238E27FC236}">
                <a16:creationId xmlns:a16="http://schemas.microsoft.com/office/drawing/2014/main" id="{C1B9A264-46D7-7D47-1778-FF4BA3E663E8}"/>
              </a:ext>
            </a:extLst>
          </p:cNvPr>
          <p:cNvCxnSpPr>
            <a:cxnSpLocks noChangeShapeType="1"/>
            <a:stCxn id="54281" idx="6"/>
            <a:endCxn id="54279" idx="1"/>
          </p:cNvCxnSpPr>
          <p:nvPr/>
        </p:nvCxnSpPr>
        <p:spPr bwMode="auto">
          <a:xfrm>
            <a:off x="1295400" y="3848100"/>
            <a:ext cx="3052763" cy="976313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86" name="AutoShape 14">
            <a:extLst>
              <a:ext uri="{FF2B5EF4-FFF2-40B4-BE49-F238E27FC236}">
                <a16:creationId xmlns:a16="http://schemas.microsoft.com/office/drawing/2014/main" id="{84C2F6C3-5EC5-9005-0375-44F4C6AAEF02}"/>
              </a:ext>
            </a:extLst>
          </p:cNvPr>
          <p:cNvCxnSpPr>
            <a:cxnSpLocks noChangeShapeType="1"/>
            <a:stCxn id="54279" idx="2"/>
            <a:endCxn id="54280" idx="6"/>
          </p:cNvCxnSpPr>
          <p:nvPr/>
        </p:nvCxnSpPr>
        <p:spPr bwMode="auto">
          <a:xfrm flipH="1">
            <a:off x="2590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87" name="AutoShape 15">
            <a:extLst>
              <a:ext uri="{FF2B5EF4-FFF2-40B4-BE49-F238E27FC236}">
                <a16:creationId xmlns:a16="http://schemas.microsoft.com/office/drawing/2014/main" id="{0BB8AA62-5CAB-B82D-DB77-85E7300036FA}"/>
              </a:ext>
            </a:extLst>
          </p:cNvPr>
          <p:cNvCxnSpPr>
            <a:cxnSpLocks noChangeShapeType="1"/>
            <a:stCxn id="54280" idx="0"/>
            <a:endCxn id="54275" idx="4"/>
          </p:cNvCxnSpPr>
          <p:nvPr/>
        </p:nvCxnSpPr>
        <p:spPr bwMode="auto">
          <a:xfrm flipV="1">
            <a:off x="2057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88" name="AutoShape 16">
            <a:extLst>
              <a:ext uri="{FF2B5EF4-FFF2-40B4-BE49-F238E27FC236}">
                <a16:creationId xmlns:a16="http://schemas.microsoft.com/office/drawing/2014/main" id="{5FC00651-D70A-5DD3-C0F9-CD1F01AD68B4}"/>
              </a:ext>
            </a:extLst>
          </p:cNvPr>
          <p:cNvCxnSpPr>
            <a:cxnSpLocks noChangeShapeType="1"/>
            <a:stCxn id="54275" idx="5"/>
            <a:endCxn id="54279" idx="1"/>
          </p:cNvCxnSpPr>
          <p:nvPr/>
        </p:nvCxnSpPr>
        <p:spPr bwMode="auto">
          <a:xfrm>
            <a:off x="2435225" y="2947988"/>
            <a:ext cx="1912938" cy="1878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89" name="AutoShape 17">
            <a:extLst>
              <a:ext uri="{FF2B5EF4-FFF2-40B4-BE49-F238E27FC236}">
                <a16:creationId xmlns:a16="http://schemas.microsoft.com/office/drawing/2014/main" id="{0CAFA0DE-2BAD-04AD-72D9-77E7D2668002}"/>
              </a:ext>
            </a:extLst>
          </p:cNvPr>
          <p:cNvCxnSpPr>
            <a:cxnSpLocks noChangeShapeType="1"/>
            <a:stCxn id="54276" idx="4"/>
            <a:endCxn id="54279" idx="0"/>
          </p:cNvCxnSpPr>
          <p:nvPr/>
        </p:nvCxnSpPr>
        <p:spPr bwMode="auto">
          <a:xfrm>
            <a:off x="4724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90" name="AutoShape 18">
            <a:extLst>
              <a:ext uri="{FF2B5EF4-FFF2-40B4-BE49-F238E27FC236}">
                <a16:creationId xmlns:a16="http://schemas.microsoft.com/office/drawing/2014/main" id="{78A01F44-135E-7750-D184-FDDCA44D1DF0}"/>
              </a:ext>
            </a:extLst>
          </p:cNvPr>
          <p:cNvCxnSpPr>
            <a:cxnSpLocks noChangeShapeType="1"/>
            <a:stCxn id="54275" idx="6"/>
            <a:endCxn id="54276" idx="2"/>
          </p:cNvCxnSpPr>
          <p:nvPr/>
        </p:nvCxnSpPr>
        <p:spPr bwMode="auto">
          <a:xfrm>
            <a:off x="2590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91" name="AutoShape 19">
            <a:extLst>
              <a:ext uri="{FF2B5EF4-FFF2-40B4-BE49-F238E27FC236}">
                <a16:creationId xmlns:a16="http://schemas.microsoft.com/office/drawing/2014/main" id="{A7651B90-2ADB-50D5-4D90-27D67BE1D4DB}"/>
              </a:ext>
            </a:extLst>
          </p:cNvPr>
          <p:cNvCxnSpPr>
            <a:cxnSpLocks noChangeShapeType="1"/>
            <a:stCxn id="54277" idx="2"/>
            <a:endCxn id="54276" idx="6"/>
          </p:cNvCxnSpPr>
          <p:nvPr/>
        </p:nvCxnSpPr>
        <p:spPr bwMode="auto">
          <a:xfrm flipH="1">
            <a:off x="5257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92" name="AutoShape 20">
            <a:extLst>
              <a:ext uri="{FF2B5EF4-FFF2-40B4-BE49-F238E27FC236}">
                <a16:creationId xmlns:a16="http://schemas.microsoft.com/office/drawing/2014/main" id="{CC8A947F-0318-0D33-D51D-A3E718BF10F3}"/>
              </a:ext>
            </a:extLst>
          </p:cNvPr>
          <p:cNvCxnSpPr>
            <a:cxnSpLocks noChangeShapeType="1"/>
            <a:stCxn id="54276" idx="5"/>
            <a:endCxn id="54282" idx="1"/>
          </p:cNvCxnSpPr>
          <p:nvPr/>
        </p:nvCxnSpPr>
        <p:spPr bwMode="auto">
          <a:xfrm>
            <a:off x="5102225" y="2947988"/>
            <a:ext cx="6175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93" name="AutoShape 21">
            <a:extLst>
              <a:ext uri="{FF2B5EF4-FFF2-40B4-BE49-F238E27FC236}">
                <a16:creationId xmlns:a16="http://schemas.microsoft.com/office/drawing/2014/main" id="{2BE2277C-DC92-F2E5-8F5C-118113277165}"/>
              </a:ext>
            </a:extLst>
          </p:cNvPr>
          <p:cNvCxnSpPr>
            <a:cxnSpLocks noChangeShapeType="1"/>
            <a:stCxn id="54277" idx="3"/>
            <a:endCxn id="54282" idx="7"/>
          </p:cNvCxnSpPr>
          <p:nvPr/>
        </p:nvCxnSpPr>
        <p:spPr bwMode="auto">
          <a:xfrm flipH="1">
            <a:off x="6473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94" name="AutoShape 22">
            <a:extLst>
              <a:ext uri="{FF2B5EF4-FFF2-40B4-BE49-F238E27FC236}">
                <a16:creationId xmlns:a16="http://schemas.microsoft.com/office/drawing/2014/main" id="{547FEAE4-B319-62CB-EE9A-688EDB00F69B}"/>
              </a:ext>
            </a:extLst>
          </p:cNvPr>
          <p:cNvCxnSpPr>
            <a:cxnSpLocks noChangeShapeType="1"/>
            <a:stCxn id="54277" idx="4"/>
            <a:endCxn id="54278" idx="0"/>
          </p:cNvCxnSpPr>
          <p:nvPr/>
        </p:nvCxnSpPr>
        <p:spPr bwMode="auto">
          <a:xfrm>
            <a:off x="7391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95" name="AutoShape 23">
            <a:extLst>
              <a:ext uri="{FF2B5EF4-FFF2-40B4-BE49-F238E27FC236}">
                <a16:creationId xmlns:a16="http://schemas.microsoft.com/office/drawing/2014/main" id="{DA387A26-D2E0-8410-A53C-0C3D5CD0A894}"/>
              </a:ext>
            </a:extLst>
          </p:cNvPr>
          <p:cNvCxnSpPr>
            <a:cxnSpLocks noChangeShapeType="1"/>
            <a:stCxn id="54278" idx="2"/>
            <a:endCxn id="54279" idx="6"/>
          </p:cNvCxnSpPr>
          <p:nvPr/>
        </p:nvCxnSpPr>
        <p:spPr bwMode="auto">
          <a:xfrm flipH="1">
            <a:off x="5257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96" name="AutoShape 24">
            <a:extLst>
              <a:ext uri="{FF2B5EF4-FFF2-40B4-BE49-F238E27FC236}">
                <a16:creationId xmlns:a16="http://schemas.microsoft.com/office/drawing/2014/main" id="{CE247883-A6BB-5C33-318A-EF2E2BC5D7D8}"/>
              </a:ext>
            </a:extLst>
          </p:cNvPr>
          <p:cNvCxnSpPr>
            <a:cxnSpLocks noChangeShapeType="1"/>
            <a:stCxn id="54282" idx="3"/>
            <a:endCxn id="54279" idx="7"/>
          </p:cNvCxnSpPr>
          <p:nvPr/>
        </p:nvCxnSpPr>
        <p:spPr bwMode="auto">
          <a:xfrm flipH="1">
            <a:off x="5102225" y="4090988"/>
            <a:ext cx="617538" cy="735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297" name="Line 25">
            <a:extLst>
              <a:ext uri="{FF2B5EF4-FFF2-40B4-BE49-F238E27FC236}">
                <a16:creationId xmlns:a16="http://schemas.microsoft.com/office/drawing/2014/main" id="{70D7D8EA-1B08-66F8-8B9D-60A480E06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4298" name="Text Box 26">
            <a:extLst>
              <a:ext uri="{FF2B5EF4-FFF2-40B4-BE49-F238E27FC236}">
                <a16:creationId xmlns:a16="http://schemas.microsoft.com/office/drawing/2014/main" id="{0C27EC01-C91C-6731-50CC-087B6D5D0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4299" name="Oval 27">
            <a:extLst>
              <a:ext uri="{FF2B5EF4-FFF2-40B4-BE49-F238E27FC236}">
                <a16:creationId xmlns:a16="http://schemas.microsoft.com/office/drawing/2014/main" id="{545C0C80-0160-C691-236E-764E95983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0000"/>
                </a:solidFill>
                <a:latin typeface="Times New Roman" panose="02020603050405020304" pitchFamily="18" charset="0"/>
              </a:rPr>
              <a:t>d      f</a:t>
            </a:r>
          </a:p>
        </p:txBody>
      </p:sp>
      <p:grpSp>
        <p:nvGrpSpPr>
          <p:cNvPr id="54300" name="Group 28">
            <a:extLst>
              <a:ext uri="{FF2B5EF4-FFF2-40B4-BE49-F238E27FC236}">
                <a16:creationId xmlns:a16="http://schemas.microsoft.com/office/drawing/2014/main" id="{5869D0DC-53F2-9F31-A3D8-2706FEDF1AA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86000"/>
            <a:ext cx="7635875" cy="3140075"/>
            <a:chOff x="384" y="1440"/>
            <a:chExt cx="4810" cy="1978"/>
          </a:xfrm>
        </p:grpSpPr>
        <p:sp>
          <p:nvSpPr>
            <p:cNvPr id="54301" name="Text Box 29">
              <a:extLst>
                <a:ext uri="{FF2B5EF4-FFF2-40B4-BE49-F238E27FC236}">
                  <a16:creationId xmlns:a16="http://schemas.microsoft.com/office/drawing/2014/main" id="{6C600D3C-938B-70C8-9295-F0737FC25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4302" name="Text Box 30">
              <a:extLst>
                <a:ext uri="{FF2B5EF4-FFF2-40B4-BE49-F238E27FC236}">
                  <a16:creationId xmlns:a16="http://schemas.microsoft.com/office/drawing/2014/main" id="{59135151-8D13-75BF-7627-59B9EFA3D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00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4303" name="Text Box 31">
              <a:extLst>
                <a:ext uri="{FF2B5EF4-FFF2-40B4-BE49-F238E27FC236}">
                  <a16:creationId xmlns:a16="http://schemas.microsoft.com/office/drawing/2014/main" id="{AE6CBF27-1D83-BA57-175B-383F03F6C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072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54304" name="Text Box 32">
              <a:extLst>
                <a:ext uri="{FF2B5EF4-FFF2-40B4-BE49-F238E27FC236}">
                  <a16:creationId xmlns:a16="http://schemas.microsoft.com/office/drawing/2014/main" id="{CAEA3A82-1469-4979-EEAF-CF05C59EE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31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54305" name="Text Box 33">
              <a:extLst>
                <a:ext uri="{FF2B5EF4-FFF2-40B4-BE49-F238E27FC236}">
                  <a16:creationId xmlns:a16="http://schemas.microsoft.com/office/drawing/2014/main" id="{583C3E9B-E565-18CB-94B1-F4C02B8D3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168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4306" name="Text Box 34">
              <a:extLst>
                <a:ext uri="{FF2B5EF4-FFF2-40B4-BE49-F238E27FC236}">
                  <a16:creationId xmlns:a16="http://schemas.microsoft.com/office/drawing/2014/main" id="{69963940-772C-31C4-A725-936E3A6BE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4307" name="Text Box 35">
              <a:extLst>
                <a:ext uri="{FF2B5EF4-FFF2-40B4-BE49-F238E27FC236}">
                  <a16:creationId xmlns:a16="http://schemas.microsoft.com/office/drawing/2014/main" id="{0DA01F02-91E9-76C1-7BEB-71A9CC1EC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44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54308" name="Text Box 36">
              <a:extLst>
                <a:ext uri="{FF2B5EF4-FFF2-40B4-BE49-F238E27FC236}">
                  <a16:creationId xmlns:a16="http://schemas.microsoft.com/office/drawing/2014/main" id="{3B74F4B4-6F65-517A-2429-6D9E6C3AA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2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8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>
            <a:extLst>
              <a:ext uri="{FF2B5EF4-FFF2-40B4-BE49-F238E27FC236}">
                <a16:creationId xmlns:a16="http://schemas.microsoft.com/office/drawing/2014/main" id="{E002E98B-F7B1-6C9A-5894-02F314434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C640B556-F2C0-43AC-BD7C-D780FBCF993A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52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55298" name="Text Box 2">
            <a:extLst>
              <a:ext uri="{FF2B5EF4-FFF2-40B4-BE49-F238E27FC236}">
                <a16:creationId xmlns:a16="http://schemas.microsoft.com/office/drawing/2014/main" id="{01F60317-F9C4-E52B-A751-3D0731146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DFS Example</a:t>
            </a:r>
          </a:p>
        </p:txBody>
      </p:sp>
      <p:sp>
        <p:nvSpPr>
          <p:cNvPr id="55299" name="Oval 3">
            <a:extLst>
              <a:ext uri="{FF2B5EF4-FFF2-40B4-BE49-F238E27FC236}">
                <a16:creationId xmlns:a16="http://schemas.microsoft.com/office/drawing/2014/main" id="{512FD240-B546-4EA5-D0AC-B13697E03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5300" name="Oval 4">
            <a:extLst>
              <a:ext uri="{FF2B5EF4-FFF2-40B4-BE49-F238E27FC236}">
                <a16:creationId xmlns:a16="http://schemas.microsoft.com/office/drawing/2014/main" id="{CCD2CEBA-A06E-0B4B-4DF6-D8C96F9A5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55301" name="Oval 5">
            <a:extLst>
              <a:ext uri="{FF2B5EF4-FFF2-40B4-BE49-F238E27FC236}">
                <a16:creationId xmlns:a16="http://schemas.microsoft.com/office/drawing/2014/main" id="{1A3D6481-9F0C-48D7-8B25-A27573ABF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5302" name="Oval 6">
            <a:extLst>
              <a:ext uri="{FF2B5EF4-FFF2-40B4-BE49-F238E27FC236}">
                <a16:creationId xmlns:a16="http://schemas.microsoft.com/office/drawing/2014/main" id="{E926A7F2-CEEF-DB20-5244-917D971DA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5303" name="Oval 7">
            <a:extLst>
              <a:ext uri="{FF2B5EF4-FFF2-40B4-BE49-F238E27FC236}">
                <a16:creationId xmlns:a16="http://schemas.microsoft.com/office/drawing/2014/main" id="{9CBD0053-E080-418C-C4CA-97F8DB639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5304" name="Oval 8">
            <a:extLst>
              <a:ext uri="{FF2B5EF4-FFF2-40B4-BE49-F238E27FC236}">
                <a16:creationId xmlns:a16="http://schemas.microsoft.com/office/drawing/2014/main" id="{2EE66509-0780-D816-B4BE-EE5D2531C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5305" name="Oval 9">
            <a:extLst>
              <a:ext uri="{FF2B5EF4-FFF2-40B4-BE49-F238E27FC236}">
                <a16:creationId xmlns:a16="http://schemas.microsoft.com/office/drawing/2014/main" id="{29B317C6-3C7C-9861-2C26-0A75C6340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5306" name="Oval 10">
            <a:extLst>
              <a:ext uri="{FF2B5EF4-FFF2-40B4-BE49-F238E27FC236}">
                <a16:creationId xmlns:a16="http://schemas.microsoft.com/office/drawing/2014/main" id="{074CBF6B-E207-C8E6-AFE1-64091754B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9 |  </a:t>
            </a:r>
          </a:p>
        </p:txBody>
      </p:sp>
      <p:cxnSp>
        <p:nvCxnSpPr>
          <p:cNvPr id="55307" name="AutoShape 11">
            <a:extLst>
              <a:ext uri="{FF2B5EF4-FFF2-40B4-BE49-F238E27FC236}">
                <a16:creationId xmlns:a16="http://schemas.microsoft.com/office/drawing/2014/main" id="{D4508C70-48B3-43E7-57FE-A57D2C64098B}"/>
              </a:ext>
            </a:extLst>
          </p:cNvPr>
          <p:cNvCxnSpPr>
            <a:cxnSpLocks noChangeShapeType="1"/>
            <a:stCxn id="55299" idx="3"/>
            <a:endCxn id="55305" idx="7"/>
          </p:cNvCxnSpPr>
          <p:nvPr/>
        </p:nvCxnSpPr>
        <p:spPr bwMode="auto">
          <a:xfrm flipH="1">
            <a:off x="1139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08" name="AutoShape 12">
            <a:extLst>
              <a:ext uri="{FF2B5EF4-FFF2-40B4-BE49-F238E27FC236}">
                <a16:creationId xmlns:a16="http://schemas.microsoft.com/office/drawing/2014/main" id="{E7D6806B-3E39-5484-B6F5-102149E88D0D}"/>
              </a:ext>
            </a:extLst>
          </p:cNvPr>
          <p:cNvCxnSpPr>
            <a:cxnSpLocks noChangeShapeType="1"/>
            <a:stCxn id="55305" idx="5"/>
            <a:endCxn id="55304" idx="1"/>
          </p:cNvCxnSpPr>
          <p:nvPr/>
        </p:nvCxnSpPr>
        <p:spPr bwMode="auto">
          <a:xfrm>
            <a:off x="1139825" y="4090988"/>
            <a:ext cx="541338" cy="7350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09" name="AutoShape 13">
            <a:extLst>
              <a:ext uri="{FF2B5EF4-FFF2-40B4-BE49-F238E27FC236}">
                <a16:creationId xmlns:a16="http://schemas.microsoft.com/office/drawing/2014/main" id="{C7219C23-3CFA-2282-DEED-6D2FD11502E9}"/>
              </a:ext>
            </a:extLst>
          </p:cNvPr>
          <p:cNvCxnSpPr>
            <a:cxnSpLocks noChangeShapeType="1"/>
            <a:stCxn id="55305" idx="6"/>
            <a:endCxn id="55303" idx="1"/>
          </p:cNvCxnSpPr>
          <p:nvPr/>
        </p:nvCxnSpPr>
        <p:spPr bwMode="auto">
          <a:xfrm>
            <a:off x="1295400" y="3848100"/>
            <a:ext cx="3052763" cy="976313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10" name="AutoShape 14">
            <a:extLst>
              <a:ext uri="{FF2B5EF4-FFF2-40B4-BE49-F238E27FC236}">
                <a16:creationId xmlns:a16="http://schemas.microsoft.com/office/drawing/2014/main" id="{4AEDA846-EAA6-CB8E-11EE-4D9E9F4AE581}"/>
              </a:ext>
            </a:extLst>
          </p:cNvPr>
          <p:cNvCxnSpPr>
            <a:cxnSpLocks noChangeShapeType="1"/>
            <a:stCxn id="55303" idx="2"/>
            <a:endCxn id="55304" idx="6"/>
          </p:cNvCxnSpPr>
          <p:nvPr/>
        </p:nvCxnSpPr>
        <p:spPr bwMode="auto">
          <a:xfrm flipH="1">
            <a:off x="2590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11" name="AutoShape 15">
            <a:extLst>
              <a:ext uri="{FF2B5EF4-FFF2-40B4-BE49-F238E27FC236}">
                <a16:creationId xmlns:a16="http://schemas.microsoft.com/office/drawing/2014/main" id="{9CBC0F42-4F18-9C61-4FF4-1E9066000700}"/>
              </a:ext>
            </a:extLst>
          </p:cNvPr>
          <p:cNvCxnSpPr>
            <a:cxnSpLocks noChangeShapeType="1"/>
            <a:stCxn id="55304" idx="0"/>
            <a:endCxn id="55299" idx="4"/>
          </p:cNvCxnSpPr>
          <p:nvPr/>
        </p:nvCxnSpPr>
        <p:spPr bwMode="auto">
          <a:xfrm flipV="1">
            <a:off x="2057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12" name="AutoShape 16">
            <a:extLst>
              <a:ext uri="{FF2B5EF4-FFF2-40B4-BE49-F238E27FC236}">
                <a16:creationId xmlns:a16="http://schemas.microsoft.com/office/drawing/2014/main" id="{CC14856B-6008-EAC6-496C-F29714918F5D}"/>
              </a:ext>
            </a:extLst>
          </p:cNvPr>
          <p:cNvCxnSpPr>
            <a:cxnSpLocks noChangeShapeType="1"/>
            <a:stCxn id="55299" idx="5"/>
            <a:endCxn id="55303" idx="1"/>
          </p:cNvCxnSpPr>
          <p:nvPr/>
        </p:nvCxnSpPr>
        <p:spPr bwMode="auto">
          <a:xfrm>
            <a:off x="2435225" y="2947988"/>
            <a:ext cx="1912938" cy="1878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13" name="AutoShape 17">
            <a:extLst>
              <a:ext uri="{FF2B5EF4-FFF2-40B4-BE49-F238E27FC236}">
                <a16:creationId xmlns:a16="http://schemas.microsoft.com/office/drawing/2014/main" id="{DFA1B782-E615-A3D1-F294-2E87D2D30C7B}"/>
              </a:ext>
            </a:extLst>
          </p:cNvPr>
          <p:cNvCxnSpPr>
            <a:cxnSpLocks noChangeShapeType="1"/>
            <a:stCxn id="55300" idx="4"/>
            <a:endCxn id="55303" idx="0"/>
          </p:cNvCxnSpPr>
          <p:nvPr/>
        </p:nvCxnSpPr>
        <p:spPr bwMode="auto">
          <a:xfrm>
            <a:off x="4724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14" name="AutoShape 18">
            <a:extLst>
              <a:ext uri="{FF2B5EF4-FFF2-40B4-BE49-F238E27FC236}">
                <a16:creationId xmlns:a16="http://schemas.microsoft.com/office/drawing/2014/main" id="{EC476D48-1543-A4FE-5011-1B57FCDF60F3}"/>
              </a:ext>
            </a:extLst>
          </p:cNvPr>
          <p:cNvCxnSpPr>
            <a:cxnSpLocks noChangeShapeType="1"/>
            <a:stCxn id="55299" idx="6"/>
            <a:endCxn id="55300" idx="2"/>
          </p:cNvCxnSpPr>
          <p:nvPr/>
        </p:nvCxnSpPr>
        <p:spPr bwMode="auto">
          <a:xfrm>
            <a:off x="2590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15" name="AutoShape 19">
            <a:extLst>
              <a:ext uri="{FF2B5EF4-FFF2-40B4-BE49-F238E27FC236}">
                <a16:creationId xmlns:a16="http://schemas.microsoft.com/office/drawing/2014/main" id="{D9459A25-3AC7-8B6B-81A5-7510A74E27F0}"/>
              </a:ext>
            </a:extLst>
          </p:cNvPr>
          <p:cNvCxnSpPr>
            <a:cxnSpLocks noChangeShapeType="1"/>
            <a:stCxn id="55301" idx="2"/>
            <a:endCxn id="55300" idx="6"/>
          </p:cNvCxnSpPr>
          <p:nvPr/>
        </p:nvCxnSpPr>
        <p:spPr bwMode="auto">
          <a:xfrm flipH="1">
            <a:off x="5257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16" name="AutoShape 20">
            <a:extLst>
              <a:ext uri="{FF2B5EF4-FFF2-40B4-BE49-F238E27FC236}">
                <a16:creationId xmlns:a16="http://schemas.microsoft.com/office/drawing/2014/main" id="{9467CF2E-2738-45CE-B61F-A969CB6375F4}"/>
              </a:ext>
            </a:extLst>
          </p:cNvPr>
          <p:cNvCxnSpPr>
            <a:cxnSpLocks noChangeShapeType="1"/>
            <a:stCxn id="55300" idx="5"/>
            <a:endCxn id="55306" idx="1"/>
          </p:cNvCxnSpPr>
          <p:nvPr/>
        </p:nvCxnSpPr>
        <p:spPr bwMode="auto">
          <a:xfrm>
            <a:off x="5102225" y="2947988"/>
            <a:ext cx="6175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17" name="AutoShape 21">
            <a:extLst>
              <a:ext uri="{FF2B5EF4-FFF2-40B4-BE49-F238E27FC236}">
                <a16:creationId xmlns:a16="http://schemas.microsoft.com/office/drawing/2014/main" id="{D10A7100-13DA-9715-3764-9B81A5316EF2}"/>
              </a:ext>
            </a:extLst>
          </p:cNvPr>
          <p:cNvCxnSpPr>
            <a:cxnSpLocks noChangeShapeType="1"/>
            <a:stCxn id="55301" idx="3"/>
            <a:endCxn id="55306" idx="7"/>
          </p:cNvCxnSpPr>
          <p:nvPr/>
        </p:nvCxnSpPr>
        <p:spPr bwMode="auto">
          <a:xfrm flipH="1">
            <a:off x="6473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18" name="AutoShape 22">
            <a:extLst>
              <a:ext uri="{FF2B5EF4-FFF2-40B4-BE49-F238E27FC236}">
                <a16:creationId xmlns:a16="http://schemas.microsoft.com/office/drawing/2014/main" id="{47949DC2-DFC9-041E-6BAB-4CCE0DE0C0DD}"/>
              </a:ext>
            </a:extLst>
          </p:cNvPr>
          <p:cNvCxnSpPr>
            <a:cxnSpLocks noChangeShapeType="1"/>
            <a:stCxn id="55301" idx="4"/>
            <a:endCxn id="55302" idx="0"/>
          </p:cNvCxnSpPr>
          <p:nvPr/>
        </p:nvCxnSpPr>
        <p:spPr bwMode="auto">
          <a:xfrm>
            <a:off x="7391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19" name="AutoShape 23">
            <a:extLst>
              <a:ext uri="{FF2B5EF4-FFF2-40B4-BE49-F238E27FC236}">
                <a16:creationId xmlns:a16="http://schemas.microsoft.com/office/drawing/2014/main" id="{A3D18E6D-F31C-2846-5F6F-EF25396EF11D}"/>
              </a:ext>
            </a:extLst>
          </p:cNvPr>
          <p:cNvCxnSpPr>
            <a:cxnSpLocks noChangeShapeType="1"/>
            <a:stCxn id="55302" idx="2"/>
            <a:endCxn id="55303" idx="6"/>
          </p:cNvCxnSpPr>
          <p:nvPr/>
        </p:nvCxnSpPr>
        <p:spPr bwMode="auto">
          <a:xfrm flipH="1">
            <a:off x="5257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20" name="AutoShape 24">
            <a:extLst>
              <a:ext uri="{FF2B5EF4-FFF2-40B4-BE49-F238E27FC236}">
                <a16:creationId xmlns:a16="http://schemas.microsoft.com/office/drawing/2014/main" id="{6EE62910-3514-9853-C436-D731FD78F1B9}"/>
              </a:ext>
            </a:extLst>
          </p:cNvPr>
          <p:cNvCxnSpPr>
            <a:cxnSpLocks noChangeShapeType="1"/>
            <a:stCxn id="55306" idx="3"/>
            <a:endCxn id="55303" idx="7"/>
          </p:cNvCxnSpPr>
          <p:nvPr/>
        </p:nvCxnSpPr>
        <p:spPr bwMode="auto">
          <a:xfrm flipH="1">
            <a:off x="5102225" y="4090988"/>
            <a:ext cx="617538" cy="735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21" name="Line 25">
            <a:extLst>
              <a:ext uri="{FF2B5EF4-FFF2-40B4-BE49-F238E27FC236}">
                <a16:creationId xmlns:a16="http://schemas.microsoft.com/office/drawing/2014/main" id="{829902E0-F3F4-9DBE-7F3F-F9AE7EFCF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5322" name="Text Box 26">
            <a:extLst>
              <a:ext uri="{FF2B5EF4-FFF2-40B4-BE49-F238E27FC236}">
                <a16:creationId xmlns:a16="http://schemas.microsoft.com/office/drawing/2014/main" id="{88834F37-55A1-2A6D-36E9-C42E2FF49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5323" name="Oval 27">
            <a:extLst>
              <a:ext uri="{FF2B5EF4-FFF2-40B4-BE49-F238E27FC236}">
                <a16:creationId xmlns:a16="http://schemas.microsoft.com/office/drawing/2014/main" id="{01EA9609-7E2A-A1A7-7FE6-7FF31E30E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0000"/>
                </a:solidFill>
                <a:latin typeface="Times New Roman" panose="02020603050405020304" pitchFamily="18" charset="0"/>
              </a:rPr>
              <a:t>d      f</a:t>
            </a:r>
          </a:p>
        </p:txBody>
      </p:sp>
      <p:sp>
        <p:nvSpPr>
          <p:cNvPr id="55324" name="Text Box 28">
            <a:extLst>
              <a:ext uri="{FF2B5EF4-FFF2-40B4-BE49-F238E27FC236}">
                <a16:creationId xmlns:a16="http://schemas.microsoft.com/office/drawing/2014/main" id="{4663A2D7-9D67-1832-A1C8-974CF3B90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5603875"/>
            <a:ext cx="55673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Times New Roman" panose="02020603050405020304" pitchFamily="18" charset="0"/>
              </a:rPr>
              <a:t>What is the structure of the grey vertices?  </a:t>
            </a:r>
            <a:br>
              <a:rPr lang="en-US" altLang="pt-BR" sz="2400" b="1" i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pt-BR" sz="2400" b="1" i="0">
                <a:solidFill>
                  <a:srgbClr val="0033CC"/>
                </a:solidFill>
                <a:latin typeface="Times New Roman" panose="02020603050405020304" pitchFamily="18" charset="0"/>
              </a:rPr>
              <a:t>What do they represent?</a:t>
            </a:r>
          </a:p>
        </p:txBody>
      </p:sp>
      <p:grpSp>
        <p:nvGrpSpPr>
          <p:cNvPr id="55325" name="Group 29">
            <a:extLst>
              <a:ext uri="{FF2B5EF4-FFF2-40B4-BE49-F238E27FC236}">
                <a16:creationId xmlns:a16="http://schemas.microsoft.com/office/drawing/2014/main" id="{7B33B7DB-A0B8-2EBF-529D-90C17CAB614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86000"/>
            <a:ext cx="7635875" cy="3140075"/>
            <a:chOff x="384" y="1440"/>
            <a:chExt cx="4810" cy="1978"/>
          </a:xfrm>
        </p:grpSpPr>
        <p:sp>
          <p:nvSpPr>
            <p:cNvPr id="55326" name="Text Box 30">
              <a:extLst>
                <a:ext uri="{FF2B5EF4-FFF2-40B4-BE49-F238E27FC236}">
                  <a16:creationId xmlns:a16="http://schemas.microsoft.com/office/drawing/2014/main" id="{5388C46C-B4A2-FAA0-04FE-B624499B9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5327" name="Text Box 31">
              <a:extLst>
                <a:ext uri="{FF2B5EF4-FFF2-40B4-BE49-F238E27FC236}">
                  <a16:creationId xmlns:a16="http://schemas.microsoft.com/office/drawing/2014/main" id="{CCD51F7B-6DF0-1C19-4436-F290320C1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00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5328" name="Text Box 32">
              <a:extLst>
                <a:ext uri="{FF2B5EF4-FFF2-40B4-BE49-F238E27FC236}">
                  <a16:creationId xmlns:a16="http://schemas.microsoft.com/office/drawing/2014/main" id="{D6C22C87-CDB7-6A81-A278-7DF1AEFA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072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55329" name="Text Box 33">
              <a:extLst>
                <a:ext uri="{FF2B5EF4-FFF2-40B4-BE49-F238E27FC236}">
                  <a16:creationId xmlns:a16="http://schemas.microsoft.com/office/drawing/2014/main" id="{975AF74F-C720-6564-EBC1-181121B46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31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55330" name="Text Box 34">
              <a:extLst>
                <a:ext uri="{FF2B5EF4-FFF2-40B4-BE49-F238E27FC236}">
                  <a16:creationId xmlns:a16="http://schemas.microsoft.com/office/drawing/2014/main" id="{AB406D6D-1E5A-0039-CE43-780E18116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168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5331" name="Text Box 35">
              <a:extLst>
                <a:ext uri="{FF2B5EF4-FFF2-40B4-BE49-F238E27FC236}">
                  <a16:creationId xmlns:a16="http://schemas.microsoft.com/office/drawing/2014/main" id="{4AACE3A5-02A4-322D-3C88-1C7DF56F0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5332" name="Text Box 36">
              <a:extLst>
                <a:ext uri="{FF2B5EF4-FFF2-40B4-BE49-F238E27FC236}">
                  <a16:creationId xmlns:a16="http://schemas.microsoft.com/office/drawing/2014/main" id="{094A7C05-98C4-0DF1-D32E-96690AB90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44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55333" name="Text Box 37">
              <a:extLst>
                <a:ext uri="{FF2B5EF4-FFF2-40B4-BE49-F238E27FC236}">
                  <a16:creationId xmlns:a16="http://schemas.microsoft.com/office/drawing/2014/main" id="{865EA482-3ACE-B285-79D9-26BABED82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2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8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>
            <a:extLst>
              <a:ext uri="{FF2B5EF4-FFF2-40B4-BE49-F238E27FC236}">
                <a16:creationId xmlns:a16="http://schemas.microsoft.com/office/drawing/2014/main" id="{0B17651D-3DFF-6D36-2EAD-B309D3A34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ADE193EA-0B47-4D1E-99F8-9B8E40EC7A9D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53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56322" name="Text Box 2">
            <a:extLst>
              <a:ext uri="{FF2B5EF4-FFF2-40B4-BE49-F238E27FC236}">
                <a16:creationId xmlns:a16="http://schemas.microsoft.com/office/drawing/2014/main" id="{B5AB1F10-6223-1F08-CFB6-307ED59EA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DFS Example</a:t>
            </a:r>
          </a:p>
        </p:txBody>
      </p:sp>
      <p:sp>
        <p:nvSpPr>
          <p:cNvPr id="56323" name="Oval 3">
            <a:extLst>
              <a:ext uri="{FF2B5EF4-FFF2-40B4-BE49-F238E27FC236}">
                <a16:creationId xmlns:a16="http://schemas.microsoft.com/office/drawing/2014/main" id="{EBAE6F65-808C-99A2-5009-13E6BFB3B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6324" name="Oval 4">
            <a:extLst>
              <a:ext uri="{FF2B5EF4-FFF2-40B4-BE49-F238E27FC236}">
                <a16:creationId xmlns:a16="http://schemas.microsoft.com/office/drawing/2014/main" id="{A00D23A6-4C58-42ED-9970-A44029E46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56325" name="Oval 5">
            <a:extLst>
              <a:ext uri="{FF2B5EF4-FFF2-40B4-BE49-F238E27FC236}">
                <a16:creationId xmlns:a16="http://schemas.microsoft.com/office/drawing/2014/main" id="{AF40B6A8-0A4C-5CA8-F96B-C673806D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6326" name="Oval 6">
            <a:extLst>
              <a:ext uri="{FF2B5EF4-FFF2-40B4-BE49-F238E27FC236}">
                <a16:creationId xmlns:a16="http://schemas.microsoft.com/office/drawing/2014/main" id="{C801F933-3C86-440D-770D-D9441C49E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6327" name="Oval 7">
            <a:extLst>
              <a:ext uri="{FF2B5EF4-FFF2-40B4-BE49-F238E27FC236}">
                <a16:creationId xmlns:a16="http://schemas.microsoft.com/office/drawing/2014/main" id="{129087BD-8693-822D-F4C4-6E5A2EBCB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6328" name="Oval 8">
            <a:extLst>
              <a:ext uri="{FF2B5EF4-FFF2-40B4-BE49-F238E27FC236}">
                <a16:creationId xmlns:a16="http://schemas.microsoft.com/office/drawing/2014/main" id="{B30B2202-2EED-2929-D1E6-CCE791F58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6329" name="Oval 9">
            <a:extLst>
              <a:ext uri="{FF2B5EF4-FFF2-40B4-BE49-F238E27FC236}">
                <a16:creationId xmlns:a16="http://schemas.microsoft.com/office/drawing/2014/main" id="{625AA1BD-7543-773E-AC24-A7ECDAD2E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6330" name="Oval 10">
            <a:extLst>
              <a:ext uri="{FF2B5EF4-FFF2-40B4-BE49-F238E27FC236}">
                <a16:creationId xmlns:a16="http://schemas.microsoft.com/office/drawing/2014/main" id="{7B216285-894C-DC65-8153-DD9512287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56331" name="AutoShape 11">
            <a:extLst>
              <a:ext uri="{FF2B5EF4-FFF2-40B4-BE49-F238E27FC236}">
                <a16:creationId xmlns:a16="http://schemas.microsoft.com/office/drawing/2014/main" id="{22E3A4E6-2129-31C0-0C9A-2DD4DEAE4AF4}"/>
              </a:ext>
            </a:extLst>
          </p:cNvPr>
          <p:cNvCxnSpPr>
            <a:cxnSpLocks noChangeShapeType="1"/>
            <a:stCxn id="56323" idx="3"/>
            <a:endCxn id="56329" idx="7"/>
          </p:cNvCxnSpPr>
          <p:nvPr/>
        </p:nvCxnSpPr>
        <p:spPr bwMode="auto">
          <a:xfrm flipH="1">
            <a:off x="1139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32" name="AutoShape 12">
            <a:extLst>
              <a:ext uri="{FF2B5EF4-FFF2-40B4-BE49-F238E27FC236}">
                <a16:creationId xmlns:a16="http://schemas.microsoft.com/office/drawing/2014/main" id="{F1EC4316-6ED9-9C44-0AAF-18D7163AD99A}"/>
              </a:ext>
            </a:extLst>
          </p:cNvPr>
          <p:cNvCxnSpPr>
            <a:cxnSpLocks noChangeShapeType="1"/>
            <a:stCxn id="56329" idx="5"/>
            <a:endCxn id="56328" idx="1"/>
          </p:cNvCxnSpPr>
          <p:nvPr/>
        </p:nvCxnSpPr>
        <p:spPr bwMode="auto">
          <a:xfrm>
            <a:off x="1139825" y="4090988"/>
            <a:ext cx="541338" cy="7350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33" name="AutoShape 13">
            <a:extLst>
              <a:ext uri="{FF2B5EF4-FFF2-40B4-BE49-F238E27FC236}">
                <a16:creationId xmlns:a16="http://schemas.microsoft.com/office/drawing/2014/main" id="{41E7E3CD-7527-7F87-D9A4-E34045BADF57}"/>
              </a:ext>
            </a:extLst>
          </p:cNvPr>
          <p:cNvCxnSpPr>
            <a:cxnSpLocks noChangeShapeType="1"/>
            <a:stCxn id="56329" idx="6"/>
            <a:endCxn id="56327" idx="1"/>
          </p:cNvCxnSpPr>
          <p:nvPr/>
        </p:nvCxnSpPr>
        <p:spPr bwMode="auto">
          <a:xfrm>
            <a:off x="1295400" y="3848100"/>
            <a:ext cx="3052763" cy="976313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34" name="AutoShape 14">
            <a:extLst>
              <a:ext uri="{FF2B5EF4-FFF2-40B4-BE49-F238E27FC236}">
                <a16:creationId xmlns:a16="http://schemas.microsoft.com/office/drawing/2014/main" id="{3DDC10BC-67D5-CA4B-ED40-AF76D98CB0E4}"/>
              </a:ext>
            </a:extLst>
          </p:cNvPr>
          <p:cNvCxnSpPr>
            <a:cxnSpLocks noChangeShapeType="1"/>
            <a:stCxn id="56327" idx="2"/>
            <a:endCxn id="56328" idx="6"/>
          </p:cNvCxnSpPr>
          <p:nvPr/>
        </p:nvCxnSpPr>
        <p:spPr bwMode="auto">
          <a:xfrm flipH="1">
            <a:off x="2590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35" name="AutoShape 15">
            <a:extLst>
              <a:ext uri="{FF2B5EF4-FFF2-40B4-BE49-F238E27FC236}">
                <a16:creationId xmlns:a16="http://schemas.microsoft.com/office/drawing/2014/main" id="{47EF60FD-C256-B346-0B33-4727FF62334C}"/>
              </a:ext>
            </a:extLst>
          </p:cNvPr>
          <p:cNvCxnSpPr>
            <a:cxnSpLocks noChangeShapeType="1"/>
            <a:stCxn id="56328" idx="0"/>
            <a:endCxn id="56323" idx="4"/>
          </p:cNvCxnSpPr>
          <p:nvPr/>
        </p:nvCxnSpPr>
        <p:spPr bwMode="auto">
          <a:xfrm flipV="1">
            <a:off x="2057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36" name="AutoShape 16">
            <a:extLst>
              <a:ext uri="{FF2B5EF4-FFF2-40B4-BE49-F238E27FC236}">
                <a16:creationId xmlns:a16="http://schemas.microsoft.com/office/drawing/2014/main" id="{DB5D373A-AAC7-4CE2-C52E-46A53A2D459E}"/>
              </a:ext>
            </a:extLst>
          </p:cNvPr>
          <p:cNvCxnSpPr>
            <a:cxnSpLocks noChangeShapeType="1"/>
            <a:stCxn id="56323" idx="5"/>
            <a:endCxn id="56327" idx="1"/>
          </p:cNvCxnSpPr>
          <p:nvPr/>
        </p:nvCxnSpPr>
        <p:spPr bwMode="auto">
          <a:xfrm>
            <a:off x="2435225" y="2947988"/>
            <a:ext cx="1912938" cy="1878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37" name="AutoShape 17">
            <a:extLst>
              <a:ext uri="{FF2B5EF4-FFF2-40B4-BE49-F238E27FC236}">
                <a16:creationId xmlns:a16="http://schemas.microsoft.com/office/drawing/2014/main" id="{05CDCFE0-3BC3-F24E-28C2-71AC131B5376}"/>
              </a:ext>
            </a:extLst>
          </p:cNvPr>
          <p:cNvCxnSpPr>
            <a:cxnSpLocks noChangeShapeType="1"/>
            <a:stCxn id="56324" idx="4"/>
            <a:endCxn id="56327" idx="0"/>
          </p:cNvCxnSpPr>
          <p:nvPr/>
        </p:nvCxnSpPr>
        <p:spPr bwMode="auto">
          <a:xfrm>
            <a:off x="4724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38" name="AutoShape 18">
            <a:extLst>
              <a:ext uri="{FF2B5EF4-FFF2-40B4-BE49-F238E27FC236}">
                <a16:creationId xmlns:a16="http://schemas.microsoft.com/office/drawing/2014/main" id="{EBE87838-9A8A-ACCB-8C70-A8146FB615AD}"/>
              </a:ext>
            </a:extLst>
          </p:cNvPr>
          <p:cNvCxnSpPr>
            <a:cxnSpLocks noChangeShapeType="1"/>
            <a:stCxn id="56323" idx="6"/>
            <a:endCxn id="56324" idx="2"/>
          </p:cNvCxnSpPr>
          <p:nvPr/>
        </p:nvCxnSpPr>
        <p:spPr bwMode="auto">
          <a:xfrm>
            <a:off x="2590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39" name="AutoShape 19">
            <a:extLst>
              <a:ext uri="{FF2B5EF4-FFF2-40B4-BE49-F238E27FC236}">
                <a16:creationId xmlns:a16="http://schemas.microsoft.com/office/drawing/2014/main" id="{F8A9C861-1945-D405-2243-024424F29DA2}"/>
              </a:ext>
            </a:extLst>
          </p:cNvPr>
          <p:cNvCxnSpPr>
            <a:cxnSpLocks noChangeShapeType="1"/>
            <a:stCxn id="56325" idx="2"/>
            <a:endCxn id="56324" idx="6"/>
          </p:cNvCxnSpPr>
          <p:nvPr/>
        </p:nvCxnSpPr>
        <p:spPr bwMode="auto">
          <a:xfrm flipH="1">
            <a:off x="5257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40" name="AutoShape 20">
            <a:extLst>
              <a:ext uri="{FF2B5EF4-FFF2-40B4-BE49-F238E27FC236}">
                <a16:creationId xmlns:a16="http://schemas.microsoft.com/office/drawing/2014/main" id="{788D9EE9-F433-8F45-D441-1C47CAE9441E}"/>
              </a:ext>
            </a:extLst>
          </p:cNvPr>
          <p:cNvCxnSpPr>
            <a:cxnSpLocks noChangeShapeType="1"/>
            <a:stCxn id="56324" idx="5"/>
            <a:endCxn id="56330" idx="1"/>
          </p:cNvCxnSpPr>
          <p:nvPr/>
        </p:nvCxnSpPr>
        <p:spPr bwMode="auto">
          <a:xfrm>
            <a:off x="5102225" y="2947988"/>
            <a:ext cx="6175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41" name="AutoShape 21">
            <a:extLst>
              <a:ext uri="{FF2B5EF4-FFF2-40B4-BE49-F238E27FC236}">
                <a16:creationId xmlns:a16="http://schemas.microsoft.com/office/drawing/2014/main" id="{EC9392FE-D0D1-D2BB-9498-C9B08950439B}"/>
              </a:ext>
            </a:extLst>
          </p:cNvPr>
          <p:cNvCxnSpPr>
            <a:cxnSpLocks noChangeShapeType="1"/>
            <a:stCxn id="56325" idx="3"/>
            <a:endCxn id="56330" idx="7"/>
          </p:cNvCxnSpPr>
          <p:nvPr/>
        </p:nvCxnSpPr>
        <p:spPr bwMode="auto">
          <a:xfrm flipH="1">
            <a:off x="6473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42" name="AutoShape 22">
            <a:extLst>
              <a:ext uri="{FF2B5EF4-FFF2-40B4-BE49-F238E27FC236}">
                <a16:creationId xmlns:a16="http://schemas.microsoft.com/office/drawing/2014/main" id="{EFB7B807-9AD7-EC3A-8001-FECFEC7213CA}"/>
              </a:ext>
            </a:extLst>
          </p:cNvPr>
          <p:cNvCxnSpPr>
            <a:cxnSpLocks noChangeShapeType="1"/>
            <a:stCxn id="56325" idx="4"/>
            <a:endCxn id="56326" idx="0"/>
          </p:cNvCxnSpPr>
          <p:nvPr/>
        </p:nvCxnSpPr>
        <p:spPr bwMode="auto">
          <a:xfrm>
            <a:off x="7391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43" name="AutoShape 23">
            <a:extLst>
              <a:ext uri="{FF2B5EF4-FFF2-40B4-BE49-F238E27FC236}">
                <a16:creationId xmlns:a16="http://schemas.microsoft.com/office/drawing/2014/main" id="{91EA54B8-6CBB-13E4-47E8-02F0736E5229}"/>
              </a:ext>
            </a:extLst>
          </p:cNvPr>
          <p:cNvCxnSpPr>
            <a:cxnSpLocks noChangeShapeType="1"/>
            <a:stCxn id="56326" idx="2"/>
            <a:endCxn id="56327" idx="6"/>
          </p:cNvCxnSpPr>
          <p:nvPr/>
        </p:nvCxnSpPr>
        <p:spPr bwMode="auto">
          <a:xfrm flipH="1">
            <a:off x="5257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344" name="AutoShape 24">
            <a:extLst>
              <a:ext uri="{FF2B5EF4-FFF2-40B4-BE49-F238E27FC236}">
                <a16:creationId xmlns:a16="http://schemas.microsoft.com/office/drawing/2014/main" id="{50A7E655-CD63-ABC0-150A-DB4E50B96B9D}"/>
              </a:ext>
            </a:extLst>
          </p:cNvPr>
          <p:cNvCxnSpPr>
            <a:cxnSpLocks noChangeShapeType="1"/>
            <a:stCxn id="56330" idx="3"/>
            <a:endCxn id="56327" idx="7"/>
          </p:cNvCxnSpPr>
          <p:nvPr/>
        </p:nvCxnSpPr>
        <p:spPr bwMode="auto">
          <a:xfrm flipH="1">
            <a:off x="5102225" y="4090988"/>
            <a:ext cx="617538" cy="735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345" name="Line 25">
            <a:extLst>
              <a:ext uri="{FF2B5EF4-FFF2-40B4-BE49-F238E27FC236}">
                <a16:creationId xmlns:a16="http://schemas.microsoft.com/office/drawing/2014/main" id="{7AA3F120-D163-1293-66EF-65DB16288E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46" name="Text Box 26">
            <a:extLst>
              <a:ext uri="{FF2B5EF4-FFF2-40B4-BE49-F238E27FC236}">
                <a16:creationId xmlns:a16="http://schemas.microsoft.com/office/drawing/2014/main" id="{60D82847-E426-7D68-9C35-E21261FFF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6347" name="Oval 27">
            <a:extLst>
              <a:ext uri="{FF2B5EF4-FFF2-40B4-BE49-F238E27FC236}">
                <a16:creationId xmlns:a16="http://schemas.microsoft.com/office/drawing/2014/main" id="{95E246AD-6636-D025-4571-8DC50721A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0000"/>
                </a:solidFill>
                <a:latin typeface="Times New Roman" panose="02020603050405020304" pitchFamily="18" charset="0"/>
              </a:rPr>
              <a:t>d      f</a:t>
            </a:r>
          </a:p>
        </p:txBody>
      </p:sp>
      <p:grpSp>
        <p:nvGrpSpPr>
          <p:cNvPr id="56348" name="Group 28">
            <a:extLst>
              <a:ext uri="{FF2B5EF4-FFF2-40B4-BE49-F238E27FC236}">
                <a16:creationId xmlns:a16="http://schemas.microsoft.com/office/drawing/2014/main" id="{A7734ABB-BDFB-EBE6-90AE-AD912F1B1A0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86000"/>
            <a:ext cx="7635875" cy="3140075"/>
            <a:chOff x="384" y="1440"/>
            <a:chExt cx="4810" cy="1978"/>
          </a:xfrm>
        </p:grpSpPr>
        <p:sp>
          <p:nvSpPr>
            <p:cNvPr id="56349" name="Text Box 29">
              <a:extLst>
                <a:ext uri="{FF2B5EF4-FFF2-40B4-BE49-F238E27FC236}">
                  <a16:creationId xmlns:a16="http://schemas.microsoft.com/office/drawing/2014/main" id="{87461536-DC1B-5A3B-2849-73552CF0B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6350" name="Text Box 30">
              <a:extLst>
                <a:ext uri="{FF2B5EF4-FFF2-40B4-BE49-F238E27FC236}">
                  <a16:creationId xmlns:a16="http://schemas.microsoft.com/office/drawing/2014/main" id="{52B0F090-06C7-C5B3-3DC0-3C075C48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00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6351" name="Text Box 31">
              <a:extLst>
                <a:ext uri="{FF2B5EF4-FFF2-40B4-BE49-F238E27FC236}">
                  <a16:creationId xmlns:a16="http://schemas.microsoft.com/office/drawing/2014/main" id="{09EA3CED-09A7-2A60-1305-B2839BBBA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072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56352" name="Text Box 32">
              <a:extLst>
                <a:ext uri="{FF2B5EF4-FFF2-40B4-BE49-F238E27FC236}">
                  <a16:creationId xmlns:a16="http://schemas.microsoft.com/office/drawing/2014/main" id="{0C738025-9B65-597D-DFA8-D3AA800C0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31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56353" name="Text Box 33">
              <a:extLst>
                <a:ext uri="{FF2B5EF4-FFF2-40B4-BE49-F238E27FC236}">
                  <a16:creationId xmlns:a16="http://schemas.microsoft.com/office/drawing/2014/main" id="{C4AFB0B8-77CC-0EB7-05A1-D9E1B4639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168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6354" name="Text Box 34">
              <a:extLst>
                <a:ext uri="{FF2B5EF4-FFF2-40B4-BE49-F238E27FC236}">
                  <a16:creationId xmlns:a16="http://schemas.microsoft.com/office/drawing/2014/main" id="{1EC9E6E9-F13C-3090-2348-FA66AFC25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6355" name="Text Box 35">
              <a:extLst>
                <a:ext uri="{FF2B5EF4-FFF2-40B4-BE49-F238E27FC236}">
                  <a16:creationId xmlns:a16="http://schemas.microsoft.com/office/drawing/2014/main" id="{A6F2654E-DCEB-5D0F-7A9E-01B10717A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44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56356" name="Text Box 36">
              <a:extLst>
                <a:ext uri="{FF2B5EF4-FFF2-40B4-BE49-F238E27FC236}">
                  <a16:creationId xmlns:a16="http://schemas.microsoft.com/office/drawing/2014/main" id="{BA06D98F-9687-F454-F823-7825CD40A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2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8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>
            <a:extLst>
              <a:ext uri="{FF2B5EF4-FFF2-40B4-BE49-F238E27FC236}">
                <a16:creationId xmlns:a16="http://schemas.microsoft.com/office/drawing/2014/main" id="{42B37C72-9B19-E72E-19B8-7DDB90989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EA837A30-6CBC-4929-81A9-A3B588D108B4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54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57346" name="Text Box 2">
            <a:extLst>
              <a:ext uri="{FF2B5EF4-FFF2-40B4-BE49-F238E27FC236}">
                <a16:creationId xmlns:a16="http://schemas.microsoft.com/office/drawing/2014/main" id="{1151E3DD-4688-9301-308F-F4A8DFFCB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DFS Example</a:t>
            </a:r>
          </a:p>
        </p:txBody>
      </p:sp>
      <p:sp>
        <p:nvSpPr>
          <p:cNvPr id="57347" name="Oval 3">
            <a:extLst>
              <a:ext uri="{FF2B5EF4-FFF2-40B4-BE49-F238E27FC236}">
                <a16:creationId xmlns:a16="http://schemas.microsoft.com/office/drawing/2014/main" id="{5229C42D-7814-1D85-4CE6-4931C5A99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7348" name="Oval 4">
            <a:extLst>
              <a:ext uri="{FF2B5EF4-FFF2-40B4-BE49-F238E27FC236}">
                <a16:creationId xmlns:a16="http://schemas.microsoft.com/office/drawing/2014/main" id="{3ED19299-95E2-078B-BE76-59CD4FCB7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57349" name="Oval 5">
            <a:extLst>
              <a:ext uri="{FF2B5EF4-FFF2-40B4-BE49-F238E27FC236}">
                <a16:creationId xmlns:a16="http://schemas.microsoft.com/office/drawing/2014/main" id="{2EC3426B-0652-2A03-19B4-A6D282D57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7350" name="Oval 6">
            <a:extLst>
              <a:ext uri="{FF2B5EF4-FFF2-40B4-BE49-F238E27FC236}">
                <a16:creationId xmlns:a16="http://schemas.microsoft.com/office/drawing/2014/main" id="{380358FB-E66A-019C-0134-4F5D158F9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7351" name="Oval 7">
            <a:extLst>
              <a:ext uri="{FF2B5EF4-FFF2-40B4-BE49-F238E27FC236}">
                <a16:creationId xmlns:a16="http://schemas.microsoft.com/office/drawing/2014/main" id="{BDD2F3D4-0EA6-DDBE-E1F0-1F2683BC2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7352" name="Oval 8">
            <a:extLst>
              <a:ext uri="{FF2B5EF4-FFF2-40B4-BE49-F238E27FC236}">
                <a16:creationId xmlns:a16="http://schemas.microsoft.com/office/drawing/2014/main" id="{564C8548-969A-CB36-6F6D-6A3F2691A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7353" name="Oval 9">
            <a:extLst>
              <a:ext uri="{FF2B5EF4-FFF2-40B4-BE49-F238E27FC236}">
                <a16:creationId xmlns:a16="http://schemas.microsoft.com/office/drawing/2014/main" id="{782A4CE0-530F-2835-B966-1CBBF3D2E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7354" name="Oval 10">
            <a:extLst>
              <a:ext uri="{FF2B5EF4-FFF2-40B4-BE49-F238E27FC236}">
                <a16:creationId xmlns:a16="http://schemas.microsoft.com/office/drawing/2014/main" id="{DD6F73D6-799C-50EE-6EF3-153EC372B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57355" name="AutoShape 11">
            <a:extLst>
              <a:ext uri="{FF2B5EF4-FFF2-40B4-BE49-F238E27FC236}">
                <a16:creationId xmlns:a16="http://schemas.microsoft.com/office/drawing/2014/main" id="{A7AD2FB4-6054-CEE9-ADF5-DAE6D7B3F127}"/>
              </a:ext>
            </a:extLst>
          </p:cNvPr>
          <p:cNvCxnSpPr>
            <a:cxnSpLocks noChangeShapeType="1"/>
            <a:stCxn id="57347" idx="3"/>
            <a:endCxn id="57353" idx="7"/>
          </p:cNvCxnSpPr>
          <p:nvPr/>
        </p:nvCxnSpPr>
        <p:spPr bwMode="auto">
          <a:xfrm flipH="1">
            <a:off x="1139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56" name="AutoShape 12">
            <a:extLst>
              <a:ext uri="{FF2B5EF4-FFF2-40B4-BE49-F238E27FC236}">
                <a16:creationId xmlns:a16="http://schemas.microsoft.com/office/drawing/2014/main" id="{00CE79AE-3EA7-0D5A-E84D-C2859712B0BF}"/>
              </a:ext>
            </a:extLst>
          </p:cNvPr>
          <p:cNvCxnSpPr>
            <a:cxnSpLocks noChangeShapeType="1"/>
            <a:stCxn id="57353" idx="5"/>
            <a:endCxn id="57352" idx="1"/>
          </p:cNvCxnSpPr>
          <p:nvPr/>
        </p:nvCxnSpPr>
        <p:spPr bwMode="auto">
          <a:xfrm>
            <a:off x="1139825" y="4090988"/>
            <a:ext cx="541338" cy="7350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57" name="AutoShape 13">
            <a:extLst>
              <a:ext uri="{FF2B5EF4-FFF2-40B4-BE49-F238E27FC236}">
                <a16:creationId xmlns:a16="http://schemas.microsoft.com/office/drawing/2014/main" id="{7D1D1599-A807-3977-1269-8AB8D9198A58}"/>
              </a:ext>
            </a:extLst>
          </p:cNvPr>
          <p:cNvCxnSpPr>
            <a:cxnSpLocks noChangeShapeType="1"/>
            <a:stCxn id="57353" idx="6"/>
            <a:endCxn id="57351" idx="1"/>
          </p:cNvCxnSpPr>
          <p:nvPr/>
        </p:nvCxnSpPr>
        <p:spPr bwMode="auto">
          <a:xfrm>
            <a:off x="1295400" y="3848100"/>
            <a:ext cx="3052763" cy="976313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58" name="AutoShape 14">
            <a:extLst>
              <a:ext uri="{FF2B5EF4-FFF2-40B4-BE49-F238E27FC236}">
                <a16:creationId xmlns:a16="http://schemas.microsoft.com/office/drawing/2014/main" id="{2D972A7D-A17C-A272-2994-EB6F5827530C}"/>
              </a:ext>
            </a:extLst>
          </p:cNvPr>
          <p:cNvCxnSpPr>
            <a:cxnSpLocks noChangeShapeType="1"/>
            <a:stCxn id="57351" idx="2"/>
            <a:endCxn id="57352" idx="6"/>
          </p:cNvCxnSpPr>
          <p:nvPr/>
        </p:nvCxnSpPr>
        <p:spPr bwMode="auto">
          <a:xfrm flipH="1">
            <a:off x="2590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59" name="AutoShape 15">
            <a:extLst>
              <a:ext uri="{FF2B5EF4-FFF2-40B4-BE49-F238E27FC236}">
                <a16:creationId xmlns:a16="http://schemas.microsoft.com/office/drawing/2014/main" id="{0DE167FE-5F58-EF08-5B5A-F822F0008D3C}"/>
              </a:ext>
            </a:extLst>
          </p:cNvPr>
          <p:cNvCxnSpPr>
            <a:cxnSpLocks noChangeShapeType="1"/>
            <a:stCxn id="57352" idx="0"/>
            <a:endCxn id="57347" idx="4"/>
          </p:cNvCxnSpPr>
          <p:nvPr/>
        </p:nvCxnSpPr>
        <p:spPr bwMode="auto">
          <a:xfrm flipV="1">
            <a:off x="2057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60" name="AutoShape 16">
            <a:extLst>
              <a:ext uri="{FF2B5EF4-FFF2-40B4-BE49-F238E27FC236}">
                <a16:creationId xmlns:a16="http://schemas.microsoft.com/office/drawing/2014/main" id="{2D28EDE8-68BE-28E4-B242-8B5A8FDFC4F2}"/>
              </a:ext>
            </a:extLst>
          </p:cNvPr>
          <p:cNvCxnSpPr>
            <a:cxnSpLocks noChangeShapeType="1"/>
            <a:stCxn id="57347" idx="5"/>
            <a:endCxn id="57351" idx="1"/>
          </p:cNvCxnSpPr>
          <p:nvPr/>
        </p:nvCxnSpPr>
        <p:spPr bwMode="auto">
          <a:xfrm>
            <a:off x="2435225" y="2947988"/>
            <a:ext cx="1912938" cy="1878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61" name="AutoShape 17">
            <a:extLst>
              <a:ext uri="{FF2B5EF4-FFF2-40B4-BE49-F238E27FC236}">
                <a16:creationId xmlns:a16="http://schemas.microsoft.com/office/drawing/2014/main" id="{0C622DDC-DA41-D17E-0F15-6DF5D0E27AA0}"/>
              </a:ext>
            </a:extLst>
          </p:cNvPr>
          <p:cNvCxnSpPr>
            <a:cxnSpLocks noChangeShapeType="1"/>
            <a:stCxn id="57348" idx="4"/>
            <a:endCxn id="57351" idx="0"/>
          </p:cNvCxnSpPr>
          <p:nvPr/>
        </p:nvCxnSpPr>
        <p:spPr bwMode="auto">
          <a:xfrm>
            <a:off x="4724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62" name="AutoShape 18">
            <a:extLst>
              <a:ext uri="{FF2B5EF4-FFF2-40B4-BE49-F238E27FC236}">
                <a16:creationId xmlns:a16="http://schemas.microsoft.com/office/drawing/2014/main" id="{D9EF356A-F572-CB0A-F765-50E74F82C635}"/>
              </a:ext>
            </a:extLst>
          </p:cNvPr>
          <p:cNvCxnSpPr>
            <a:cxnSpLocks noChangeShapeType="1"/>
            <a:stCxn id="57347" idx="6"/>
            <a:endCxn id="57348" idx="2"/>
          </p:cNvCxnSpPr>
          <p:nvPr/>
        </p:nvCxnSpPr>
        <p:spPr bwMode="auto">
          <a:xfrm>
            <a:off x="2590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63" name="AutoShape 19">
            <a:extLst>
              <a:ext uri="{FF2B5EF4-FFF2-40B4-BE49-F238E27FC236}">
                <a16:creationId xmlns:a16="http://schemas.microsoft.com/office/drawing/2014/main" id="{C3833653-F6D5-BFF4-99FD-47F8B24806A2}"/>
              </a:ext>
            </a:extLst>
          </p:cNvPr>
          <p:cNvCxnSpPr>
            <a:cxnSpLocks noChangeShapeType="1"/>
            <a:stCxn id="57349" idx="2"/>
            <a:endCxn id="57348" idx="6"/>
          </p:cNvCxnSpPr>
          <p:nvPr/>
        </p:nvCxnSpPr>
        <p:spPr bwMode="auto">
          <a:xfrm flipH="1">
            <a:off x="5257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64" name="AutoShape 20">
            <a:extLst>
              <a:ext uri="{FF2B5EF4-FFF2-40B4-BE49-F238E27FC236}">
                <a16:creationId xmlns:a16="http://schemas.microsoft.com/office/drawing/2014/main" id="{10760EE2-3405-9B9D-5859-CB969546F4B5}"/>
              </a:ext>
            </a:extLst>
          </p:cNvPr>
          <p:cNvCxnSpPr>
            <a:cxnSpLocks noChangeShapeType="1"/>
            <a:stCxn id="57348" idx="5"/>
            <a:endCxn id="57354" idx="1"/>
          </p:cNvCxnSpPr>
          <p:nvPr/>
        </p:nvCxnSpPr>
        <p:spPr bwMode="auto">
          <a:xfrm>
            <a:off x="5102225" y="2947988"/>
            <a:ext cx="6175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65" name="AutoShape 21">
            <a:extLst>
              <a:ext uri="{FF2B5EF4-FFF2-40B4-BE49-F238E27FC236}">
                <a16:creationId xmlns:a16="http://schemas.microsoft.com/office/drawing/2014/main" id="{74783085-8AD1-6C19-BD58-F21DAC1BB258}"/>
              </a:ext>
            </a:extLst>
          </p:cNvPr>
          <p:cNvCxnSpPr>
            <a:cxnSpLocks noChangeShapeType="1"/>
            <a:stCxn id="57349" idx="3"/>
            <a:endCxn id="57354" idx="7"/>
          </p:cNvCxnSpPr>
          <p:nvPr/>
        </p:nvCxnSpPr>
        <p:spPr bwMode="auto">
          <a:xfrm flipH="1">
            <a:off x="6473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66" name="AutoShape 22">
            <a:extLst>
              <a:ext uri="{FF2B5EF4-FFF2-40B4-BE49-F238E27FC236}">
                <a16:creationId xmlns:a16="http://schemas.microsoft.com/office/drawing/2014/main" id="{04D5FDE1-778D-2F73-120C-33A51280DB79}"/>
              </a:ext>
            </a:extLst>
          </p:cNvPr>
          <p:cNvCxnSpPr>
            <a:cxnSpLocks noChangeShapeType="1"/>
            <a:stCxn id="57349" idx="4"/>
            <a:endCxn id="57350" idx="0"/>
          </p:cNvCxnSpPr>
          <p:nvPr/>
        </p:nvCxnSpPr>
        <p:spPr bwMode="auto">
          <a:xfrm>
            <a:off x="7391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67" name="AutoShape 23">
            <a:extLst>
              <a:ext uri="{FF2B5EF4-FFF2-40B4-BE49-F238E27FC236}">
                <a16:creationId xmlns:a16="http://schemas.microsoft.com/office/drawing/2014/main" id="{09DD7E26-6F1A-EC8C-6AD9-C30C2450B24D}"/>
              </a:ext>
            </a:extLst>
          </p:cNvPr>
          <p:cNvCxnSpPr>
            <a:cxnSpLocks noChangeShapeType="1"/>
            <a:stCxn id="57350" idx="2"/>
            <a:endCxn id="57351" idx="6"/>
          </p:cNvCxnSpPr>
          <p:nvPr/>
        </p:nvCxnSpPr>
        <p:spPr bwMode="auto">
          <a:xfrm flipH="1">
            <a:off x="5257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68" name="AutoShape 24">
            <a:extLst>
              <a:ext uri="{FF2B5EF4-FFF2-40B4-BE49-F238E27FC236}">
                <a16:creationId xmlns:a16="http://schemas.microsoft.com/office/drawing/2014/main" id="{E1C21330-24DB-10DA-1F55-C061970CD48A}"/>
              </a:ext>
            </a:extLst>
          </p:cNvPr>
          <p:cNvCxnSpPr>
            <a:cxnSpLocks noChangeShapeType="1"/>
            <a:stCxn id="57354" idx="3"/>
            <a:endCxn id="57351" idx="7"/>
          </p:cNvCxnSpPr>
          <p:nvPr/>
        </p:nvCxnSpPr>
        <p:spPr bwMode="auto">
          <a:xfrm flipH="1">
            <a:off x="5102225" y="4090988"/>
            <a:ext cx="617538" cy="735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69" name="Line 25">
            <a:extLst>
              <a:ext uri="{FF2B5EF4-FFF2-40B4-BE49-F238E27FC236}">
                <a16:creationId xmlns:a16="http://schemas.microsoft.com/office/drawing/2014/main" id="{29C32292-0A65-3105-C9A0-6DCF92114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7370" name="Text Box 26">
            <a:extLst>
              <a:ext uri="{FF2B5EF4-FFF2-40B4-BE49-F238E27FC236}">
                <a16:creationId xmlns:a16="http://schemas.microsoft.com/office/drawing/2014/main" id="{54802F83-0F11-011D-4F72-92630E15B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7371" name="Oval 27">
            <a:extLst>
              <a:ext uri="{FF2B5EF4-FFF2-40B4-BE49-F238E27FC236}">
                <a16:creationId xmlns:a16="http://schemas.microsoft.com/office/drawing/2014/main" id="{2A2D82EC-5209-3D35-298F-410FAD112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0000"/>
                </a:solidFill>
                <a:latin typeface="Times New Roman" panose="02020603050405020304" pitchFamily="18" charset="0"/>
              </a:rPr>
              <a:t>d      f</a:t>
            </a:r>
          </a:p>
        </p:txBody>
      </p:sp>
      <p:grpSp>
        <p:nvGrpSpPr>
          <p:cNvPr id="57372" name="Group 28">
            <a:extLst>
              <a:ext uri="{FF2B5EF4-FFF2-40B4-BE49-F238E27FC236}">
                <a16:creationId xmlns:a16="http://schemas.microsoft.com/office/drawing/2014/main" id="{F03C3578-169E-C2CF-A826-C8815727B09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86000"/>
            <a:ext cx="7635875" cy="3140075"/>
            <a:chOff x="384" y="1440"/>
            <a:chExt cx="4810" cy="1978"/>
          </a:xfrm>
        </p:grpSpPr>
        <p:sp>
          <p:nvSpPr>
            <p:cNvPr id="57373" name="Text Box 29">
              <a:extLst>
                <a:ext uri="{FF2B5EF4-FFF2-40B4-BE49-F238E27FC236}">
                  <a16:creationId xmlns:a16="http://schemas.microsoft.com/office/drawing/2014/main" id="{A7FC0083-8894-5583-3B7F-E8E284C25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7374" name="Text Box 30">
              <a:extLst>
                <a:ext uri="{FF2B5EF4-FFF2-40B4-BE49-F238E27FC236}">
                  <a16:creationId xmlns:a16="http://schemas.microsoft.com/office/drawing/2014/main" id="{F214B249-EA15-1CC3-C662-CA9ABAFE8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00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7375" name="Text Box 31">
              <a:extLst>
                <a:ext uri="{FF2B5EF4-FFF2-40B4-BE49-F238E27FC236}">
                  <a16:creationId xmlns:a16="http://schemas.microsoft.com/office/drawing/2014/main" id="{AAE9063D-2DA2-81D0-364B-0787AC3FC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072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57376" name="Text Box 32">
              <a:extLst>
                <a:ext uri="{FF2B5EF4-FFF2-40B4-BE49-F238E27FC236}">
                  <a16:creationId xmlns:a16="http://schemas.microsoft.com/office/drawing/2014/main" id="{53AA263B-541F-92F5-3641-23A5E7AC6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31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57377" name="Text Box 33">
              <a:extLst>
                <a:ext uri="{FF2B5EF4-FFF2-40B4-BE49-F238E27FC236}">
                  <a16:creationId xmlns:a16="http://schemas.microsoft.com/office/drawing/2014/main" id="{E531DAFD-9FA4-1C1B-8D25-75383AB62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168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7378" name="Text Box 34">
              <a:extLst>
                <a:ext uri="{FF2B5EF4-FFF2-40B4-BE49-F238E27FC236}">
                  <a16:creationId xmlns:a16="http://schemas.microsoft.com/office/drawing/2014/main" id="{F6E9CC26-93D5-EA2A-136D-F5F8127E7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7379" name="Text Box 35">
              <a:extLst>
                <a:ext uri="{FF2B5EF4-FFF2-40B4-BE49-F238E27FC236}">
                  <a16:creationId xmlns:a16="http://schemas.microsoft.com/office/drawing/2014/main" id="{ECB00E20-C461-0402-5ECB-AECFD2B8D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44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57380" name="Text Box 36">
              <a:extLst>
                <a:ext uri="{FF2B5EF4-FFF2-40B4-BE49-F238E27FC236}">
                  <a16:creationId xmlns:a16="http://schemas.microsoft.com/office/drawing/2014/main" id="{F4FA611E-26EB-EF26-B597-835767FF4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2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8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>
            <a:extLst>
              <a:ext uri="{FF2B5EF4-FFF2-40B4-BE49-F238E27FC236}">
                <a16:creationId xmlns:a16="http://schemas.microsoft.com/office/drawing/2014/main" id="{0F480BBC-6690-6DAD-9A6B-EC9EC2AC5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E5DEF2FE-32B3-4B9D-83AE-622737D2C1BB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55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58370" name="Text Box 2">
            <a:extLst>
              <a:ext uri="{FF2B5EF4-FFF2-40B4-BE49-F238E27FC236}">
                <a16:creationId xmlns:a16="http://schemas.microsoft.com/office/drawing/2014/main" id="{68547A28-2D90-52A7-9C86-BBCBCF732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DFS Example</a:t>
            </a:r>
          </a:p>
        </p:txBody>
      </p:sp>
      <p:sp>
        <p:nvSpPr>
          <p:cNvPr id="58371" name="Oval 3">
            <a:extLst>
              <a:ext uri="{FF2B5EF4-FFF2-40B4-BE49-F238E27FC236}">
                <a16:creationId xmlns:a16="http://schemas.microsoft.com/office/drawing/2014/main" id="{4D07EF1A-01E1-DCA1-B2F5-DC5D91045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58372" name="Oval 4">
            <a:extLst>
              <a:ext uri="{FF2B5EF4-FFF2-40B4-BE49-F238E27FC236}">
                <a16:creationId xmlns:a16="http://schemas.microsoft.com/office/drawing/2014/main" id="{303B4788-C089-40FC-0AA5-99BB05EE3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58373" name="Oval 5">
            <a:extLst>
              <a:ext uri="{FF2B5EF4-FFF2-40B4-BE49-F238E27FC236}">
                <a16:creationId xmlns:a16="http://schemas.microsoft.com/office/drawing/2014/main" id="{8833C139-1313-0AFE-2A6C-0E4FE918F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8374" name="Oval 6">
            <a:extLst>
              <a:ext uri="{FF2B5EF4-FFF2-40B4-BE49-F238E27FC236}">
                <a16:creationId xmlns:a16="http://schemas.microsoft.com/office/drawing/2014/main" id="{00907487-EC0B-8E7F-95FE-901EEDE95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8375" name="Oval 7">
            <a:extLst>
              <a:ext uri="{FF2B5EF4-FFF2-40B4-BE49-F238E27FC236}">
                <a16:creationId xmlns:a16="http://schemas.microsoft.com/office/drawing/2014/main" id="{358F5571-A6DF-EA8C-E23E-BA03C4238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8376" name="Oval 8">
            <a:extLst>
              <a:ext uri="{FF2B5EF4-FFF2-40B4-BE49-F238E27FC236}">
                <a16:creationId xmlns:a16="http://schemas.microsoft.com/office/drawing/2014/main" id="{C30C90F0-D188-554E-6228-34259DE93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8377" name="Oval 9">
            <a:extLst>
              <a:ext uri="{FF2B5EF4-FFF2-40B4-BE49-F238E27FC236}">
                <a16:creationId xmlns:a16="http://schemas.microsoft.com/office/drawing/2014/main" id="{9DD49847-3542-570B-2D47-1B63C5ECF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8378" name="Oval 10">
            <a:extLst>
              <a:ext uri="{FF2B5EF4-FFF2-40B4-BE49-F238E27FC236}">
                <a16:creationId xmlns:a16="http://schemas.microsoft.com/office/drawing/2014/main" id="{4C4E246F-923F-C19F-095A-0571F526F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58379" name="AutoShape 11">
            <a:extLst>
              <a:ext uri="{FF2B5EF4-FFF2-40B4-BE49-F238E27FC236}">
                <a16:creationId xmlns:a16="http://schemas.microsoft.com/office/drawing/2014/main" id="{517E3A60-ED4C-E32B-0928-6F70E0DCB444}"/>
              </a:ext>
            </a:extLst>
          </p:cNvPr>
          <p:cNvCxnSpPr>
            <a:cxnSpLocks noChangeShapeType="1"/>
            <a:stCxn id="58371" idx="3"/>
            <a:endCxn id="58377" idx="7"/>
          </p:cNvCxnSpPr>
          <p:nvPr/>
        </p:nvCxnSpPr>
        <p:spPr bwMode="auto">
          <a:xfrm flipH="1">
            <a:off x="1139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380" name="AutoShape 12">
            <a:extLst>
              <a:ext uri="{FF2B5EF4-FFF2-40B4-BE49-F238E27FC236}">
                <a16:creationId xmlns:a16="http://schemas.microsoft.com/office/drawing/2014/main" id="{1ED36306-E586-7E0D-520E-10B264BE4A10}"/>
              </a:ext>
            </a:extLst>
          </p:cNvPr>
          <p:cNvCxnSpPr>
            <a:cxnSpLocks noChangeShapeType="1"/>
            <a:stCxn id="58377" idx="5"/>
            <a:endCxn id="58376" idx="1"/>
          </p:cNvCxnSpPr>
          <p:nvPr/>
        </p:nvCxnSpPr>
        <p:spPr bwMode="auto">
          <a:xfrm>
            <a:off x="1139825" y="4090988"/>
            <a:ext cx="541338" cy="7350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381" name="AutoShape 13">
            <a:extLst>
              <a:ext uri="{FF2B5EF4-FFF2-40B4-BE49-F238E27FC236}">
                <a16:creationId xmlns:a16="http://schemas.microsoft.com/office/drawing/2014/main" id="{F4331521-78E8-9267-CB68-CCCCFC427902}"/>
              </a:ext>
            </a:extLst>
          </p:cNvPr>
          <p:cNvCxnSpPr>
            <a:cxnSpLocks noChangeShapeType="1"/>
            <a:stCxn id="58377" idx="6"/>
            <a:endCxn id="58375" idx="1"/>
          </p:cNvCxnSpPr>
          <p:nvPr/>
        </p:nvCxnSpPr>
        <p:spPr bwMode="auto">
          <a:xfrm>
            <a:off x="1295400" y="3848100"/>
            <a:ext cx="3052763" cy="976313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382" name="AutoShape 14">
            <a:extLst>
              <a:ext uri="{FF2B5EF4-FFF2-40B4-BE49-F238E27FC236}">
                <a16:creationId xmlns:a16="http://schemas.microsoft.com/office/drawing/2014/main" id="{64D006F5-F2FD-92BB-3649-BEA68FA08125}"/>
              </a:ext>
            </a:extLst>
          </p:cNvPr>
          <p:cNvCxnSpPr>
            <a:cxnSpLocks noChangeShapeType="1"/>
            <a:stCxn id="58375" idx="2"/>
            <a:endCxn id="58376" idx="6"/>
          </p:cNvCxnSpPr>
          <p:nvPr/>
        </p:nvCxnSpPr>
        <p:spPr bwMode="auto">
          <a:xfrm flipH="1">
            <a:off x="2590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383" name="AutoShape 15">
            <a:extLst>
              <a:ext uri="{FF2B5EF4-FFF2-40B4-BE49-F238E27FC236}">
                <a16:creationId xmlns:a16="http://schemas.microsoft.com/office/drawing/2014/main" id="{F155F578-8388-7B94-5129-4D6624EB197B}"/>
              </a:ext>
            </a:extLst>
          </p:cNvPr>
          <p:cNvCxnSpPr>
            <a:cxnSpLocks noChangeShapeType="1"/>
            <a:stCxn id="58376" idx="0"/>
            <a:endCxn id="58371" idx="4"/>
          </p:cNvCxnSpPr>
          <p:nvPr/>
        </p:nvCxnSpPr>
        <p:spPr bwMode="auto">
          <a:xfrm flipV="1">
            <a:off x="2057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384" name="AutoShape 16">
            <a:extLst>
              <a:ext uri="{FF2B5EF4-FFF2-40B4-BE49-F238E27FC236}">
                <a16:creationId xmlns:a16="http://schemas.microsoft.com/office/drawing/2014/main" id="{4BF26A85-4BF3-5C2C-58D7-FDB2C1067955}"/>
              </a:ext>
            </a:extLst>
          </p:cNvPr>
          <p:cNvCxnSpPr>
            <a:cxnSpLocks noChangeShapeType="1"/>
            <a:stCxn id="58371" idx="5"/>
            <a:endCxn id="58375" idx="1"/>
          </p:cNvCxnSpPr>
          <p:nvPr/>
        </p:nvCxnSpPr>
        <p:spPr bwMode="auto">
          <a:xfrm>
            <a:off x="2435225" y="2947988"/>
            <a:ext cx="1912938" cy="1878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385" name="AutoShape 17">
            <a:extLst>
              <a:ext uri="{FF2B5EF4-FFF2-40B4-BE49-F238E27FC236}">
                <a16:creationId xmlns:a16="http://schemas.microsoft.com/office/drawing/2014/main" id="{90D5753F-867E-6CE0-F4A5-07005C76272A}"/>
              </a:ext>
            </a:extLst>
          </p:cNvPr>
          <p:cNvCxnSpPr>
            <a:cxnSpLocks noChangeShapeType="1"/>
            <a:stCxn id="58372" idx="4"/>
            <a:endCxn id="58375" idx="0"/>
          </p:cNvCxnSpPr>
          <p:nvPr/>
        </p:nvCxnSpPr>
        <p:spPr bwMode="auto">
          <a:xfrm>
            <a:off x="4724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386" name="AutoShape 18">
            <a:extLst>
              <a:ext uri="{FF2B5EF4-FFF2-40B4-BE49-F238E27FC236}">
                <a16:creationId xmlns:a16="http://schemas.microsoft.com/office/drawing/2014/main" id="{9572CBB4-9C4E-EF4C-A53D-BFCA4FD59B53}"/>
              </a:ext>
            </a:extLst>
          </p:cNvPr>
          <p:cNvCxnSpPr>
            <a:cxnSpLocks noChangeShapeType="1"/>
            <a:stCxn id="58371" idx="6"/>
            <a:endCxn id="58372" idx="2"/>
          </p:cNvCxnSpPr>
          <p:nvPr/>
        </p:nvCxnSpPr>
        <p:spPr bwMode="auto">
          <a:xfrm>
            <a:off x="2590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387" name="AutoShape 19">
            <a:extLst>
              <a:ext uri="{FF2B5EF4-FFF2-40B4-BE49-F238E27FC236}">
                <a16:creationId xmlns:a16="http://schemas.microsoft.com/office/drawing/2014/main" id="{9BB2A629-36C5-F878-7FB1-38350651D511}"/>
              </a:ext>
            </a:extLst>
          </p:cNvPr>
          <p:cNvCxnSpPr>
            <a:cxnSpLocks noChangeShapeType="1"/>
            <a:stCxn id="58373" idx="2"/>
            <a:endCxn id="58372" idx="6"/>
          </p:cNvCxnSpPr>
          <p:nvPr/>
        </p:nvCxnSpPr>
        <p:spPr bwMode="auto">
          <a:xfrm flipH="1">
            <a:off x="5257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388" name="AutoShape 20">
            <a:extLst>
              <a:ext uri="{FF2B5EF4-FFF2-40B4-BE49-F238E27FC236}">
                <a16:creationId xmlns:a16="http://schemas.microsoft.com/office/drawing/2014/main" id="{B161E535-E328-5E5A-FFD1-72E0827A306A}"/>
              </a:ext>
            </a:extLst>
          </p:cNvPr>
          <p:cNvCxnSpPr>
            <a:cxnSpLocks noChangeShapeType="1"/>
            <a:stCxn id="58372" idx="5"/>
            <a:endCxn id="58378" idx="1"/>
          </p:cNvCxnSpPr>
          <p:nvPr/>
        </p:nvCxnSpPr>
        <p:spPr bwMode="auto">
          <a:xfrm>
            <a:off x="5102225" y="2947988"/>
            <a:ext cx="6175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389" name="AutoShape 21">
            <a:extLst>
              <a:ext uri="{FF2B5EF4-FFF2-40B4-BE49-F238E27FC236}">
                <a16:creationId xmlns:a16="http://schemas.microsoft.com/office/drawing/2014/main" id="{B2B8CFBC-2FB8-9CC2-17C1-C56282320963}"/>
              </a:ext>
            </a:extLst>
          </p:cNvPr>
          <p:cNvCxnSpPr>
            <a:cxnSpLocks noChangeShapeType="1"/>
            <a:stCxn id="58373" idx="3"/>
            <a:endCxn id="58378" idx="7"/>
          </p:cNvCxnSpPr>
          <p:nvPr/>
        </p:nvCxnSpPr>
        <p:spPr bwMode="auto">
          <a:xfrm flipH="1">
            <a:off x="6473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390" name="AutoShape 22">
            <a:extLst>
              <a:ext uri="{FF2B5EF4-FFF2-40B4-BE49-F238E27FC236}">
                <a16:creationId xmlns:a16="http://schemas.microsoft.com/office/drawing/2014/main" id="{662496D2-F735-BAC4-7F0B-C73665013C82}"/>
              </a:ext>
            </a:extLst>
          </p:cNvPr>
          <p:cNvCxnSpPr>
            <a:cxnSpLocks noChangeShapeType="1"/>
            <a:stCxn id="58373" idx="4"/>
            <a:endCxn id="58374" idx="0"/>
          </p:cNvCxnSpPr>
          <p:nvPr/>
        </p:nvCxnSpPr>
        <p:spPr bwMode="auto">
          <a:xfrm>
            <a:off x="7391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391" name="AutoShape 23">
            <a:extLst>
              <a:ext uri="{FF2B5EF4-FFF2-40B4-BE49-F238E27FC236}">
                <a16:creationId xmlns:a16="http://schemas.microsoft.com/office/drawing/2014/main" id="{CB229172-F762-BAFE-F117-DBE7EBC76237}"/>
              </a:ext>
            </a:extLst>
          </p:cNvPr>
          <p:cNvCxnSpPr>
            <a:cxnSpLocks noChangeShapeType="1"/>
            <a:stCxn id="58374" idx="2"/>
            <a:endCxn id="58375" idx="6"/>
          </p:cNvCxnSpPr>
          <p:nvPr/>
        </p:nvCxnSpPr>
        <p:spPr bwMode="auto">
          <a:xfrm flipH="1">
            <a:off x="5257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392" name="AutoShape 24">
            <a:extLst>
              <a:ext uri="{FF2B5EF4-FFF2-40B4-BE49-F238E27FC236}">
                <a16:creationId xmlns:a16="http://schemas.microsoft.com/office/drawing/2014/main" id="{1211B6EF-7E87-81A1-7618-54EAFAB261B0}"/>
              </a:ext>
            </a:extLst>
          </p:cNvPr>
          <p:cNvCxnSpPr>
            <a:cxnSpLocks noChangeShapeType="1"/>
            <a:stCxn id="58378" idx="3"/>
            <a:endCxn id="58375" idx="7"/>
          </p:cNvCxnSpPr>
          <p:nvPr/>
        </p:nvCxnSpPr>
        <p:spPr bwMode="auto">
          <a:xfrm flipH="1">
            <a:off x="5102225" y="4090988"/>
            <a:ext cx="617538" cy="735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393" name="Line 25">
            <a:extLst>
              <a:ext uri="{FF2B5EF4-FFF2-40B4-BE49-F238E27FC236}">
                <a16:creationId xmlns:a16="http://schemas.microsoft.com/office/drawing/2014/main" id="{ADCE2843-5E4C-C7AA-3369-BB13767D3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394" name="Text Box 26">
            <a:extLst>
              <a:ext uri="{FF2B5EF4-FFF2-40B4-BE49-F238E27FC236}">
                <a16:creationId xmlns:a16="http://schemas.microsoft.com/office/drawing/2014/main" id="{3F9608F3-EC7F-1585-426F-6AE68EF0F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8395" name="Oval 27">
            <a:extLst>
              <a:ext uri="{FF2B5EF4-FFF2-40B4-BE49-F238E27FC236}">
                <a16:creationId xmlns:a16="http://schemas.microsoft.com/office/drawing/2014/main" id="{E66F5066-96BF-9196-F7F8-7A133F74C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0000"/>
                </a:solidFill>
                <a:latin typeface="Times New Roman" panose="02020603050405020304" pitchFamily="18" charset="0"/>
              </a:rPr>
              <a:t>d      f</a:t>
            </a:r>
          </a:p>
        </p:txBody>
      </p:sp>
      <p:grpSp>
        <p:nvGrpSpPr>
          <p:cNvPr id="58396" name="Group 28">
            <a:extLst>
              <a:ext uri="{FF2B5EF4-FFF2-40B4-BE49-F238E27FC236}">
                <a16:creationId xmlns:a16="http://schemas.microsoft.com/office/drawing/2014/main" id="{6355160A-A6D9-9B81-67B5-1E95B801888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86000"/>
            <a:ext cx="7635875" cy="3140075"/>
            <a:chOff x="384" y="1440"/>
            <a:chExt cx="4810" cy="1978"/>
          </a:xfrm>
        </p:grpSpPr>
        <p:sp>
          <p:nvSpPr>
            <p:cNvPr id="58397" name="Text Box 29">
              <a:extLst>
                <a:ext uri="{FF2B5EF4-FFF2-40B4-BE49-F238E27FC236}">
                  <a16:creationId xmlns:a16="http://schemas.microsoft.com/office/drawing/2014/main" id="{4B60A02B-39ED-BEC6-D2F1-780218C8B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8398" name="Text Box 30">
              <a:extLst>
                <a:ext uri="{FF2B5EF4-FFF2-40B4-BE49-F238E27FC236}">
                  <a16:creationId xmlns:a16="http://schemas.microsoft.com/office/drawing/2014/main" id="{4A26A7A1-D272-4CF1-00B7-7C6820499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00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8399" name="Text Box 31">
              <a:extLst>
                <a:ext uri="{FF2B5EF4-FFF2-40B4-BE49-F238E27FC236}">
                  <a16:creationId xmlns:a16="http://schemas.microsoft.com/office/drawing/2014/main" id="{AD677248-7C3A-49EA-9DCE-CAB1FCE8A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072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58400" name="Text Box 32">
              <a:extLst>
                <a:ext uri="{FF2B5EF4-FFF2-40B4-BE49-F238E27FC236}">
                  <a16:creationId xmlns:a16="http://schemas.microsoft.com/office/drawing/2014/main" id="{B7AF538A-380B-BD30-90CA-B5E9CBD82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31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58401" name="Text Box 33">
              <a:extLst>
                <a:ext uri="{FF2B5EF4-FFF2-40B4-BE49-F238E27FC236}">
                  <a16:creationId xmlns:a16="http://schemas.microsoft.com/office/drawing/2014/main" id="{C5DADF1D-6994-8CB6-DCDC-6522C0560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168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8402" name="Text Box 34">
              <a:extLst>
                <a:ext uri="{FF2B5EF4-FFF2-40B4-BE49-F238E27FC236}">
                  <a16:creationId xmlns:a16="http://schemas.microsoft.com/office/drawing/2014/main" id="{D5EB9022-6EDF-4AAD-459B-D7EF5157F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8403" name="Text Box 35">
              <a:extLst>
                <a:ext uri="{FF2B5EF4-FFF2-40B4-BE49-F238E27FC236}">
                  <a16:creationId xmlns:a16="http://schemas.microsoft.com/office/drawing/2014/main" id="{33E4854D-24C7-96AE-0047-FD3A0C40C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44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58404" name="Text Box 36">
              <a:extLst>
                <a:ext uri="{FF2B5EF4-FFF2-40B4-BE49-F238E27FC236}">
                  <a16:creationId xmlns:a16="http://schemas.microsoft.com/office/drawing/2014/main" id="{BF4935B4-569B-1DC7-44AA-AB3E7976E1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2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8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>
            <a:extLst>
              <a:ext uri="{FF2B5EF4-FFF2-40B4-BE49-F238E27FC236}">
                <a16:creationId xmlns:a16="http://schemas.microsoft.com/office/drawing/2014/main" id="{19B48D77-20AC-3D67-AD63-4FDE7684F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A42FA360-587C-4E1E-9EB4-5EC9AE28B4A0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56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59394" name="Text Box 2">
            <a:extLst>
              <a:ext uri="{FF2B5EF4-FFF2-40B4-BE49-F238E27FC236}">
                <a16:creationId xmlns:a16="http://schemas.microsoft.com/office/drawing/2014/main" id="{1C46F254-6B37-BA97-8377-96C8F436F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DFS Example</a:t>
            </a:r>
          </a:p>
        </p:txBody>
      </p:sp>
      <p:sp>
        <p:nvSpPr>
          <p:cNvPr id="59395" name="Oval 3">
            <a:extLst>
              <a:ext uri="{FF2B5EF4-FFF2-40B4-BE49-F238E27FC236}">
                <a16:creationId xmlns:a16="http://schemas.microsoft.com/office/drawing/2014/main" id="{D8E035B5-08AA-353A-5303-17550423D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59396" name="Oval 4">
            <a:extLst>
              <a:ext uri="{FF2B5EF4-FFF2-40B4-BE49-F238E27FC236}">
                <a16:creationId xmlns:a16="http://schemas.microsoft.com/office/drawing/2014/main" id="{31BBA9E0-5B3B-A682-773F-6DD2370CB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59397" name="Oval 5">
            <a:extLst>
              <a:ext uri="{FF2B5EF4-FFF2-40B4-BE49-F238E27FC236}">
                <a16:creationId xmlns:a16="http://schemas.microsoft.com/office/drawing/2014/main" id="{B679F8C7-4830-5171-8938-971AD63AA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59398" name="Oval 6">
            <a:extLst>
              <a:ext uri="{FF2B5EF4-FFF2-40B4-BE49-F238E27FC236}">
                <a16:creationId xmlns:a16="http://schemas.microsoft.com/office/drawing/2014/main" id="{D8A8C9DD-B2ED-AECE-3CE7-AEF8EB924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9399" name="Oval 7">
            <a:extLst>
              <a:ext uri="{FF2B5EF4-FFF2-40B4-BE49-F238E27FC236}">
                <a16:creationId xmlns:a16="http://schemas.microsoft.com/office/drawing/2014/main" id="{D4852304-3A66-1F08-5B6F-77835269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9400" name="Oval 8">
            <a:extLst>
              <a:ext uri="{FF2B5EF4-FFF2-40B4-BE49-F238E27FC236}">
                <a16:creationId xmlns:a16="http://schemas.microsoft.com/office/drawing/2014/main" id="{E3857195-8CA5-6F89-7A10-2615AFD19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9401" name="Oval 9">
            <a:extLst>
              <a:ext uri="{FF2B5EF4-FFF2-40B4-BE49-F238E27FC236}">
                <a16:creationId xmlns:a16="http://schemas.microsoft.com/office/drawing/2014/main" id="{6AEAFDA0-DE60-CEF3-DE51-6380A2D21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9402" name="Oval 10">
            <a:extLst>
              <a:ext uri="{FF2B5EF4-FFF2-40B4-BE49-F238E27FC236}">
                <a16:creationId xmlns:a16="http://schemas.microsoft.com/office/drawing/2014/main" id="{CC2D6350-A9B2-C7EA-3569-B2970C006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59403" name="AutoShape 11">
            <a:extLst>
              <a:ext uri="{FF2B5EF4-FFF2-40B4-BE49-F238E27FC236}">
                <a16:creationId xmlns:a16="http://schemas.microsoft.com/office/drawing/2014/main" id="{C13029D1-1075-B6FE-9456-38BEDDADAEEA}"/>
              </a:ext>
            </a:extLst>
          </p:cNvPr>
          <p:cNvCxnSpPr>
            <a:cxnSpLocks noChangeShapeType="1"/>
            <a:stCxn id="59395" idx="3"/>
            <a:endCxn id="59401" idx="7"/>
          </p:cNvCxnSpPr>
          <p:nvPr/>
        </p:nvCxnSpPr>
        <p:spPr bwMode="auto">
          <a:xfrm flipH="1">
            <a:off x="1139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04" name="AutoShape 12">
            <a:extLst>
              <a:ext uri="{FF2B5EF4-FFF2-40B4-BE49-F238E27FC236}">
                <a16:creationId xmlns:a16="http://schemas.microsoft.com/office/drawing/2014/main" id="{7D244F1F-3C63-D7F9-2612-09956407B263}"/>
              </a:ext>
            </a:extLst>
          </p:cNvPr>
          <p:cNvCxnSpPr>
            <a:cxnSpLocks noChangeShapeType="1"/>
            <a:stCxn id="59401" idx="5"/>
            <a:endCxn id="59400" idx="1"/>
          </p:cNvCxnSpPr>
          <p:nvPr/>
        </p:nvCxnSpPr>
        <p:spPr bwMode="auto">
          <a:xfrm>
            <a:off x="1139825" y="4090988"/>
            <a:ext cx="541338" cy="7350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05" name="AutoShape 13">
            <a:extLst>
              <a:ext uri="{FF2B5EF4-FFF2-40B4-BE49-F238E27FC236}">
                <a16:creationId xmlns:a16="http://schemas.microsoft.com/office/drawing/2014/main" id="{0DEB180F-753F-E547-BB19-B69F025A8FC4}"/>
              </a:ext>
            </a:extLst>
          </p:cNvPr>
          <p:cNvCxnSpPr>
            <a:cxnSpLocks noChangeShapeType="1"/>
            <a:stCxn id="59401" idx="6"/>
            <a:endCxn id="59399" idx="1"/>
          </p:cNvCxnSpPr>
          <p:nvPr/>
        </p:nvCxnSpPr>
        <p:spPr bwMode="auto">
          <a:xfrm>
            <a:off x="1295400" y="3848100"/>
            <a:ext cx="3052763" cy="976313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06" name="AutoShape 14">
            <a:extLst>
              <a:ext uri="{FF2B5EF4-FFF2-40B4-BE49-F238E27FC236}">
                <a16:creationId xmlns:a16="http://schemas.microsoft.com/office/drawing/2014/main" id="{CF563649-2002-11D7-5969-BBAD1D8F08E0}"/>
              </a:ext>
            </a:extLst>
          </p:cNvPr>
          <p:cNvCxnSpPr>
            <a:cxnSpLocks noChangeShapeType="1"/>
            <a:stCxn id="59399" idx="2"/>
            <a:endCxn id="59400" idx="6"/>
          </p:cNvCxnSpPr>
          <p:nvPr/>
        </p:nvCxnSpPr>
        <p:spPr bwMode="auto">
          <a:xfrm flipH="1">
            <a:off x="2590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07" name="AutoShape 15">
            <a:extLst>
              <a:ext uri="{FF2B5EF4-FFF2-40B4-BE49-F238E27FC236}">
                <a16:creationId xmlns:a16="http://schemas.microsoft.com/office/drawing/2014/main" id="{1C06EFA4-E6E6-22FE-7421-34A2BB71B382}"/>
              </a:ext>
            </a:extLst>
          </p:cNvPr>
          <p:cNvCxnSpPr>
            <a:cxnSpLocks noChangeShapeType="1"/>
            <a:stCxn id="59400" idx="0"/>
            <a:endCxn id="59395" idx="4"/>
          </p:cNvCxnSpPr>
          <p:nvPr/>
        </p:nvCxnSpPr>
        <p:spPr bwMode="auto">
          <a:xfrm flipV="1">
            <a:off x="2057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08" name="AutoShape 16">
            <a:extLst>
              <a:ext uri="{FF2B5EF4-FFF2-40B4-BE49-F238E27FC236}">
                <a16:creationId xmlns:a16="http://schemas.microsoft.com/office/drawing/2014/main" id="{4FC3F2C8-086D-79A3-50FC-A4B9EFF60AF7}"/>
              </a:ext>
            </a:extLst>
          </p:cNvPr>
          <p:cNvCxnSpPr>
            <a:cxnSpLocks noChangeShapeType="1"/>
            <a:stCxn id="59395" idx="5"/>
            <a:endCxn id="59399" idx="1"/>
          </p:cNvCxnSpPr>
          <p:nvPr/>
        </p:nvCxnSpPr>
        <p:spPr bwMode="auto">
          <a:xfrm>
            <a:off x="2435225" y="2947988"/>
            <a:ext cx="1912938" cy="1878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09" name="AutoShape 17">
            <a:extLst>
              <a:ext uri="{FF2B5EF4-FFF2-40B4-BE49-F238E27FC236}">
                <a16:creationId xmlns:a16="http://schemas.microsoft.com/office/drawing/2014/main" id="{E5EDF24F-AEE2-0387-3737-728BC179933D}"/>
              </a:ext>
            </a:extLst>
          </p:cNvPr>
          <p:cNvCxnSpPr>
            <a:cxnSpLocks noChangeShapeType="1"/>
            <a:stCxn id="59396" idx="4"/>
            <a:endCxn id="59399" idx="0"/>
          </p:cNvCxnSpPr>
          <p:nvPr/>
        </p:nvCxnSpPr>
        <p:spPr bwMode="auto">
          <a:xfrm>
            <a:off x="4724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10" name="AutoShape 18">
            <a:extLst>
              <a:ext uri="{FF2B5EF4-FFF2-40B4-BE49-F238E27FC236}">
                <a16:creationId xmlns:a16="http://schemas.microsoft.com/office/drawing/2014/main" id="{EE595B46-0AC3-A207-AD98-1D7E08F230FC}"/>
              </a:ext>
            </a:extLst>
          </p:cNvPr>
          <p:cNvCxnSpPr>
            <a:cxnSpLocks noChangeShapeType="1"/>
            <a:stCxn id="59395" idx="6"/>
            <a:endCxn id="59396" idx="2"/>
          </p:cNvCxnSpPr>
          <p:nvPr/>
        </p:nvCxnSpPr>
        <p:spPr bwMode="auto">
          <a:xfrm>
            <a:off x="2590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11" name="AutoShape 19">
            <a:extLst>
              <a:ext uri="{FF2B5EF4-FFF2-40B4-BE49-F238E27FC236}">
                <a16:creationId xmlns:a16="http://schemas.microsoft.com/office/drawing/2014/main" id="{45A2A37A-641F-7A35-77E8-CA137F49099E}"/>
              </a:ext>
            </a:extLst>
          </p:cNvPr>
          <p:cNvCxnSpPr>
            <a:cxnSpLocks noChangeShapeType="1"/>
            <a:stCxn id="59397" idx="2"/>
            <a:endCxn id="59396" idx="6"/>
          </p:cNvCxnSpPr>
          <p:nvPr/>
        </p:nvCxnSpPr>
        <p:spPr bwMode="auto">
          <a:xfrm flipH="1">
            <a:off x="5257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12" name="AutoShape 20">
            <a:extLst>
              <a:ext uri="{FF2B5EF4-FFF2-40B4-BE49-F238E27FC236}">
                <a16:creationId xmlns:a16="http://schemas.microsoft.com/office/drawing/2014/main" id="{71034EA4-499D-AC30-6FC1-F83198DE3457}"/>
              </a:ext>
            </a:extLst>
          </p:cNvPr>
          <p:cNvCxnSpPr>
            <a:cxnSpLocks noChangeShapeType="1"/>
            <a:stCxn id="59396" idx="5"/>
            <a:endCxn id="59402" idx="1"/>
          </p:cNvCxnSpPr>
          <p:nvPr/>
        </p:nvCxnSpPr>
        <p:spPr bwMode="auto">
          <a:xfrm>
            <a:off x="5102225" y="2947988"/>
            <a:ext cx="6175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13" name="AutoShape 21">
            <a:extLst>
              <a:ext uri="{FF2B5EF4-FFF2-40B4-BE49-F238E27FC236}">
                <a16:creationId xmlns:a16="http://schemas.microsoft.com/office/drawing/2014/main" id="{0AE71A94-AF9C-B9E5-E509-8BED316CDA40}"/>
              </a:ext>
            </a:extLst>
          </p:cNvPr>
          <p:cNvCxnSpPr>
            <a:cxnSpLocks noChangeShapeType="1"/>
            <a:stCxn id="59397" idx="3"/>
            <a:endCxn id="59402" idx="7"/>
          </p:cNvCxnSpPr>
          <p:nvPr/>
        </p:nvCxnSpPr>
        <p:spPr bwMode="auto">
          <a:xfrm flipH="1">
            <a:off x="6473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14" name="AutoShape 22">
            <a:extLst>
              <a:ext uri="{FF2B5EF4-FFF2-40B4-BE49-F238E27FC236}">
                <a16:creationId xmlns:a16="http://schemas.microsoft.com/office/drawing/2014/main" id="{384C9C73-BD82-2431-1A2D-472E3F655978}"/>
              </a:ext>
            </a:extLst>
          </p:cNvPr>
          <p:cNvCxnSpPr>
            <a:cxnSpLocks noChangeShapeType="1"/>
            <a:stCxn id="59397" idx="4"/>
            <a:endCxn id="59398" idx="0"/>
          </p:cNvCxnSpPr>
          <p:nvPr/>
        </p:nvCxnSpPr>
        <p:spPr bwMode="auto">
          <a:xfrm>
            <a:off x="7391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15" name="AutoShape 23">
            <a:extLst>
              <a:ext uri="{FF2B5EF4-FFF2-40B4-BE49-F238E27FC236}">
                <a16:creationId xmlns:a16="http://schemas.microsoft.com/office/drawing/2014/main" id="{026BB398-81A1-E6E2-6AB0-C4F23D7A9069}"/>
              </a:ext>
            </a:extLst>
          </p:cNvPr>
          <p:cNvCxnSpPr>
            <a:cxnSpLocks noChangeShapeType="1"/>
            <a:stCxn id="59398" idx="2"/>
            <a:endCxn id="59399" idx="6"/>
          </p:cNvCxnSpPr>
          <p:nvPr/>
        </p:nvCxnSpPr>
        <p:spPr bwMode="auto">
          <a:xfrm flipH="1">
            <a:off x="5257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16" name="AutoShape 24">
            <a:extLst>
              <a:ext uri="{FF2B5EF4-FFF2-40B4-BE49-F238E27FC236}">
                <a16:creationId xmlns:a16="http://schemas.microsoft.com/office/drawing/2014/main" id="{6853A2FA-3048-8BB6-C990-C65FE307F86B}"/>
              </a:ext>
            </a:extLst>
          </p:cNvPr>
          <p:cNvCxnSpPr>
            <a:cxnSpLocks noChangeShapeType="1"/>
            <a:stCxn id="59402" idx="3"/>
            <a:endCxn id="59399" idx="7"/>
          </p:cNvCxnSpPr>
          <p:nvPr/>
        </p:nvCxnSpPr>
        <p:spPr bwMode="auto">
          <a:xfrm flipH="1">
            <a:off x="5102225" y="4090988"/>
            <a:ext cx="617538" cy="735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417" name="Line 25">
            <a:extLst>
              <a:ext uri="{FF2B5EF4-FFF2-40B4-BE49-F238E27FC236}">
                <a16:creationId xmlns:a16="http://schemas.microsoft.com/office/drawing/2014/main" id="{79679593-FD58-C00C-F4A4-4E8364D28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9418" name="Text Box 26">
            <a:extLst>
              <a:ext uri="{FF2B5EF4-FFF2-40B4-BE49-F238E27FC236}">
                <a16:creationId xmlns:a16="http://schemas.microsoft.com/office/drawing/2014/main" id="{B4AB2802-BAD1-196A-86A5-C6CCEE0CD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9419" name="Oval 27">
            <a:extLst>
              <a:ext uri="{FF2B5EF4-FFF2-40B4-BE49-F238E27FC236}">
                <a16:creationId xmlns:a16="http://schemas.microsoft.com/office/drawing/2014/main" id="{6DF0CA7E-55D3-51DD-064A-267F89F0A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0000"/>
                </a:solidFill>
                <a:latin typeface="Times New Roman" panose="02020603050405020304" pitchFamily="18" charset="0"/>
              </a:rPr>
              <a:t>d      f</a:t>
            </a:r>
          </a:p>
        </p:txBody>
      </p:sp>
      <p:grpSp>
        <p:nvGrpSpPr>
          <p:cNvPr id="59420" name="Group 28">
            <a:extLst>
              <a:ext uri="{FF2B5EF4-FFF2-40B4-BE49-F238E27FC236}">
                <a16:creationId xmlns:a16="http://schemas.microsoft.com/office/drawing/2014/main" id="{07B80523-94CB-0758-631A-3A82C1ECC97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86000"/>
            <a:ext cx="7635875" cy="3140075"/>
            <a:chOff x="384" y="1440"/>
            <a:chExt cx="4810" cy="1978"/>
          </a:xfrm>
        </p:grpSpPr>
        <p:sp>
          <p:nvSpPr>
            <p:cNvPr id="59421" name="Text Box 29">
              <a:extLst>
                <a:ext uri="{FF2B5EF4-FFF2-40B4-BE49-F238E27FC236}">
                  <a16:creationId xmlns:a16="http://schemas.microsoft.com/office/drawing/2014/main" id="{2B7FC0DF-F3D4-8788-DB41-F7D140343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9422" name="Text Box 30">
              <a:extLst>
                <a:ext uri="{FF2B5EF4-FFF2-40B4-BE49-F238E27FC236}">
                  <a16:creationId xmlns:a16="http://schemas.microsoft.com/office/drawing/2014/main" id="{DA7B05F3-8A94-628F-54B9-F212D3A00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00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9423" name="Text Box 31">
              <a:extLst>
                <a:ext uri="{FF2B5EF4-FFF2-40B4-BE49-F238E27FC236}">
                  <a16:creationId xmlns:a16="http://schemas.microsoft.com/office/drawing/2014/main" id="{B4010630-3D5A-F686-43ED-EBDEC2F1E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072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59424" name="Text Box 32">
              <a:extLst>
                <a:ext uri="{FF2B5EF4-FFF2-40B4-BE49-F238E27FC236}">
                  <a16:creationId xmlns:a16="http://schemas.microsoft.com/office/drawing/2014/main" id="{E4A179AD-1CBB-8C6F-FB84-CEB5BB368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31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59425" name="Text Box 33">
              <a:extLst>
                <a:ext uri="{FF2B5EF4-FFF2-40B4-BE49-F238E27FC236}">
                  <a16:creationId xmlns:a16="http://schemas.microsoft.com/office/drawing/2014/main" id="{088FB9E7-D641-97C3-7993-F22CBD10E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168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9426" name="Text Box 34">
              <a:extLst>
                <a:ext uri="{FF2B5EF4-FFF2-40B4-BE49-F238E27FC236}">
                  <a16:creationId xmlns:a16="http://schemas.microsoft.com/office/drawing/2014/main" id="{F375496E-35D4-BB02-F395-88A80DD3B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9427" name="Text Box 35">
              <a:extLst>
                <a:ext uri="{FF2B5EF4-FFF2-40B4-BE49-F238E27FC236}">
                  <a16:creationId xmlns:a16="http://schemas.microsoft.com/office/drawing/2014/main" id="{021398FD-D78E-955D-9E0C-8B740AD6B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44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59428" name="Text Box 36">
              <a:extLst>
                <a:ext uri="{FF2B5EF4-FFF2-40B4-BE49-F238E27FC236}">
                  <a16:creationId xmlns:a16="http://schemas.microsoft.com/office/drawing/2014/main" id="{5A549CB3-A8B0-671B-A4C3-B296A4E60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2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8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>
            <a:extLst>
              <a:ext uri="{FF2B5EF4-FFF2-40B4-BE49-F238E27FC236}">
                <a16:creationId xmlns:a16="http://schemas.microsoft.com/office/drawing/2014/main" id="{A6C58387-AE9A-CFC7-2E15-481B9B5CF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F28A37FC-EE4A-4ABF-80FE-2E17D6A61921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57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60418" name="Text Box 2">
            <a:extLst>
              <a:ext uri="{FF2B5EF4-FFF2-40B4-BE49-F238E27FC236}">
                <a16:creationId xmlns:a16="http://schemas.microsoft.com/office/drawing/2014/main" id="{4DCCE617-D2F2-1D6B-7D7F-BEE5A1F5B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DFS Example</a:t>
            </a:r>
          </a:p>
        </p:txBody>
      </p:sp>
      <p:sp>
        <p:nvSpPr>
          <p:cNvPr id="60419" name="Oval 3">
            <a:extLst>
              <a:ext uri="{FF2B5EF4-FFF2-40B4-BE49-F238E27FC236}">
                <a16:creationId xmlns:a16="http://schemas.microsoft.com/office/drawing/2014/main" id="{E47D870A-B3D9-F7B7-0B63-94FBE47D6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60420" name="Oval 4">
            <a:extLst>
              <a:ext uri="{FF2B5EF4-FFF2-40B4-BE49-F238E27FC236}">
                <a16:creationId xmlns:a16="http://schemas.microsoft.com/office/drawing/2014/main" id="{B07BA379-CCC5-7666-D040-A9F8A2F6B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60421" name="Oval 5">
            <a:extLst>
              <a:ext uri="{FF2B5EF4-FFF2-40B4-BE49-F238E27FC236}">
                <a16:creationId xmlns:a16="http://schemas.microsoft.com/office/drawing/2014/main" id="{516EB67F-32C2-085F-86D5-3613D030D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60422" name="Oval 6">
            <a:extLst>
              <a:ext uri="{FF2B5EF4-FFF2-40B4-BE49-F238E27FC236}">
                <a16:creationId xmlns:a16="http://schemas.microsoft.com/office/drawing/2014/main" id="{2289DBE2-0D8F-5A11-3940-D33922F1B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14|  </a:t>
            </a:r>
          </a:p>
        </p:txBody>
      </p:sp>
      <p:sp>
        <p:nvSpPr>
          <p:cNvPr id="60423" name="Oval 7">
            <a:extLst>
              <a:ext uri="{FF2B5EF4-FFF2-40B4-BE49-F238E27FC236}">
                <a16:creationId xmlns:a16="http://schemas.microsoft.com/office/drawing/2014/main" id="{7188C906-B4EF-8795-F5A8-18E5A2F24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60424" name="Oval 8">
            <a:extLst>
              <a:ext uri="{FF2B5EF4-FFF2-40B4-BE49-F238E27FC236}">
                <a16:creationId xmlns:a16="http://schemas.microsoft.com/office/drawing/2014/main" id="{493A46B3-7697-1508-30F5-2AB90A9BE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60425" name="Oval 9">
            <a:extLst>
              <a:ext uri="{FF2B5EF4-FFF2-40B4-BE49-F238E27FC236}">
                <a16:creationId xmlns:a16="http://schemas.microsoft.com/office/drawing/2014/main" id="{BBF0A340-B807-17DE-7DCD-FF6560BB9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60426" name="Oval 10">
            <a:extLst>
              <a:ext uri="{FF2B5EF4-FFF2-40B4-BE49-F238E27FC236}">
                <a16:creationId xmlns:a16="http://schemas.microsoft.com/office/drawing/2014/main" id="{6A0C5842-A951-51F2-64C9-5F9860630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60427" name="AutoShape 11">
            <a:extLst>
              <a:ext uri="{FF2B5EF4-FFF2-40B4-BE49-F238E27FC236}">
                <a16:creationId xmlns:a16="http://schemas.microsoft.com/office/drawing/2014/main" id="{2164158A-B904-D4AF-85B3-375FF91C8D55}"/>
              </a:ext>
            </a:extLst>
          </p:cNvPr>
          <p:cNvCxnSpPr>
            <a:cxnSpLocks noChangeShapeType="1"/>
            <a:stCxn id="60419" idx="3"/>
            <a:endCxn id="60425" idx="7"/>
          </p:cNvCxnSpPr>
          <p:nvPr/>
        </p:nvCxnSpPr>
        <p:spPr bwMode="auto">
          <a:xfrm flipH="1">
            <a:off x="1139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428" name="AutoShape 12">
            <a:extLst>
              <a:ext uri="{FF2B5EF4-FFF2-40B4-BE49-F238E27FC236}">
                <a16:creationId xmlns:a16="http://schemas.microsoft.com/office/drawing/2014/main" id="{B323C75F-D919-EBE0-F126-37D459471F9B}"/>
              </a:ext>
            </a:extLst>
          </p:cNvPr>
          <p:cNvCxnSpPr>
            <a:cxnSpLocks noChangeShapeType="1"/>
            <a:stCxn id="60425" idx="5"/>
            <a:endCxn id="60424" idx="1"/>
          </p:cNvCxnSpPr>
          <p:nvPr/>
        </p:nvCxnSpPr>
        <p:spPr bwMode="auto">
          <a:xfrm>
            <a:off x="1139825" y="4090988"/>
            <a:ext cx="541338" cy="7350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429" name="AutoShape 13">
            <a:extLst>
              <a:ext uri="{FF2B5EF4-FFF2-40B4-BE49-F238E27FC236}">
                <a16:creationId xmlns:a16="http://schemas.microsoft.com/office/drawing/2014/main" id="{CCE3C08B-6EC8-8008-40C9-B1607D137F24}"/>
              </a:ext>
            </a:extLst>
          </p:cNvPr>
          <p:cNvCxnSpPr>
            <a:cxnSpLocks noChangeShapeType="1"/>
            <a:stCxn id="60425" idx="6"/>
            <a:endCxn id="60423" idx="1"/>
          </p:cNvCxnSpPr>
          <p:nvPr/>
        </p:nvCxnSpPr>
        <p:spPr bwMode="auto">
          <a:xfrm>
            <a:off x="1295400" y="3848100"/>
            <a:ext cx="3052763" cy="976313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430" name="AutoShape 14">
            <a:extLst>
              <a:ext uri="{FF2B5EF4-FFF2-40B4-BE49-F238E27FC236}">
                <a16:creationId xmlns:a16="http://schemas.microsoft.com/office/drawing/2014/main" id="{8B0A1F06-0382-476C-1AFE-8E8CFC54AB56}"/>
              </a:ext>
            </a:extLst>
          </p:cNvPr>
          <p:cNvCxnSpPr>
            <a:cxnSpLocks noChangeShapeType="1"/>
            <a:stCxn id="60423" idx="2"/>
            <a:endCxn id="60424" idx="6"/>
          </p:cNvCxnSpPr>
          <p:nvPr/>
        </p:nvCxnSpPr>
        <p:spPr bwMode="auto">
          <a:xfrm flipH="1">
            <a:off x="2590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431" name="AutoShape 15">
            <a:extLst>
              <a:ext uri="{FF2B5EF4-FFF2-40B4-BE49-F238E27FC236}">
                <a16:creationId xmlns:a16="http://schemas.microsoft.com/office/drawing/2014/main" id="{5A222C59-A54A-42A3-E772-42C3C1BE2222}"/>
              </a:ext>
            </a:extLst>
          </p:cNvPr>
          <p:cNvCxnSpPr>
            <a:cxnSpLocks noChangeShapeType="1"/>
            <a:stCxn id="60424" idx="0"/>
            <a:endCxn id="60419" idx="4"/>
          </p:cNvCxnSpPr>
          <p:nvPr/>
        </p:nvCxnSpPr>
        <p:spPr bwMode="auto">
          <a:xfrm flipV="1">
            <a:off x="2057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432" name="AutoShape 16">
            <a:extLst>
              <a:ext uri="{FF2B5EF4-FFF2-40B4-BE49-F238E27FC236}">
                <a16:creationId xmlns:a16="http://schemas.microsoft.com/office/drawing/2014/main" id="{75FFF3F3-BD8E-FCA4-C33C-4B39506E4940}"/>
              </a:ext>
            </a:extLst>
          </p:cNvPr>
          <p:cNvCxnSpPr>
            <a:cxnSpLocks noChangeShapeType="1"/>
            <a:stCxn id="60419" idx="5"/>
            <a:endCxn id="60423" idx="1"/>
          </p:cNvCxnSpPr>
          <p:nvPr/>
        </p:nvCxnSpPr>
        <p:spPr bwMode="auto">
          <a:xfrm>
            <a:off x="2435225" y="2947988"/>
            <a:ext cx="1912938" cy="1878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433" name="AutoShape 17">
            <a:extLst>
              <a:ext uri="{FF2B5EF4-FFF2-40B4-BE49-F238E27FC236}">
                <a16:creationId xmlns:a16="http://schemas.microsoft.com/office/drawing/2014/main" id="{52FF7D6A-88C5-7F74-94CB-DE4599F2172D}"/>
              </a:ext>
            </a:extLst>
          </p:cNvPr>
          <p:cNvCxnSpPr>
            <a:cxnSpLocks noChangeShapeType="1"/>
            <a:stCxn id="60420" idx="4"/>
            <a:endCxn id="60423" idx="0"/>
          </p:cNvCxnSpPr>
          <p:nvPr/>
        </p:nvCxnSpPr>
        <p:spPr bwMode="auto">
          <a:xfrm>
            <a:off x="4724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434" name="AutoShape 18">
            <a:extLst>
              <a:ext uri="{FF2B5EF4-FFF2-40B4-BE49-F238E27FC236}">
                <a16:creationId xmlns:a16="http://schemas.microsoft.com/office/drawing/2014/main" id="{C26F5FA1-5026-1727-19EA-BE9CBD13FD76}"/>
              </a:ext>
            </a:extLst>
          </p:cNvPr>
          <p:cNvCxnSpPr>
            <a:cxnSpLocks noChangeShapeType="1"/>
            <a:stCxn id="60419" idx="6"/>
            <a:endCxn id="60420" idx="2"/>
          </p:cNvCxnSpPr>
          <p:nvPr/>
        </p:nvCxnSpPr>
        <p:spPr bwMode="auto">
          <a:xfrm>
            <a:off x="2590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435" name="AutoShape 19">
            <a:extLst>
              <a:ext uri="{FF2B5EF4-FFF2-40B4-BE49-F238E27FC236}">
                <a16:creationId xmlns:a16="http://schemas.microsoft.com/office/drawing/2014/main" id="{3E53EB11-E9CE-CD5C-4D4E-2514357EBEF7}"/>
              </a:ext>
            </a:extLst>
          </p:cNvPr>
          <p:cNvCxnSpPr>
            <a:cxnSpLocks noChangeShapeType="1"/>
            <a:stCxn id="60421" idx="2"/>
            <a:endCxn id="60420" idx="6"/>
          </p:cNvCxnSpPr>
          <p:nvPr/>
        </p:nvCxnSpPr>
        <p:spPr bwMode="auto">
          <a:xfrm flipH="1">
            <a:off x="5257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436" name="AutoShape 20">
            <a:extLst>
              <a:ext uri="{FF2B5EF4-FFF2-40B4-BE49-F238E27FC236}">
                <a16:creationId xmlns:a16="http://schemas.microsoft.com/office/drawing/2014/main" id="{264A8FCB-75D3-CC01-D046-D57005F632BB}"/>
              </a:ext>
            </a:extLst>
          </p:cNvPr>
          <p:cNvCxnSpPr>
            <a:cxnSpLocks noChangeShapeType="1"/>
            <a:stCxn id="60420" idx="5"/>
            <a:endCxn id="60426" idx="1"/>
          </p:cNvCxnSpPr>
          <p:nvPr/>
        </p:nvCxnSpPr>
        <p:spPr bwMode="auto">
          <a:xfrm>
            <a:off x="5102225" y="2947988"/>
            <a:ext cx="6175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437" name="AutoShape 21">
            <a:extLst>
              <a:ext uri="{FF2B5EF4-FFF2-40B4-BE49-F238E27FC236}">
                <a16:creationId xmlns:a16="http://schemas.microsoft.com/office/drawing/2014/main" id="{C4A2CC19-008F-A72E-A5B6-B7ED1F599713}"/>
              </a:ext>
            </a:extLst>
          </p:cNvPr>
          <p:cNvCxnSpPr>
            <a:cxnSpLocks noChangeShapeType="1"/>
            <a:stCxn id="60421" idx="3"/>
            <a:endCxn id="60426" idx="7"/>
          </p:cNvCxnSpPr>
          <p:nvPr/>
        </p:nvCxnSpPr>
        <p:spPr bwMode="auto">
          <a:xfrm flipH="1">
            <a:off x="6473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438" name="AutoShape 22">
            <a:extLst>
              <a:ext uri="{FF2B5EF4-FFF2-40B4-BE49-F238E27FC236}">
                <a16:creationId xmlns:a16="http://schemas.microsoft.com/office/drawing/2014/main" id="{6AC3E4B9-06C1-32C3-A8E6-E74B3FDCD3C2}"/>
              </a:ext>
            </a:extLst>
          </p:cNvPr>
          <p:cNvCxnSpPr>
            <a:cxnSpLocks noChangeShapeType="1"/>
            <a:stCxn id="60421" idx="4"/>
            <a:endCxn id="60422" idx="0"/>
          </p:cNvCxnSpPr>
          <p:nvPr/>
        </p:nvCxnSpPr>
        <p:spPr bwMode="auto">
          <a:xfrm>
            <a:off x="7391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439" name="AutoShape 23">
            <a:extLst>
              <a:ext uri="{FF2B5EF4-FFF2-40B4-BE49-F238E27FC236}">
                <a16:creationId xmlns:a16="http://schemas.microsoft.com/office/drawing/2014/main" id="{C8B1CECD-8BC5-CD8E-F53D-141A02904715}"/>
              </a:ext>
            </a:extLst>
          </p:cNvPr>
          <p:cNvCxnSpPr>
            <a:cxnSpLocks noChangeShapeType="1"/>
            <a:stCxn id="60422" idx="2"/>
            <a:endCxn id="60423" idx="6"/>
          </p:cNvCxnSpPr>
          <p:nvPr/>
        </p:nvCxnSpPr>
        <p:spPr bwMode="auto">
          <a:xfrm flipH="1">
            <a:off x="5257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440" name="AutoShape 24">
            <a:extLst>
              <a:ext uri="{FF2B5EF4-FFF2-40B4-BE49-F238E27FC236}">
                <a16:creationId xmlns:a16="http://schemas.microsoft.com/office/drawing/2014/main" id="{A27FC43D-8CBF-4BE9-EE29-4A28A5F57058}"/>
              </a:ext>
            </a:extLst>
          </p:cNvPr>
          <p:cNvCxnSpPr>
            <a:cxnSpLocks noChangeShapeType="1"/>
            <a:stCxn id="60426" idx="3"/>
            <a:endCxn id="60423" idx="7"/>
          </p:cNvCxnSpPr>
          <p:nvPr/>
        </p:nvCxnSpPr>
        <p:spPr bwMode="auto">
          <a:xfrm flipH="1">
            <a:off x="5102225" y="4090988"/>
            <a:ext cx="617538" cy="735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441" name="Line 25">
            <a:extLst>
              <a:ext uri="{FF2B5EF4-FFF2-40B4-BE49-F238E27FC236}">
                <a16:creationId xmlns:a16="http://schemas.microsoft.com/office/drawing/2014/main" id="{58EE39AB-2624-F0FE-A8EA-781E88F50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0442" name="Text Box 26">
            <a:extLst>
              <a:ext uri="{FF2B5EF4-FFF2-40B4-BE49-F238E27FC236}">
                <a16:creationId xmlns:a16="http://schemas.microsoft.com/office/drawing/2014/main" id="{6B997529-F288-AB1D-7280-50797CB6C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60443" name="Oval 27">
            <a:extLst>
              <a:ext uri="{FF2B5EF4-FFF2-40B4-BE49-F238E27FC236}">
                <a16:creationId xmlns:a16="http://schemas.microsoft.com/office/drawing/2014/main" id="{03582AB4-264F-274D-C33B-4EED0C0AB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0000"/>
                </a:solidFill>
                <a:latin typeface="Times New Roman" panose="02020603050405020304" pitchFamily="18" charset="0"/>
              </a:rPr>
              <a:t>d      f</a:t>
            </a:r>
          </a:p>
        </p:txBody>
      </p:sp>
      <p:grpSp>
        <p:nvGrpSpPr>
          <p:cNvPr id="60444" name="Group 28">
            <a:extLst>
              <a:ext uri="{FF2B5EF4-FFF2-40B4-BE49-F238E27FC236}">
                <a16:creationId xmlns:a16="http://schemas.microsoft.com/office/drawing/2014/main" id="{8A680820-4BA3-7296-8257-28259F50929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86000"/>
            <a:ext cx="7635875" cy="3140075"/>
            <a:chOff x="384" y="1440"/>
            <a:chExt cx="4810" cy="1978"/>
          </a:xfrm>
        </p:grpSpPr>
        <p:sp>
          <p:nvSpPr>
            <p:cNvPr id="60445" name="Text Box 29">
              <a:extLst>
                <a:ext uri="{FF2B5EF4-FFF2-40B4-BE49-F238E27FC236}">
                  <a16:creationId xmlns:a16="http://schemas.microsoft.com/office/drawing/2014/main" id="{EAC03AE1-502D-FDAD-8984-0D35466CC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0446" name="Text Box 30">
              <a:extLst>
                <a:ext uri="{FF2B5EF4-FFF2-40B4-BE49-F238E27FC236}">
                  <a16:creationId xmlns:a16="http://schemas.microsoft.com/office/drawing/2014/main" id="{B42F4CEF-60B6-31CC-C903-B08A18850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00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0447" name="Text Box 31">
              <a:extLst>
                <a:ext uri="{FF2B5EF4-FFF2-40B4-BE49-F238E27FC236}">
                  <a16:creationId xmlns:a16="http://schemas.microsoft.com/office/drawing/2014/main" id="{AEAC06B3-7134-E75D-0607-7303AF75F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072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0448" name="Text Box 32">
              <a:extLst>
                <a:ext uri="{FF2B5EF4-FFF2-40B4-BE49-F238E27FC236}">
                  <a16:creationId xmlns:a16="http://schemas.microsoft.com/office/drawing/2014/main" id="{5137F987-BBD0-AFAE-C9C0-BFB5DBD94D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31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60449" name="Text Box 33">
              <a:extLst>
                <a:ext uri="{FF2B5EF4-FFF2-40B4-BE49-F238E27FC236}">
                  <a16:creationId xmlns:a16="http://schemas.microsoft.com/office/drawing/2014/main" id="{6DABBEDC-AC49-017C-8D5C-31B831D55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168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60450" name="Text Box 34">
              <a:extLst>
                <a:ext uri="{FF2B5EF4-FFF2-40B4-BE49-F238E27FC236}">
                  <a16:creationId xmlns:a16="http://schemas.microsoft.com/office/drawing/2014/main" id="{8D1091FF-75DD-A102-E2E8-1084A4307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60451" name="Text Box 35">
              <a:extLst>
                <a:ext uri="{FF2B5EF4-FFF2-40B4-BE49-F238E27FC236}">
                  <a16:creationId xmlns:a16="http://schemas.microsoft.com/office/drawing/2014/main" id="{FF62B565-9FB4-45B5-CDDC-A18D73818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44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0452" name="Text Box 36">
              <a:extLst>
                <a:ext uri="{FF2B5EF4-FFF2-40B4-BE49-F238E27FC236}">
                  <a16:creationId xmlns:a16="http://schemas.microsoft.com/office/drawing/2014/main" id="{CF1F80A9-8EF5-2BEF-A51E-7E02F62AA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2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8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>
            <a:extLst>
              <a:ext uri="{FF2B5EF4-FFF2-40B4-BE49-F238E27FC236}">
                <a16:creationId xmlns:a16="http://schemas.microsoft.com/office/drawing/2014/main" id="{7A63B315-B7C5-02CB-71EE-BD5C26334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95E2BD5B-4FA4-4E65-9125-F7EFB9025E5A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58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61442" name="Text Box 2">
            <a:extLst>
              <a:ext uri="{FF2B5EF4-FFF2-40B4-BE49-F238E27FC236}">
                <a16:creationId xmlns:a16="http://schemas.microsoft.com/office/drawing/2014/main" id="{8D31BBDF-36D9-BC38-37CE-61225560B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DFS Example</a:t>
            </a:r>
          </a:p>
        </p:txBody>
      </p:sp>
      <p:sp>
        <p:nvSpPr>
          <p:cNvPr id="61443" name="Oval 3">
            <a:extLst>
              <a:ext uri="{FF2B5EF4-FFF2-40B4-BE49-F238E27FC236}">
                <a16:creationId xmlns:a16="http://schemas.microsoft.com/office/drawing/2014/main" id="{AED904A2-280D-666E-1C30-E26C1B404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61444" name="Oval 4">
            <a:extLst>
              <a:ext uri="{FF2B5EF4-FFF2-40B4-BE49-F238E27FC236}">
                <a16:creationId xmlns:a16="http://schemas.microsoft.com/office/drawing/2014/main" id="{3C2C0E11-B79F-5F63-48E3-E424B69A5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61445" name="Oval 5">
            <a:extLst>
              <a:ext uri="{FF2B5EF4-FFF2-40B4-BE49-F238E27FC236}">
                <a16:creationId xmlns:a16="http://schemas.microsoft.com/office/drawing/2014/main" id="{364A0B44-3005-933D-1574-E89028060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rgbClr val="B2B2B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61446" name="Oval 6">
            <a:extLst>
              <a:ext uri="{FF2B5EF4-FFF2-40B4-BE49-F238E27FC236}">
                <a16:creationId xmlns:a16="http://schemas.microsoft.com/office/drawing/2014/main" id="{C969E0F7-2DC7-F804-6567-954451C1C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61447" name="Oval 7">
            <a:extLst>
              <a:ext uri="{FF2B5EF4-FFF2-40B4-BE49-F238E27FC236}">
                <a16:creationId xmlns:a16="http://schemas.microsoft.com/office/drawing/2014/main" id="{B9216633-17A7-38E2-494C-8F1DD5FBD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61448" name="Oval 8">
            <a:extLst>
              <a:ext uri="{FF2B5EF4-FFF2-40B4-BE49-F238E27FC236}">
                <a16:creationId xmlns:a16="http://schemas.microsoft.com/office/drawing/2014/main" id="{BD54E8F7-931C-13F4-E713-97ED10A66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61449" name="Oval 9">
            <a:extLst>
              <a:ext uri="{FF2B5EF4-FFF2-40B4-BE49-F238E27FC236}">
                <a16:creationId xmlns:a16="http://schemas.microsoft.com/office/drawing/2014/main" id="{B2846882-8F9E-3227-EE30-04966899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61450" name="Oval 10">
            <a:extLst>
              <a:ext uri="{FF2B5EF4-FFF2-40B4-BE49-F238E27FC236}">
                <a16:creationId xmlns:a16="http://schemas.microsoft.com/office/drawing/2014/main" id="{E7641796-526D-BE44-1B28-51CB918A5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61451" name="AutoShape 11">
            <a:extLst>
              <a:ext uri="{FF2B5EF4-FFF2-40B4-BE49-F238E27FC236}">
                <a16:creationId xmlns:a16="http://schemas.microsoft.com/office/drawing/2014/main" id="{B1849001-07A6-F514-7669-783ED9641111}"/>
              </a:ext>
            </a:extLst>
          </p:cNvPr>
          <p:cNvCxnSpPr>
            <a:cxnSpLocks noChangeShapeType="1"/>
            <a:stCxn id="61443" idx="3"/>
            <a:endCxn id="61449" idx="7"/>
          </p:cNvCxnSpPr>
          <p:nvPr/>
        </p:nvCxnSpPr>
        <p:spPr bwMode="auto">
          <a:xfrm flipH="1">
            <a:off x="1139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52" name="AutoShape 12">
            <a:extLst>
              <a:ext uri="{FF2B5EF4-FFF2-40B4-BE49-F238E27FC236}">
                <a16:creationId xmlns:a16="http://schemas.microsoft.com/office/drawing/2014/main" id="{7562B763-BE39-17A1-6D5F-B8E7EA6ED490}"/>
              </a:ext>
            </a:extLst>
          </p:cNvPr>
          <p:cNvCxnSpPr>
            <a:cxnSpLocks noChangeShapeType="1"/>
            <a:stCxn id="61449" idx="5"/>
            <a:endCxn id="61448" idx="1"/>
          </p:cNvCxnSpPr>
          <p:nvPr/>
        </p:nvCxnSpPr>
        <p:spPr bwMode="auto">
          <a:xfrm>
            <a:off x="1139825" y="4090988"/>
            <a:ext cx="541338" cy="7350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53" name="AutoShape 13">
            <a:extLst>
              <a:ext uri="{FF2B5EF4-FFF2-40B4-BE49-F238E27FC236}">
                <a16:creationId xmlns:a16="http://schemas.microsoft.com/office/drawing/2014/main" id="{0E70BDEF-AEAF-8DFC-E7A7-B2AAE0399944}"/>
              </a:ext>
            </a:extLst>
          </p:cNvPr>
          <p:cNvCxnSpPr>
            <a:cxnSpLocks noChangeShapeType="1"/>
            <a:stCxn id="61449" idx="6"/>
            <a:endCxn id="61447" idx="1"/>
          </p:cNvCxnSpPr>
          <p:nvPr/>
        </p:nvCxnSpPr>
        <p:spPr bwMode="auto">
          <a:xfrm>
            <a:off x="1295400" y="3848100"/>
            <a:ext cx="3052763" cy="976313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54" name="AutoShape 14">
            <a:extLst>
              <a:ext uri="{FF2B5EF4-FFF2-40B4-BE49-F238E27FC236}">
                <a16:creationId xmlns:a16="http://schemas.microsoft.com/office/drawing/2014/main" id="{C38E4E55-9269-75B2-3CE3-3D244CF0BC09}"/>
              </a:ext>
            </a:extLst>
          </p:cNvPr>
          <p:cNvCxnSpPr>
            <a:cxnSpLocks noChangeShapeType="1"/>
            <a:stCxn id="61447" idx="2"/>
            <a:endCxn id="61448" idx="6"/>
          </p:cNvCxnSpPr>
          <p:nvPr/>
        </p:nvCxnSpPr>
        <p:spPr bwMode="auto">
          <a:xfrm flipH="1">
            <a:off x="2590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55" name="AutoShape 15">
            <a:extLst>
              <a:ext uri="{FF2B5EF4-FFF2-40B4-BE49-F238E27FC236}">
                <a16:creationId xmlns:a16="http://schemas.microsoft.com/office/drawing/2014/main" id="{9C5D523B-A4FF-8B73-6796-DC61DB69E4DC}"/>
              </a:ext>
            </a:extLst>
          </p:cNvPr>
          <p:cNvCxnSpPr>
            <a:cxnSpLocks noChangeShapeType="1"/>
            <a:stCxn id="61448" idx="0"/>
            <a:endCxn id="61443" idx="4"/>
          </p:cNvCxnSpPr>
          <p:nvPr/>
        </p:nvCxnSpPr>
        <p:spPr bwMode="auto">
          <a:xfrm flipV="1">
            <a:off x="2057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56" name="AutoShape 16">
            <a:extLst>
              <a:ext uri="{FF2B5EF4-FFF2-40B4-BE49-F238E27FC236}">
                <a16:creationId xmlns:a16="http://schemas.microsoft.com/office/drawing/2014/main" id="{28FA197D-6730-9038-37CD-0FAF0AC06ED4}"/>
              </a:ext>
            </a:extLst>
          </p:cNvPr>
          <p:cNvCxnSpPr>
            <a:cxnSpLocks noChangeShapeType="1"/>
            <a:stCxn id="61443" idx="5"/>
            <a:endCxn id="61447" idx="1"/>
          </p:cNvCxnSpPr>
          <p:nvPr/>
        </p:nvCxnSpPr>
        <p:spPr bwMode="auto">
          <a:xfrm>
            <a:off x="2435225" y="2947988"/>
            <a:ext cx="1912938" cy="1878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57" name="AutoShape 17">
            <a:extLst>
              <a:ext uri="{FF2B5EF4-FFF2-40B4-BE49-F238E27FC236}">
                <a16:creationId xmlns:a16="http://schemas.microsoft.com/office/drawing/2014/main" id="{CCA271BF-B28F-C7AE-B68F-CE30A68C9B48}"/>
              </a:ext>
            </a:extLst>
          </p:cNvPr>
          <p:cNvCxnSpPr>
            <a:cxnSpLocks noChangeShapeType="1"/>
            <a:stCxn id="61444" idx="4"/>
            <a:endCxn id="61447" idx="0"/>
          </p:cNvCxnSpPr>
          <p:nvPr/>
        </p:nvCxnSpPr>
        <p:spPr bwMode="auto">
          <a:xfrm>
            <a:off x="4724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58" name="AutoShape 18">
            <a:extLst>
              <a:ext uri="{FF2B5EF4-FFF2-40B4-BE49-F238E27FC236}">
                <a16:creationId xmlns:a16="http://schemas.microsoft.com/office/drawing/2014/main" id="{2F57EDF7-B9AD-1F1C-7C1C-DB88B4DBDF74}"/>
              </a:ext>
            </a:extLst>
          </p:cNvPr>
          <p:cNvCxnSpPr>
            <a:cxnSpLocks noChangeShapeType="1"/>
            <a:stCxn id="61443" idx="6"/>
            <a:endCxn id="61444" idx="2"/>
          </p:cNvCxnSpPr>
          <p:nvPr/>
        </p:nvCxnSpPr>
        <p:spPr bwMode="auto">
          <a:xfrm>
            <a:off x="2590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59" name="AutoShape 19">
            <a:extLst>
              <a:ext uri="{FF2B5EF4-FFF2-40B4-BE49-F238E27FC236}">
                <a16:creationId xmlns:a16="http://schemas.microsoft.com/office/drawing/2014/main" id="{193E8CAD-895A-4808-2654-140D96E461B8}"/>
              </a:ext>
            </a:extLst>
          </p:cNvPr>
          <p:cNvCxnSpPr>
            <a:cxnSpLocks noChangeShapeType="1"/>
            <a:stCxn id="61445" idx="2"/>
            <a:endCxn id="61444" idx="6"/>
          </p:cNvCxnSpPr>
          <p:nvPr/>
        </p:nvCxnSpPr>
        <p:spPr bwMode="auto">
          <a:xfrm flipH="1">
            <a:off x="5257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60" name="AutoShape 20">
            <a:extLst>
              <a:ext uri="{FF2B5EF4-FFF2-40B4-BE49-F238E27FC236}">
                <a16:creationId xmlns:a16="http://schemas.microsoft.com/office/drawing/2014/main" id="{0188A12D-6B3A-AE83-FB32-843849D7D660}"/>
              </a:ext>
            </a:extLst>
          </p:cNvPr>
          <p:cNvCxnSpPr>
            <a:cxnSpLocks noChangeShapeType="1"/>
            <a:stCxn id="61444" idx="5"/>
            <a:endCxn id="61450" idx="1"/>
          </p:cNvCxnSpPr>
          <p:nvPr/>
        </p:nvCxnSpPr>
        <p:spPr bwMode="auto">
          <a:xfrm>
            <a:off x="5102225" y="2947988"/>
            <a:ext cx="6175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61" name="AutoShape 21">
            <a:extLst>
              <a:ext uri="{FF2B5EF4-FFF2-40B4-BE49-F238E27FC236}">
                <a16:creationId xmlns:a16="http://schemas.microsoft.com/office/drawing/2014/main" id="{6F685854-5C59-EE2F-605F-5FE988854C7C}"/>
              </a:ext>
            </a:extLst>
          </p:cNvPr>
          <p:cNvCxnSpPr>
            <a:cxnSpLocks noChangeShapeType="1"/>
            <a:stCxn id="61445" idx="3"/>
            <a:endCxn id="61450" idx="7"/>
          </p:cNvCxnSpPr>
          <p:nvPr/>
        </p:nvCxnSpPr>
        <p:spPr bwMode="auto">
          <a:xfrm flipH="1">
            <a:off x="6473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62" name="AutoShape 22">
            <a:extLst>
              <a:ext uri="{FF2B5EF4-FFF2-40B4-BE49-F238E27FC236}">
                <a16:creationId xmlns:a16="http://schemas.microsoft.com/office/drawing/2014/main" id="{E58DA1A1-FB98-02E6-A3FD-8BBA0F23CA06}"/>
              </a:ext>
            </a:extLst>
          </p:cNvPr>
          <p:cNvCxnSpPr>
            <a:cxnSpLocks noChangeShapeType="1"/>
            <a:stCxn id="61445" idx="4"/>
            <a:endCxn id="61446" idx="0"/>
          </p:cNvCxnSpPr>
          <p:nvPr/>
        </p:nvCxnSpPr>
        <p:spPr bwMode="auto">
          <a:xfrm>
            <a:off x="7391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63" name="AutoShape 23">
            <a:extLst>
              <a:ext uri="{FF2B5EF4-FFF2-40B4-BE49-F238E27FC236}">
                <a16:creationId xmlns:a16="http://schemas.microsoft.com/office/drawing/2014/main" id="{408EA4B6-BC7C-DDB1-5FC4-DCA9AE72D88C}"/>
              </a:ext>
            </a:extLst>
          </p:cNvPr>
          <p:cNvCxnSpPr>
            <a:cxnSpLocks noChangeShapeType="1"/>
            <a:stCxn id="61446" idx="2"/>
            <a:endCxn id="61447" idx="6"/>
          </p:cNvCxnSpPr>
          <p:nvPr/>
        </p:nvCxnSpPr>
        <p:spPr bwMode="auto">
          <a:xfrm flipH="1">
            <a:off x="5257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64" name="AutoShape 24">
            <a:extLst>
              <a:ext uri="{FF2B5EF4-FFF2-40B4-BE49-F238E27FC236}">
                <a16:creationId xmlns:a16="http://schemas.microsoft.com/office/drawing/2014/main" id="{60668793-02DA-70B9-74E6-EE006A5E10E2}"/>
              </a:ext>
            </a:extLst>
          </p:cNvPr>
          <p:cNvCxnSpPr>
            <a:cxnSpLocks noChangeShapeType="1"/>
            <a:stCxn id="61450" idx="3"/>
            <a:endCxn id="61447" idx="7"/>
          </p:cNvCxnSpPr>
          <p:nvPr/>
        </p:nvCxnSpPr>
        <p:spPr bwMode="auto">
          <a:xfrm flipH="1">
            <a:off x="5102225" y="4090988"/>
            <a:ext cx="617538" cy="735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65" name="Line 25">
            <a:extLst>
              <a:ext uri="{FF2B5EF4-FFF2-40B4-BE49-F238E27FC236}">
                <a16:creationId xmlns:a16="http://schemas.microsoft.com/office/drawing/2014/main" id="{FF95AA9A-55E3-A07C-1D81-34044D253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466" name="Text Box 26">
            <a:extLst>
              <a:ext uri="{FF2B5EF4-FFF2-40B4-BE49-F238E27FC236}">
                <a16:creationId xmlns:a16="http://schemas.microsoft.com/office/drawing/2014/main" id="{42DF520F-50AB-9458-3B2C-9880E451F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61467" name="Oval 27">
            <a:extLst>
              <a:ext uri="{FF2B5EF4-FFF2-40B4-BE49-F238E27FC236}">
                <a16:creationId xmlns:a16="http://schemas.microsoft.com/office/drawing/2014/main" id="{A89445F4-6EA1-29A6-0BAE-FF99E50F5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0000"/>
                </a:solidFill>
                <a:latin typeface="Times New Roman" panose="02020603050405020304" pitchFamily="18" charset="0"/>
              </a:rPr>
              <a:t>d      f</a:t>
            </a:r>
          </a:p>
        </p:txBody>
      </p:sp>
      <p:grpSp>
        <p:nvGrpSpPr>
          <p:cNvPr id="61468" name="Group 28">
            <a:extLst>
              <a:ext uri="{FF2B5EF4-FFF2-40B4-BE49-F238E27FC236}">
                <a16:creationId xmlns:a16="http://schemas.microsoft.com/office/drawing/2014/main" id="{5FC8F252-E371-8F2B-CE4E-0FAC115F304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86000"/>
            <a:ext cx="7635875" cy="3140075"/>
            <a:chOff x="384" y="1440"/>
            <a:chExt cx="4810" cy="1978"/>
          </a:xfrm>
        </p:grpSpPr>
        <p:sp>
          <p:nvSpPr>
            <p:cNvPr id="61469" name="Text Box 29">
              <a:extLst>
                <a:ext uri="{FF2B5EF4-FFF2-40B4-BE49-F238E27FC236}">
                  <a16:creationId xmlns:a16="http://schemas.microsoft.com/office/drawing/2014/main" id="{67E09D32-1B4D-D06B-44A3-218B45EFD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1470" name="Text Box 30">
              <a:extLst>
                <a:ext uri="{FF2B5EF4-FFF2-40B4-BE49-F238E27FC236}">
                  <a16:creationId xmlns:a16="http://schemas.microsoft.com/office/drawing/2014/main" id="{8E71470A-27A7-5F6B-F529-374B46C55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00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1471" name="Text Box 31">
              <a:extLst>
                <a:ext uri="{FF2B5EF4-FFF2-40B4-BE49-F238E27FC236}">
                  <a16:creationId xmlns:a16="http://schemas.microsoft.com/office/drawing/2014/main" id="{8A42B27D-589B-70F4-CABD-505A9B9F2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072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1472" name="Text Box 32">
              <a:extLst>
                <a:ext uri="{FF2B5EF4-FFF2-40B4-BE49-F238E27FC236}">
                  <a16:creationId xmlns:a16="http://schemas.microsoft.com/office/drawing/2014/main" id="{268E1EB8-DE9F-F8B8-28F4-8E58A0423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31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61473" name="Text Box 33">
              <a:extLst>
                <a:ext uri="{FF2B5EF4-FFF2-40B4-BE49-F238E27FC236}">
                  <a16:creationId xmlns:a16="http://schemas.microsoft.com/office/drawing/2014/main" id="{6A994CFC-B8B2-598E-83C5-1FC3AB777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168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61474" name="Text Box 34">
              <a:extLst>
                <a:ext uri="{FF2B5EF4-FFF2-40B4-BE49-F238E27FC236}">
                  <a16:creationId xmlns:a16="http://schemas.microsoft.com/office/drawing/2014/main" id="{71D98DA4-F325-8727-BF24-F294FCCB2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61475" name="Text Box 35">
              <a:extLst>
                <a:ext uri="{FF2B5EF4-FFF2-40B4-BE49-F238E27FC236}">
                  <a16:creationId xmlns:a16="http://schemas.microsoft.com/office/drawing/2014/main" id="{40CBA350-8D93-C859-0FC6-4FACADA29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44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1476" name="Text Box 36">
              <a:extLst>
                <a:ext uri="{FF2B5EF4-FFF2-40B4-BE49-F238E27FC236}">
                  <a16:creationId xmlns:a16="http://schemas.microsoft.com/office/drawing/2014/main" id="{CBF697D7-598B-D2EF-68AF-C772C8029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2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8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>
            <a:extLst>
              <a:ext uri="{FF2B5EF4-FFF2-40B4-BE49-F238E27FC236}">
                <a16:creationId xmlns:a16="http://schemas.microsoft.com/office/drawing/2014/main" id="{275B7566-FB59-122D-9DAD-D106F5F66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CB11746F-A8AD-482E-8059-AE9D24F579ED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59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62466" name="Text Box 2">
            <a:extLst>
              <a:ext uri="{FF2B5EF4-FFF2-40B4-BE49-F238E27FC236}">
                <a16:creationId xmlns:a16="http://schemas.microsoft.com/office/drawing/2014/main" id="{390FC0C8-EB34-D682-A5CD-768F33FEE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DFS Example</a:t>
            </a:r>
          </a:p>
        </p:txBody>
      </p:sp>
      <p:sp>
        <p:nvSpPr>
          <p:cNvPr id="62467" name="Oval 3">
            <a:extLst>
              <a:ext uri="{FF2B5EF4-FFF2-40B4-BE49-F238E27FC236}">
                <a16:creationId xmlns:a16="http://schemas.microsoft.com/office/drawing/2014/main" id="{0BA37EA7-7B32-55A0-1BB8-972474D9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62468" name="Oval 4">
            <a:extLst>
              <a:ext uri="{FF2B5EF4-FFF2-40B4-BE49-F238E27FC236}">
                <a16:creationId xmlns:a16="http://schemas.microsoft.com/office/drawing/2014/main" id="{CFB240C5-9A71-6B6E-E221-2383B254A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62469" name="Oval 5">
            <a:extLst>
              <a:ext uri="{FF2B5EF4-FFF2-40B4-BE49-F238E27FC236}">
                <a16:creationId xmlns:a16="http://schemas.microsoft.com/office/drawing/2014/main" id="{F63EC290-EA2D-ED55-AC48-5F90E0A77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13|16</a:t>
            </a:r>
          </a:p>
        </p:txBody>
      </p:sp>
      <p:sp>
        <p:nvSpPr>
          <p:cNvPr id="62470" name="Oval 6">
            <a:extLst>
              <a:ext uri="{FF2B5EF4-FFF2-40B4-BE49-F238E27FC236}">
                <a16:creationId xmlns:a16="http://schemas.microsoft.com/office/drawing/2014/main" id="{1255D50F-CF5C-BED6-73B3-29B976A0D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62471" name="Oval 7">
            <a:extLst>
              <a:ext uri="{FF2B5EF4-FFF2-40B4-BE49-F238E27FC236}">
                <a16:creationId xmlns:a16="http://schemas.microsoft.com/office/drawing/2014/main" id="{3CED7753-2187-BED1-A968-1C8714044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62472" name="Oval 8">
            <a:extLst>
              <a:ext uri="{FF2B5EF4-FFF2-40B4-BE49-F238E27FC236}">
                <a16:creationId xmlns:a16="http://schemas.microsoft.com/office/drawing/2014/main" id="{46B04B82-6629-B115-30FF-0962AAB3E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62473" name="Oval 9">
            <a:extLst>
              <a:ext uri="{FF2B5EF4-FFF2-40B4-BE49-F238E27FC236}">
                <a16:creationId xmlns:a16="http://schemas.microsoft.com/office/drawing/2014/main" id="{4FDE771A-5339-CF72-B4FF-0B87AB0A4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62474" name="Oval 10">
            <a:extLst>
              <a:ext uri="{FF2B5EF4-FFF2-40B4-BE49-F238E27FC236}">
                <a16:creationId xmlns:a16="http://schemas.microsoft.com/office/drawing/2014/main" id="{702D0658-02E5-7CCC-329D-A112F2C4E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62475" name="AutoShape 11">
            <a:extLst>
              <a:ext uri="{FF2B5EF4-FFF2-40B4-BE49-F238E27FC236}">
                <a16:creationId xmlns:a16="http://schemas.microsoft.com/office/drawing/2014/main" id="{C32A009E-679A-656B-7AC7-827FB44E8073}"/>
              </a:ext>
            </a:extLst>
          </p:cNvPr>
          <p:cNvCxnSpPr>
            <a:cxnSpLocks noChangeShapeType="1"/>
            <a:stCxn id="62467" idx="3"/>
            <a:endCxn id="62473" idx="7"/>
          </p:cNvCxnSpPr>
          <p:nvPr/>
        </p:nvCxnSpPr>
        <p:spPr bwMode="auto">
          <a:xfrm flipH="1">
            <a:off x="1139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76" name="AutoShape 12">
            <a:extLst>
              <a:ext uri="{FF2B5EF4-FFF2-40B4-BE49-F238E27FC236}">
                <a16:creationId xmlns:a16="http://schemas.microsoft.com/office/drawing/2014/main" id="{361AD925-72FC-C9F3-89F3-E991464FEF07}"/>
              </a:ext>
            </a:extLst>
          </p:cNvPr>
          <p:cNvCxnSpPr>
            <a:cxnSpLocks noChangeShapeType="1"/>
            <a:stCxn id="62473" idx="5"/>
            <a:endCxn id="62472" idx="1"/>
          </p:cNvCxnSpPr>
          <p:nvPr/>
        </p:nvCxnSpPr>
        <p:spPr bwMode="auto">
          <a:xfrm>
            <a:off x="1139825" y="4090988"/>
            <a:ext cx="541338" cy="7350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77" name="AutoShape 13">
            <a:extLst>
              <a:ext uri="{FF2B5EF4-FFF2-40B4-BE49-F238E27FC236}">
                <a16:creationId xmlns:a16="http://schemas.microsoft.com/office/drawing/2014/main" id="{E1C0635E-65C5-0DA8-B13D-AF8DEC9D52A0}"/>
              </a:ext>
            </a:extLst>
          </p:cNvPr>
          <p:cNvCxnSpPr>
            <a:cxnSpLocks noChangeShapeType="1"/>
            <a:stCxn id="62473" idx="6"/>
            <a:endCxn id="62471" idx="1"/>
          </p:cNvCxnSpPr>
          <p:nvPr/>
        </p:nvCxnSpPr>
        <p:spPr bwMode="auto">
          <a:xfrm>
            <a:off x="1295400" y="3848100"/>
            <a:ext cx="3052763" cy="976313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78" name="AutoShape 14">
            <a:extLst>
              <a:ext uri="{FF2B5EF4-FFF2-40B4-BE49-F238E27FC236}">
                <a16:creationId xmlns:a16="http://schemas.microsoft.com/office/drawing/2014/main" id="{798189F5-A113-A304-4417-C00E8C676550}"/>
              </a:ext>
            </a:extLst>
          </p:cNvPr>
          <p:cNvCxnSpPr>
            <a:cxnSpLocks noChangeShapeType="1"/>
            <a:stCxn id="62471" idx="2"/>
            <a:endCxn id="62472" idx="6"/>
          </p:cNvCxnSpPr>
          <p:nvPr/>
        </p:nvCxnSpPr>
        <p:spPr bwMode="auto">
          <a:xfrm flipH="1">
            <a:off x="2590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79" name="AutoShape 15">
            <a:extLst>
              <a:ext uri="{FF2B5EF4-FFF2-40B4-BE49-F238E27FC236}">
                <a16:creationId xmlns:a16="http://schemas.microsoft.com/office/drawing/2014/main" id="{131BA6D1-B9DE-E138-8C2C-5499D5326C1A}"/>
              </a:ext>
            </a:extLst>
          </p:cNvPr>
          <p:cNvCxnSpPr>
            <a:cxnSpLocks noChangeShapeType="1"/>
            <a:stCxn id="62472" idx="0"/>
            <a:endCxn id="62467" idx="4"/>
          </p:cNvCxnSpPr>
          <p:nvPr/>
        </p:nvCxnSpPr>
        <p:spPr bwMode="auto">
          <a:xfrm flipV="1">
            <a:off x="2057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80" name="AutoShape 16">
            <a:extLst>
              <a:ext uri="{FF2B5EF4-FFF2-40B4-BE49-F238E27FC236}">
                <a16:creationId xmlns:a16="http://schemas.microsoft.com/office/drawing/2014/main" id="{56BD817F-A4B8-4D1D-88FA-8103FC991FA9}"/>
              </a:ext>
            </a:extLst>
          </p:cNvPr>
          <p:cNvCxnSpPr>
            <a:cxnSpLocks noChangeShapeType="1"/>
            <a:stCxn id="62467" idx="5"/>
            <a:endCxn id="62471" idx="1"/>
          </p:cNvCxnSpPr>
          <p:nvPr/>
        </p:nvCxnSpPr>
        <p:spPr bwMode="auto">
          <a:xfrm>
            <a:off x="2435225" y="2947988"/>
            <a:ext cx="1912938" cy="1878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81" name="AutoShape 17">
            <a:extLst>
              <a:ext uri="{FF2B5EF4-FFF2-40B4-BE49-F238E27FC236}">
                <a16:creationId xmlns:a16="http://schemas.microsoft.com/office/drawing/2014/main" id="{01A71FFB-191C-049B-5258-BFAD779B106C}"/>
              </a:ext>
            </a:extLst>
          </p:cNvPr>
          <p:cNvCxnSpPr>
            <a:cxnSpLocks noChangeShapeType="1"/>
            <a:stCxn id="62468" idx="4"/>
            <a:endCxn id="62471" idx="0"/>
          </p:cNvCxnSpPr>
          <p:nvPr/>
        </p:nvCxnSpPr>
        <p:spPr bwMode="auto">
          <a:xfrm>
            <a:off x="4724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82" name="AutoShape 18">
            <a:extLst>
              <a:ext uri="{FF2B5EF4-FFF2-40B4-BE49-F238E27FC236}">
                <a16:creationId xmlns:a16="http://schemas.microsoft.com/office/drawing/2014/main" id="{AEB2D056-4FBE-A7FB-D6D5-2E0FFAC21D25}"/>
              </a:ext>
            </a:extLst>
          </p:cNvPr>
          <p:cNvCxnSpPr>
            <a:cxnSpLocks noChangeShapeType="1"/>
            <a:stCxn id="62467" idx="6"/>
            <a:endCxn id="62468" idx="2"/>
          </p:cNvCxnSpPr>
          <p:nvPr/>
        </p:nvCxnSpPr>
        <p:spPr bwMode="auto">
          <a:xfrm>
            <a:off x="2590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83" name="AutoShape 19">
            <a:extLst>
              <a:ext uri="{FF2B5EF4-FFF2-40B4-BE49-F238E27FC236}">
                <a16:creationId xmlns:a16="http://schemas.microsoft.com/office/drawing/2014/main" id="{77C606DE-86CB-B370-B210-38617E41432F}"/>
              </a:ext>
            </a:extLst>
          </p:cNvPr>
          <p:cNvCxnSpPr>
            <a:cxnSpLocks noChangeShapeType="1"/>
            <a:stCxn id="62469" idx="2"/>
            <a:endCxn id="62468" idx="6"/>
          </p:cNvCxnSpPr>
          <p:nvPr/>
        </p:nvCxnSpPr>
        <p:spPr bwMode="auto">
          <a:xfrm flipH="1">
            <a:off x="5257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84" name="AutoShape 20">
            <a:extLst>
              <a:ext uri="{FF2B5EF4-FFF2-40B4-BE49-F238E27FC236}">
                <a16:creationId xmlns:a16="http://schemas.microsoft.com/office/drawing/2014/main" id="{8F40FDFB-8290-620A-EDCB-F3383CE7634B}"/>
              </a:ext>
            </a:extLst>
          </p:cNvPr>
          <p:cNvCxnSpPr>
            <a:cxnSpLocks noChangeShapeType="1"/>
            <a:stCxn id="62468" idx="5"/>
            <a:endCxn id="62474" idx="1"/>
          </p:cNvCxnSpPr>
          <p:nvPr/>
        </p:nvCxnSpPr>
        <p:spPr bwMode="auto">
          <a:xfrm>
            <a:off x="5102225" y="2947988"/>
            <a:ext cx="6175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85" name="AutoShape 21">
            <a:extLst>
              <a:ext uri="{FF2B5EF4-FFF2-40B4-BE49-F238E27FC236}">
                <a16:creationId xmlns:a16="http://schemas.microsoft.com/office/drawing/2014/main" id="{BE848F86-BA27-CCD0-1996-71C7385E658D}"/>
              </a:ext>
            </a:extLst>
          </p:cNvPr>
          <p:cNvCxnSpPr>
            <a:cxnSpLocks noChangeShapeType="1"/>
            <a:stCxn id="62469" idx="3"/>
            <a:endCxn id="62474" idx="7"/>
          </p:cNvCxnSpPr>
          <p:nvPr/>
        </p:nvCxnSpPr>
        <p:spPr bwMode="auto">
          <a:xfrm flipH="1">
            <a:off x="6473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86" name="AutoShape 22">
            <a:extLst>
              <a:ext uri="{FF2B5EF4-FFF2-40B4-BE49-F238E27FC236}">
                <a16:creationId xmlns:a16="http://schemas.microsoft.com/office/drawing/2014/main" id="{68965513-6A37-2536-20C3-2438F7EBC441}"/>
              </a:ext>
            </a:extLst>
          </p:cNvPr>
          <p:cNvCxnSpPr>
            <a:cxnSpLocks noChangeShapeType="1"/>
            <a:stCxn id="62469" idx="4"/>
            <a:endCxn id="62470" idx="0"/>
          </p:cNvCxnSpPr>
          <p:nvPr/>
        </p:nvCxnSpPr>
        <p:spPr bwMode="auto">
          <a:xfrm>
            <a:off x="7391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87" name="AutoShape 23">
            <a:extLst>
              <a:ext uri="{FF2B5EF4-FFF2-40B4-BE49-F238E27FC236}">
                <a16:creationId xmlns:a16="http://schemas.microsoft.com/office/drawing/2014/main" id="{DBA5999C-5307-80F4-2097-48664A7DE34D}"/>
              </a:ext>
            </a:extLst>
          </p:cNvPr>
          <p:cNvCxnSpPr>
            <a:cxnSpLocks noChangeShapeType="1"/>
            <a:stCxn id="62470" idx="2"/>
            <a:endCxn id="62471" idx="6"/>
          </p:cNvCxnSpPr>
          <p:nvPr/>
        </p:nvCxnSpPr>
        <p:spPr bwMode="auto">
          <a:xfrm flipH="1">
            <a:off x="5257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88" name="AutoShape 24">
            <a:extLst>
              <a:ext uri="{FF2B5EF4-FFF2-40B4-BE49-F238E27FC236}">
                <a16:creationId xmlns:a16="http://schemas.microsoft.com/office/drawing/2014/main" id="{89DB924D-CB1B-59C3-4776-2345B0720224}"/>
              </a:ext>
            </a:extLst>
          </p:cNvPr>
          <p:cNvCxnSpPr>
            <a:cxnSpLocks noChangeShapeType="1"/>
            <a:stCxn id="62474" idx="3"/>
            <a:endCxn id="62471" idx="7"/>
          </p:cNvCxnSpPr>
          <p:nvPr/>
        </p:nvCxnSpPr>
        <p:spPr bwMode="auto">
          <a:xfrm flipH="1">
            <a:off x="5102225" y="4090988"/>
            <a:ext cx="617538" cy="735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489" name="Line 25">
            <a:extLst>
              <a:ext uri="{FF2B5EF4-FFF2-40B4-BE49-F238E27FC236}">
                <a16:creationId xmlns:a16="http://schemas.microsoft.com/office/drawing/2014/main" id="{7738FA6B-B6C1-0E2B-DEF3-6AD81AB24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2490" name="Text Box 26">
            <a:extLst>
              <a:ext uri="{FF2B5EF4-FFF2-40B4-BE49-F238E27FC236}">
                <a16:creationId xmlns:a16="http://schemas.microsoft.com/office/drawing/2014/main" id="{F6829DDB-1F18-229A-C144-33F9E11AA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62491" name="Oval 27">
            <a:extLst>
              <a:ext uri="{FF2B5EF4-FFF2-40B4-BE49-F238E27FC236}">
                <a16:creationId xmlns:a16="http://schemas.microsoft.com/office/drawing/2014/main" id="{92D984C0-68DE-5F0C-0740-24BB3FA6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0000"/>
                </a:solidFill>
                <a:latin typeface="Times New Roman" panose="02020603050405020304" pitchFamily="18" charset="0"/>
              </a:rPr>
              <a:t>d      f</a:t>
            </a:r>
          </a:p>
        </p:txBody>
      </p:sp>
      <p:grpSp>
        <p:nvGrpSpPr>
          <p:cNvPr id="62492" name="Group 28">
            <a:extLst>
              <a:ext uri="{FF2B5EF4-FFF2-40B4-BE49-F238E27FC236}">
                <a16:creationId xmlns:a16="http://schemas.microsoft.com/office/drawing/2014/main" id="{F925A8EB-24E7-C7DB-195E-27F7AE7140D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86000"/>
            <a:ext cx="7635875" cy="3140075"/>
            <a:chOff x="384" y="1440"/>
            <a:chExt cx="4810" cy="1978"/>
          </a:xfrm>
        </p:grpSpPr>
        <p:sp>
          <p:nvSpPr>
            <p:cNvPr id="62493" name="Text Box 29">
              <a:extLst>
                <a:ext uri="{FF2B5EF4-FFF2-40B4-BE49-F238E27FC236}">
                  <a16:creationId xmlns:a16="http://schemas.microsoft.com/office/drawing/2014/main" id="{D5C89CA9-765C-9210-374C-057F2050F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2494" name="Text Box 30">
              <a:extLst>
                <a:ext uri="{FF2B5EF4-FFF2-40B4-BE49-F238E27FC236}">
                  <a16:creationId xmlns:a16="http://schemas.microsoft.com/office/drawing/2014/main" id="{213C2AB9-BA48-D2D6-E9B2-2E951CA95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00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2495" name="Text Box 31">
              <a:extLst>
                <a:ext uri="{FF2B5EF4-FFF2-40B4-BE49-F238E27FC236}">
                  <a16:creationId xmlns:a16="http://schemas.microsoft.com/office/drawing/2014/main" id="{7E8FBE1B-F9D4-3A50-1FDA-2791364F4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072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2496" name="Text Box 32">
              <a:extLst>
                <a:ext uri="{FF2B5EF4-FFF2-40B4-BE49-F238E27FC236}">
                  <a16:creationId xmlns:a16="http://schemas.microsoft.com/office/drawing/2014/main" id="{CB55362A-4B1F-1714-C24F-0C807930A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31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62497" name="Text Box 33">
              <a:extLst>
                <a:ext uri="{FF2B5EF4-FFF2-40B4-BE49-F238E27FC236}">
                  <a16:creationId xmlns:a16="http://schemas.microsoft.com/office/drawing/2014/main" id="{8E564BB3-1C6E-B77A-D16C-9FB10D6D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168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62498" name="Text Box 34">
              <a:extLst>
                <a:ext uri="{FF2B5EF4-FFF2-40B4-BE49-F238E27FC236}">
                  <a16:creationId xmlns:a16="http://schemas.microsoft.com/office/drawing/2014/main" id="{0EA9F229-7C9F-C79B-9162-345508EEF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62499" name="Text Box 35">
              <a:extLst>
                <a:ext uri="{FF2B5EF4-FFF2-40B4-BE49-F238E27FC236}">
                  <a16:creationId xmlns:a16="http://schemas.microsoft.com/office/drawing/2014/main" id="{D295491A-1C23-9006-3C98-E58550362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44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2500" name="Text Box 36">
              <a:extLst>
                <a:ext uri="{FF2B5EF4-FFF2-40B4-BE49-F238E27FC236}">
                  <a16:creationId xmlns:a16="http://schemas.microsoft.com/office/drawing/2014/main" id="{5F6880B7-B09B-A057-4D0A-204804F73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2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8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B4D4938D-526C-0F9D-FD49-11540268F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9408AA77-5AF6-4950-BCB4-C0927E08D5C3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6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FDDD2D8E-0B8E-8963-2DD3-FBC24567F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Tipos de grafos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D1A38054-B269-197C-4CF3-2087767E9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3425" indent="-27622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Tipos de grafos: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Um </a:t>
            </a:r>
            <a:r>
              <a:rPr lang="en-US" altLang="pt-BR" sz="2800" i="0">
                <a:solidFill>
                  <a:srgbClr val="CC0000"/>
                </a:solidFill>
                <a:latin typeface="Times New Roman" panose="02020603050405020304" pitchFamily="18" charset="0"/>
              </a:rPr>
              <a:t>grafo conexo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 tem um caminho de qualquer vértice a qualquer outro.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Num </a:t>
            </a:r>
            <a:r>
              <a:rPr lang="en-US" altLang="pt-BR" sz="2800" i="0">
                <a:solidFill>
                  <a:srgbClr val="CC0000"/>
                </a:solidFill>
                <a:latin typeface="Times New Roman" panose="02020603050405020304" pitchFamily="18" charset="0"/>
              </a:rPr>
              <a:t>grafo não dirigido (não orientado):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Font typeface="Times New Roman" panose="02020603050405020304" pitchFamily="18" charset="0"/>
              <a:buChar char="○"/>
            </a:pP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aresta (u,v) = aresta (v,u)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Num </a:t>
            </a:r>
            <a:r>
              <a:rPr lang="en-US" altLang="pt-BR" sz="2800" i="0">
                <a:solidFill>
                  <a:srgbClr val="CC0000"/>
                </a:solidFill>
                <a:latin typeface="Times New Roman" panose="02020603050405020304" pitchFamily="18" charset="0"/>
              </a:rPr>
              <a:t>grafo dirigido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Font typeface="Times New Roman" panose="02020603050405020304" pitchFamily="18" charset="0"/>
              <a:buChar char="○"/>
            </a:pP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arco (u,v) vai do vértice u ao vértice v.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>
            <a:extLst>
              <a:ext uri="{FF2B5EF4-FFF2-40B4-BE49-F238E27FC236}">
                <a16:creationId xmlns:a16="http://schemas.microsoft.com/office/drawing/2014/main" id="{BF4DF303-3C0A-FCFB-137D-3E87CFEB9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CD5CC2B9-DFD5-4EB9-86ED-122C61272B0B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60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id="{90760A76-8A3E-E829-16DD-6D1C187E7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DFS: Kinds of edges</a:t>
            </a: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AE89DC1B-824E-10B3-4A56-1A01EBF6F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3425" indent="-27622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DFS introduces an important distinction among edges in the original graph: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CC0000"/>
                </a:solidFill>
                <a:latin typeface="Times New Roman" panose="02020603050405020304" pitchFamily="18" charset="0"/>
              </a:rPr>
              <a:t>Tree edge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: encounter new (white) vertex 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Font typeface="Times New Roman" panose="02020603050405020304" pitchFamily="18" charset="0"/>
              <a:buChar char="○"/>
            </a:pP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The tree edges form a spanning forest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Font typeface="Times New Roman" panose="02020603050405020304" pitchFamily="18" charset="0"/>
              <a:buChar char="○"/>
            </a:pPr>
            <a:r>
              <a:rPr lang="en-US" altLang="pt-BR" sz="2400" i="0">
                <a:solidFill>
                  <a:srgbClr val="0033CC"/>
                </a:solidFill>
                <a:latin typeface="Times New Roman" panose="02020603050405020304" pitchFamily="18" charset="0"/>
              </a:rPr>
              <a:t>Can tree edges form cycles?  Why or why not?</a:t>
            </a:r>
          </a:p>
          <a:p>
            <a:pPr marL="739775" lvl="1">
              <a:spcBef>
                <a:spcPts val="700"/>
              </a:spcBef>
              <a:buClrTx/>
              <a:buFontTx/>
              <a:buNone/>
            </a:pPr>
            <a:endParaRPr lang="en-US" altLang="pt-BR" sz="2400" i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>
            <a:extLst>
              <a:ext uri="{FF2B5EF4-FFF2-40B4-BE49-F238E27FC236}">
                <a16:creationId xmlns:a16="http://schemas.microsoft.com/office/drawing/2014/main" id="{D9B7210F-7409-CF25-188D-FC98C63FB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66C855AF-7A26-474F-84FC-2770B50AD149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61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64514" name="Text Box 2">
            <a:extLst>
              <a:ext uri="{FF2B5EF4-FFF2-40B4-BE49-F238E27FC236}">
                <a16:creationId xmlns:a16="http://schemas.microsoft.com/office/drawing/2014/main" id="{348A8F48-7D44-EBCC-1D8F-8C536B488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DFS Example</a:t>
            </a:r>
          </a:p>
        </p:txBody>
      </p:sp>
      <p:sp>
        <p:nvSpPr>
          <p:cNvPr id="64515" name="Oval 3">
            <a:extLst>
              <a:ext uri="{FF2B5EF4-FFF2-40B4-BE49-F238E27FC236}">
                <a16:creationId xmlns:a16="http://schemas.microsoft.com/office/drawing/2014/main" id="{31BBC00F-B48B-C994-7F1E-61369DA4C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64516" name="Oval 4">
            <a:extLst>
              <a:ext uri="{FF2B5EF4-FFF2-40B4-BE49-F238E27FC236}">
                <a16:creationId xmlns:a16="http://schemas.microsoft.com/office/drawing/2014/main" id="{F34C06AA-1CE7-E2AB-A3D6-798679F6C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64517" name="Oval 5">
            <a:extLst>
              <a:ext uri="{FF2B5EF4-FFF2-40B4-BE49-F238E27FC236}">
                <a16:creationId xmlns:a16="http://schemas.microsoft.com/office/drawing/2014/main" id="{C273C990-1DE6-5C23-643F-D82FA7125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13|16</a:t>
            </a:r>
          </a:p>
        </p:txBody>
      </p:sp>
      <p:sp>
        <p:nvSpPr>
          <p:cNvPr id="64518" name="Oval 6">
            <a:extLst>
              <a:ext uri="{FF2B5EF4-FFF2-40B4-BE49-F238E27FC236}">
                <a16:creationId xmlns:a16="http://schemas.microsoft.com/office/drawing/2014/main" id="{E24803E0-9A2B-3A3D-2C83-4A20331C4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64519" name="Oval 7">
            <a:extLst>
              <a:ext uri="{FF2B5EF4-FFF2-40B4-BE49-F238E27FC236}">
                <a16:creationId xmlns:a16="http://schemas.microsoft.com/office/drawing/2014/main" id="{B133DD26-99FB-66C5-A6DF-C5697FF1C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64520" name="Oval 8">
            <a:extLst>
              <a:ext uri="{FF2B5EF4-FFF2-40B4-BE49-F238E27FC236}">
                <a16:creationId xmlns:a16="http://schemas.microsoft.com/office/drawing/2014/main" id="{5DACE18D-71BF-BBE3-F3C7-FA06D902C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64521" name="Oval 9">
            <a:extLst>
              <a:ext uri="{FF2B5EF4-FFF2-40B4-BE49-F238E27FC236}">
                <a16:creationId xmlns:a16="http://schemas.microsoft.com/office/drawing/2014/main" id="{3D8E0873-7CFC-0B35-7A0A-D91650ED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64522" name="Oval 10">
            <a:extLst>
              <a:ext uri="{FF2B5EF4-FFF2-40B4-BE49-F238E27FC236}">
                <a16:creationId xmlns:a16="http://schemas.microsoft.com/office/drawing/2014/main" id="{6F2721EA-D353-474B-EE3E-313E326A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64523" name="AutoShape 11">
            <a:extLst>
              <a:ext uri="{FF2B5EF4-FFF2-40B4-BE49-F238E27FC236}">
                <a16:creationId xmlns:a16="http://schemas.microsoft.com/office/drawing/2014/main" id="{64AA666F-2DD9-863D-0CA2-7B458013A7ED}"/>
              </a:ext>
            </a:extLst>
          </p:cNvPr>
          <p:cNvCxnSpPr>
            <a:cxnSpLocks noChangeShapeType="1"/>
            <a:stCxn id="64515" idx="3"/>
            <a:endCxn id="64521" idx="7"/>
          </p:cNvCxnSpPr>
          <p:nvPr/>
        </p:nvCxnSpPr>
        <p:spPr bwMode="auto">
          <a:xfrm flipH="1">
            <a:off x="1139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524" name="AutoShape 12">
            <a:extLst>
              <a:ext uri="{FF2B5EF4-FFF2-40B4-BE49-F238E27FC236}">
                <a16:creationId xmlns:a16="http://schemas.microsoft.com/office/drawing/2014/main" id="{28CCE735-8EEA-A344-1EC2-04691345CB70}"/>
              </a:ext>
            </a:extLst>
          </p:cNvPr>
          <p:cNvCxnSpPr>
            <a:cxnSpLocks noChangeShapeType="1"/>
            <a:stCxn id="64521" idx="5"/>
            <a:endCxn id="64520" idx="1"/>
          </p:cNvCxnSpPr>
          <p:nvPr/>
        </p:nvCxnSpPr>
        <p:spPr bwMode="auto">
          <a:xfrm>
            <a:off x="1139825" y="4090988"/>
            <a:ext cx="541338" cy="7350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525" name="AutoShape 13">
            <a:extLst>
              <a:ext uri="{FF2B5EF4-FFF2-40B4-BE49-F238E27FC236}">
                <a16:creationId xmlns:a16="http://schemas.microsoft.com/office/drawing/2014/main" id="{6E4D1B31-2202-DF73-77E3-CBD509CE32F9}"/>
              </a:ext>
            </a:extLst>
          </p:cNvPr>
          <p:cNvCxnSpPr>
            <a:cxnSpLocks noChangeShapeType="1"/>
            <a:stCxn id="64521" idx="6"/>
            <a:endCxn id="64519" idx="1"/>
          </p:cNvCxnSpPr>
          <p:nvPr/>
        </p:nvCxnSpPr>
        <p:spPr bwMode="auto">
          <a:xfrm>
            <a:off x="1295400" y="3848100"/>
            <a:ext cx="3052763" cy="976313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526" name="AutoShape 14">
            <a:extLst>
              <a:ext uri="{FF2B5EF4-FFF2-40B4-BE49-F238E27FC236}">
                <a16:creationId xmlns:a16="http://schemas.microsoft.com/office/drawing/2014/main" id="{18C628EB-5007-8BAB-0CC4-CBFB55507E11}"/>
              </a:ext>
            </a:extLst>
          </p:cNvPr>
          <p:cNvCxnSpPr>
            <a:cxnSpLocks noChangeShapeType="1"/>
            <a:stCxn id="64519" idx="2"/>
            <a:endCxn id="64520" idx="6"/>
          </p:cNvCxnSpPr>
          <p:nvPr/>
        </p:nvCxnSpPr>
        <p:spPr bwMode="auto">
          <a:xfrm flipH="1">
            <a:off x="2590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527" name="AutoShape 15">
            <a:extLst>
              <a:ext uri="{FF2B5EF4-FFF2-40B4-BE49-F238E27FC236}">
                <a16:creationId xmlns:a16="http://schemas.microsoft.com/office/drawing/2014/main" id="{BAB5EA7C-4702-5F02-6D2A-1E5224D21795}"/>
              </a:ext>
            </a:extLst>
          </p:cNvPr>
          <p:cNvCxnSpPr>
            <a:cxnSpLocks noChangeShapeType="1"/>
            <a:stCxn id="64520" idx="0"/>
            <a:endCxn id="64515" idx="4"/>
          </p:cNvCxnSpPr>
          <p:nvPr/>
        </p:nvCxnSpPr>
        <p:spPr bwMode="auto">
          <a:xfrm flipV="1">
            <a:off x="2057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528" name="AutoShape 16">
            <a:extLst>
              <a:ext uri="{FF2B5EF4-FFF2-40B4-BE49-F238E27FC236}">
                <a16:creationId xmlns:a16="http://schemas.microsoft.com/office/drawing/2014/main" id="{A047416A-70DE-23DF-5EDB-2C79D9E0709B}"/>
              </a:ext>
            </a:extLst>
          </p:cNvPr>
          <p:cNvCxnSpPr>
            <a:cxnSpLocks noChangeShapeType="1"/>
            <a:stCxn id="64515" idx="5"/>
            <a:endCxn id="64519" idx="1"/>
          </p:cNvCxnSpPr>
          <p:nvPr/>
        </p:nvCxnSpPr>
        <p:spPr bwMode="auto">
          <a:xfrm>
            <a:off x="2435225" y="2947988"/>
            <a:ext cx="1912938" cy="1878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529" name="AutoShape 17">
            <a:extLst>
              <a:ext uri="{FF2B5EF4-FFF2-40B4-BE49-F238E27FC236}">
                <a16:creationId xmlns:a16="http://schemas.microsoft.com/office/drawing/2014/main" id="{22485630-DF9C-B22E-B973-9C2EB86D176E}"/>
              </a:ext>
            </a:extLst>
          </p:cNvPr>
          <p:cNvCxnSpPr>
            <a:cxnSpLocks noChangeShapeType="1"/>
            <a:stCxn id="64516" idx="4"/>
            <a:endCxn id="64519" idx="0"/>
          </p:cNvCxnSpPr>
          <p:nvPr/>
        </p:nvCxnSpPr>
        <p:spPr bwMode="auto">
          <a:xfrm>
            <a:off x="4724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530" name="AutoShape 18">
            <a:extLst>
              <a:ext uri="{FF2B5EF4-FFF2-40B4-BE49-F238E27FC236}">
                <a16:creationId xmlns:a16="http://schemas.microsoft.com/office/drawing/2014/main" id="{D4F3BEC4-C773-5BF6-0373-D8E70C72CD0A}"/>
              </a:ext>
            </a:extLst>
          </p:cNvPr>
          <p:cNvCxnSpPr>
            <a:cxnSpLocks noChangeShapeType="1"/>
            <a:stCxn id="64515" idx="6"/>
            <a:endCxn id="64516" idx="2"/>
          </p:cNvCxnSpPr>
          <p:nvPr/>
        </p:nvCxnSpPr>
        <p:spPr bwMode="auto">
          <a:xfrm>
            <a:off x="2590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531" name="AutoShape 19">
            <a:extLst>
              <a:ext uri="{FF2B5EF4-FFF2-40B4-BE49-F238E27FC236}">
                <a16:creationId xmlns:a16="http://schemas.microsoft.com/office/drawing/2014/main" id="{6D00AB1C-CE15-E45C-64BD-923F1DE931C5}"/>
              </a:ext>
            </a:extLst>
          </p:cNvPr>
          <p:cNvCxnSpPr>
            <a:cxnSpLocks noChangeShapeType="1"/>
            <a:stCxn id="64517" idx="2"/>
            <a:endCxn id="64516" idx="6"/>
          </p:cNvCxnSpPr>
          <p:nvPr/>
        </p:nvCxnSpPr>
        <p:spPr bwMode="auto">
          <a:xfrm flipH="1">
            <a:off x="5257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532" name="AutoShape 20">
            <a:extLst>
              <a:ext uri="{FF2B5EF4-FFF2-40B4-BE49-F238E27FC236}">
                <a16:creationId xmlns:a16="http://schemas.microsoft.com/office/drawing/2014/main" id="{1582D326-8B26-A5AD-EB0F-0D8462BFEDF0}"/>
              </a:ext>
            </a:extLst>
          </p:cNvPr>
          <p:cNvCxnSpPr>
            <a:cxnSpLocks noChangeShapeType="1"/>
            <a:stCxn id="64516" idx="5"/>
            <a:endCxn id="64522" idx="1"/>
          </p:cNvCxnSpPr>
          <p:nvPr/>
        </p:nvCxnSpPr>
        <p:spPr bwMode="auto">
          <a:xfrm>
            <a:off x="5102225" y="2947988"/>
            <a:ext cx="6175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533" name="AutoShape 21">
            <a:extLst>
              <a:ext uri="{FF2B5EF4-FFF2-40B4-BE49-F238E27FC236}">
                <a16:creationId xmlns:a16="http://schemas.microsoft.com/office/drawing/2014/main" id="{1B1F4423-91F0-44DD-6184-DFE49976D674}"/>
              </a:ext>
            </a:extLst>
          </p:cNvPr>
          <p:cNvCxnSpPr>
            <a:cxnSpLocks noChangeShapeType="1"/>
            <a:stCxn id="64517" idx="3"/>
            <a:endCxn id="64522" idx="7"/>
          </p:cNvCxnSpPr>
          <p:nvPr/>
        </p:nvCxnSpPr>
        <p:spPr bwMode="auto">
          <a:xfrm flipH="1">
            <a:off x="6473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534" name="AutoShape 22">
            <a:extLst>
              <a:ext uri="{FF2B5EF4-FFF2-40B4-BE49-F238E27FC236}">
                <a16:creationId xmlns:a16="http://schemas.microsoft.com/office/drawing/2014/main" id="{3286C6B6-5436-9F32-7C0D-94322189D407}"/>
              </a:ext>
            </a:extLst>
          </p:cNvPr>
          <p:cNvCxnSpPr>
            <a:cxnSpLocks noChangeShapeType="1"/>
            <a:stCxn id="64517" idx="4"/>
            <a:endCxn id="64518" idx="0"/>
          </p:cNvCxnSpPr>
          <p:nvPr/>
        </p:nvCxnSpPr>
        <p:spPr bwMode="auto">
          <a:xfrm>
            <a:off x="7391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535" name="AutoShape 23">
            <a:extLst>
              <a:ext uri="{FF2B5EF4-FFF2-40B4-BE49-F238E27FC236}">
                <a16:creationId xmlns:a16="http://schemas.microsoft.com/office/drawing/2014/main" id="{C744D75B-F4F4-04BC-CE92-90F1ABD65ADE}"/>
              </a:ext>
            </a:extLst>
          </p:cNvPr>
          <p:cNvCxnSpPr>
            <a:cxnSpLocks noChangeShapeType="1"/>
            <a:stCxn id="64518" idx="2"/>
            <a:endCxn id="64519" idx="6"/>
          </p:cNvCxnSpPr>
          <p:nvPr/>
        </p:nvCxnSpPr>
        <p:spPr bwMode="auto">
          <a:xfrm flipH="1">
            <a:off x="5257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536" name="AutoShape 24">
            <a:extLst>
              <a:ext uri="{FF2B5EF4-FFF2-40B4-BE49-F238E27FC236}">
                <a16:creationId xmlns:a16="http://schemas.microsoft.com/office/drawing/2014/main" id="{6003CF51-6EBD-C7EF-B57A-4165131E9EE9}"/>
              </a:ext>
            </a:extLst>
          </p:cNvPr>
          <p:cNvCxnSpPr>
            <a:cxnSpLocks noChangeShapeType="1"/>
            <a:stCxn id="64522" idx="3"/>
            <a:endCxn id="64519" idx="7"/>
          </p:cNvCxnSpPr>
          <p:nvPr/>
        </p:nvCxnSpPr>
        <p:spPr bwMode="auto">
          <a:xfrm flipH="1">
            <a:off x="5102225" y="4090988"/>
            <a:ext cx="617538" cy="735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4537" name="Line 25">
            <a:extLst>
              <a:ext uri="{FF2B5EF4-FFF2-40B4-BE49-F238E27FC236}">
                <a16:creationId xmlns:a16="http://schemas.microsoft.com/office/drawing/2014/main" id="{C59F9276-3EB2-E478-435F-6C08CA1FF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4538" name="Text Box 26">
            <a:extLst>
              <a:ext uri="{FF2B5EF4-FFF2-40B4-BE49-F238E27FC236}">
                <a16:creationId xmlns:a16="http://schemas.microsoft.com/office/drawing/2014/main" id="{CAC75DA1-C1E4-4425-43F2-D3BA69A38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64539" name="Oval 27">
            <a:extLst>
              <a:ext uri="{FF2B5EF4-FFF2-40B4-BE49-F238E27FC236}">
                <a16:creationId xmlns:a16="http://schemas.microsoft.com/office/drawing/2014/main" id="{6F13C667-CF6B-A8DB-CFA6-8D6160F0E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0000"/>
                </a:solidFill>
                <a:latin typeface="Times New Roman" panose="02020603050405020304" pitchFamily="18" charset="0"/>
              </a:rPr>
              <a:t>d      f</a:t>
            </a:r>
          </a:p>
        </p:txBody>
      </p:sp>
      <p:sp>
        <p:nvSpPr>
          <p:cNvPr id="64540" name="Text Box 28">
            <a:extLst>
              <a:ext uri="{FF2B5EF4-FFF2-40B4-BE49-F238E27FC236}">
                <a16:creationId xmlns:a16="http://schemas.microsoft.com/office/drawing/2014/main" id="{B4809DF9-0E07-EA0A-572A-007A54349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8" y="5791200"/>
            <a:ext cx="15271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400" b="1" i="0">
                <a:solidFill>
                  <a:srgbClr val="CC0000"/>
                </a:solidFill>
                <a:latin typeface="Times New Roman" panose="02020603050405020304" pitchFamily="18" charset="0"/>
              </a:rPr>
              <a:t>Tree edges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>
            <a:extLst>
              <a:ext uri="{FF2B5EF4-FFF2-40B4-BE49-F238E27FC236}">
                <a16:creationId xmlns:a16="http://schemas.microsoft.com/office/drawing/2014/main" id="{A7C56C26-C50D-324F-788D-BCF4B7CF7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0F8FA585-E9BA-47B1-85EE-6104F621DF3A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62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65538" name="Text Box 2">
            <a:extLst>
              <a:ext uri="{FF2B5EF4-FFF2-40B4-BE49-F238E27FC236}">
                <a16:creationId xmlns:a16="http://schemas.microsoft.com/office/drawing/2014/main" id="{0BECE2D6-DB94-D20B-C75B-6EFBE140C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DFS: Kinds of edges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A8930573-1A75-1679-B13A-E2399AB5A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3425" indent="-27622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DFS introduces an important distinction among edges in the original graph: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CC0000"/>
                </a:solidFill>
                <a:latin typeface="Times New Roman" panose="02020603050405020304" pitchFamily="18" charset="0"/>
              </a:rPr>
              <a:t>Tree edge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: encounter new (white) vertex 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CC0000"/>
                </a:solidFill>
                <a:latin typeface="Times New Roman" panose="02020603050405020304" pitchFamily="18" charset="0"/>
              </a:rPr>
              <a:t>Back edge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: from descendent to ancestor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Font typeface="Times New Roman" panose="02020603050405020304" pitchFamily="18" charset="0"/>
              <a:buChar char="○"/>
            </a:pP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Encounter a grey vertex (grey to grey)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>
            <a:extLst>
              <a:ext uri="{FF2B5EF4-FFF2-40B4-BE49-F238E27FC236}">
                <a16:creationId xmlns:a16="http://schemas.microsoft.com/office/drawing/2014/main" id="{33B77E67-CF54-92FB-3795-087A4264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F16DD270-10EA-43CD-A734-D2C07C01C16B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63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66562" name="Text Box 2">
            <a:extLst>
              <a:ext uri="{FF2B5EF4-FFF2-40B4-BE49-F238E27FC236}">
                <a16:creationId xmlns:a16="http://schemas.microsoft.com/office/drawing/2014/main" id="{749FBB58-CA91-712E-EA01-B6389AFF4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DFS Example</a:t>
            </a:r>
          </a:p>
        </p:txBody>
      </p:sp>
      <p:sp>
        <p:nvSpPr>
          <p:cNvPr id="66563" name="Oval 3">
            <a:extLst>
              <a:ext uri="{FF2B5EF4-FFF2-40B4-BE49-F238E27FC236}">
                <a16:creationId xmlns:a16="http://schemas.microsoft.com/office/drawing/2014/main" id="{C07223C5-D430-1A58-564C-DC2FA3B1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66564" name="Oval 4">
            <a:extLst>
              <a:ext uri="{FF2B5EF4-FFF2-40B4-BE49-F238E27FC236}">
                <a16:creationId xmlns:a16="http://schemas.microsoft.com/office/drawing/2014/main" id="{B0C5C7E1-492E-3F7D-3866-9F2BFF5C8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66565" name="Oval 5">
            <a:extLst>
              <a:ext uri="{FF2B5EF4-FFF2-40B4-BE49-F238E27FC236}">
                <a16:creationId xmlns:a16="http://schemas.microsoft.com/office/drawing/2014/main" id="{6303FCF5-4683-C575-8545-1CD871ECC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13|16</a:t>
            </a:r>
          </a:p>
        </p:txBody>
      </p:sp>
      <p:sp>
        <p:nvSpPr>
          <p:cNvPr id="66566" name="Oval 6">
            <a:extLst>
              <a:ext uri="{FF2B5EF4-FFF2-40B4-BE49-F238E27FC236}">
                <a16:creationId xmlns:a16="http://schemas.microsoft.com/office/drawing/2014/main" id="{6AE8D5C3-2713-6639-D34A-8DFA364C6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66567" name="Oval 7">
            <a:extLst>
              <a:ext uri="{FF2B5EF4-FFF2-40B4-BE49-F238E27FC236}">
                <a16:creationId xmlns:a16="http://schemas.microsoft.com/office/drawing/2014/main" id="{5C41E370-E465-8A15-2815-0CACB0194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66568" name="Oval 8">
            <a:extLst>
              <a:ext uri="{FF2B5EF4-FFF2-40B4-BE49-F238E27FC236}">
                <a16:creationId xmlns:a16="http://schemas.microsoft.com/office/drawing/2014/main" id="{5ADABD9E-AA4C-0948-102F-7F8F79813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66569" name="Oval 9">
            <a:extLst>
              <a:ext uri="{FF2B5EF4-FFF2-40B4-BE49-F238E27FC236}">
                <a16:creationId xmlns:a16="http://schemas.microsoft.com/office/drawing/2014/main" id="{5F41F2A0-117D-06DB-C262-AD876700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66570" name="Oval 10">
            <a:extLst>
              <a:ext uri="{FF2B5EF4-FFF2-40B4-BE49-F238E27FC236}">
                <a16:creationId xmlns:a16="http://schemas.microsoft.com/office/drawing/2014/main" id="{41543A54-05B5-D910-4788-788B0F917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66571" name="AutoShape 11">
            <a:extLst>
              <a:ext uri="{FF2B5EF4-FFF2-40B4-BE49-F238E27FC236}">
                <a16:creationId xmlns:a16="http://schemas.microsoft.com/office/drawing/2014/main" id="{20A43FBF-4334-70B2-B7C1-237D78FB9C95}"/>
              </a:ext>
            </a:extLst>
          </p:cNvPr>
          <p:cNvCxnSpPr>
            <a:cxnSpLocks noChangeShapeType="1"/>
            <a:stCxn id="66563" idx="3"/>
            <a:endCxn id="66569" idx="7"/>
          </p:cNvCxnSpPr>
          <p:nvPr/>
        </p:nvCxnSpPr>
        <p:spPr bwMode="auto">
          <a:xfrm flipH="1">
            <a:off x="1139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72" name="AutoShape 12">
            <a:extLst>
              <a:ext uri="{FF2B5EF4-FFF2-40B4-BE49-F238E27FC236}">
                <a16:creationId xmlns:a16="http://schemas.microsoft.com/office/drawing/2014/main" id="{ED4F4ECD-A81D-723C-042F-99D84FBF929C}"/>
              </a:ext>
            </a:extLst>
          </p:cNvPr>
          <p:cNvCxnSpPr>
            <a:cxnSpLocks noChangeShapeType="1"/>
            <a:stCxn id="66569" idx="5"/>
            <a:endCxn id="66568" idx="1"/>
          </p:cNvCxnSpPr>
          <p:nvPr/>
        </p:nvCxnSpPr>
        <p:spPr bwMode="auto">
          <a:xfrm>
            <a:off x="1139825" y="4090988"/>
            <a:ext cx="541338" cy="7350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73" name="AutoShape 13">
            <a:extLst>
              <a:ext uri="{FF2B5EF4-FFF2-40B4-BE49-F238E27FC236}">
                <a16:creationId xmlns:a16="http://schemas.microsoft.com/office/drawing/2014/main" id="{8C15BF7D-5E50-6002-C626-75AE10A230D9}"/>
              </a:ext>
            </a:extLst>
          </p:cNvPr>
          <p:cNvCxnSpPr>
            <a:cxnSpLocks noChangeShapeType="1"/>
            <a:stCxn id="66569" idx="6"/>
            <a:endCxn id="66567" idx="1"/>
          </p:cNvCxnSpPr>
          <p:nvPr/>
        </p:nvCxnSpPr>
        <p:spPr bwMode="auto">
          <a:xfrm>
            <a:off x="1295400" y="3848100"/>
            <a:ext cx="3052763" cy="976313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74" name="AutoShape 14">
            <a:extLst>
              <a:ext uri="{FF2B5EF4-FFF2-40B4-BE49-F238E27FC236}">
                <a16:creationId xmlns:a16="http://schemas.microsoft.com/office/drawing/2014/main" id="{BF26AA69-71E1-3974-5C5B-37D7B700373C}"/>
              </a:ext>
            </a:extLst>
          </p:cNvPr>
          <p:cNvCxnSpPr>
            <a:cxnSpLocks noChangeShapeType="1"/>
            <a:stCxn id="66567" idx="2"/>
            <a:endCxn id="66568" idx="6"/>
          </p:cNvCxnSpPr>
          <p:nvPr/>
        </p:nvCxnSpPr>
        <p:spPr bwMode="auto">
          <a:xfrm flipH="1">
            <a:off x="2590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75" name="AutoShape 15">
            <a:extLst>
              <a:ext uri="{FF2B5EF4-FFF2-40B4-BE49-F238E27FC236}">
                <a16:creationId xmlns:a16="http://schemas.microsoft.com/office/drawing/2014/main" id="{F1C7C0BC-8B37-116D-9E91-E71FAB721C0A}"/>
              </a:ext>
            </a:extLst>
          </p:cNvPr>
          <p:cNvCxnSpPr>
            <a:cxnSpLocks noChangeShapeType="1"/>
            <a:stCxn id="66568" idx="0"/>
            <a:endCxn id="66563" idx="4"/>
          </p:cNvCxnSpPr>
          <p:nvPr/>
        </p:nvCxnSpPr>
        <p:spPr bwMode="auto">
          <a:xfrm flipV="1">
            <a:off x="2057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33993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76" name="AutoShape 16">
            <a:extLst>
              <a:ext uri="{FF2B5EF4-FFF2-40B4-BE49-F238E27FC236}">
                <a16:creationId xmlns:a16="http://schemas.microsoft.com/office/drawing/2014/main" id="{6FB21725-6F46-6171-FEA4-3FBC6C6CC5EC}"/>
              </a:ext>
            </a:extLst>
          </p:cNvPr>
          <p:cNvCxnSpPr>
            <a:cxnSpLocks noChangeShapeType="1"/>
            <a:stCxn id="66563" idx="5"/>
            <a:endCxn id="66567" idx="1"/>
          </p:cNvCxnSpPr>
          <p:nvPr/>
        </p:nvCxnSpPr>
        <p:spPr bwMode="auto">
          <a:xfrm>
            <a:off x="2435225" y="2947988"/>
            <a:ext cx="1912938" cy="1878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77" name="AutoShape 17">
            <a:extLst>
              <a:ext uri="{FF2B5EF4-FFF2-40B4-BE49-F238E27FC236}">
                <a16:creationId xmlns:a16="http://schemas.microsoft.com/office/drawing/2014/main" id="{48A310EC-6D26-BD4D-7BB3-5369CC4A5048}"/>
              </a:ext>
            </a:extLst>
          </p:cNvPr>
          <p:cNvCxnSpPr>
            <a:cxnSpLocks noChangeShapeType="1"/>
            <a:stCxn id="66564" idx="4"/>
            <a:endCxn id="66567" idx="0"/>
          </p:cNvCxnSpPr>
          <p:nvPr/>
        </p:nvCxnSpPr>
        <p:spPr bwMode="auto">
          <a:xfrm>
            <a:off x="4724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78" name="AutoShape 18">
            <a:extLst>
              <a:ext uri="{FF2B5EF4-FFF2-40B4-BE49-F238E27FC236}">
                <a16:creationId xmlns:a16="http://schemas.microsoft.com/office/drawing/2014/main" id="{5B4F9D7C-D108-B948-7B67-4FCA74CB9033}"/>
              </a:ext>
            </a:extLst>
          </p:cNvPr>
          <p:cNvCxnSpPr>
            <a:cxnSpLocks noChangeShapeType="1"/>
            <a:stCxn id="66563" idx="6"/>
            <a:endCxn id="66564" idx="2"/>
          </p:cNvCxnSpPr>
          <p:nvPr/>
        </p:nvCxnSpPr>
        <p:spPr bwMode="auto">
          <a:xfrm>
            <a:off x="2590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79" name="AutoShape 19">
            <a:extLst>
              <a:ext uri="{FF2B5EF4-FFF2-40B4-BE49-F238E27FC236}">
                <a16:creationId xmlns:a16="http://schemas.microsoft.com/office/drawing/2014/main" id="{268A3C35-0186-AD25-EDD2-4BFE1EA4D286}"/>
              </a:ext>
            </a:extLst>
          </p:cNvPr>
          <p:cNvCxnSpPr>
            <a:cxnSpLocks noChangeShapeType="1"/>
            <a:stCxn id="66565" idx="2"/>
            <a:endCxn id="66564" idx="6"/>
          </p:cNvCxnSpPr>
          <p:nvPr/>
        </p:nvCxnSpPr>
        <p:spPr bwMode="auto">
          <a:xfrm flipH="1">
            <a:off x="5257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80" name="AutoShape 20">
            <a:extLst>
              <a:ext uri="{FF2B5EF4-FFF2-40B4-BE49-F238E27FC236}">
                <a16:creationId xmlns:a16="http://schemas.microsoft.com/office/drawing/2014/main" id="{EBEB566C-ED0F-0E1E-80C4-B0EAE7FC5C43}"/>
              </a:ext>
            </a:extLst>
          </p:cNvPr>
          <p:cNvCxnSpPr>
            <a:cxnSpLocks noChangeShapeType="1"/>
            <a:stCxn id="66564" idx="5"/>
            <a:endCxn id="66570" idx="1"/>
          </p:cNvCxnSpPr>
          <p:nvPr/>
        </p:nvCxnSpPr>
        <p:spPr bwMode="auto">
          <a:xfrm>
            <a:off x="5102225" y="2947988"/>
            <a:ext cx="6175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81" name="AutoShape 21">
            <a:extLst>
              <a:ext uri="{FF2B5EF4-FFF2-40B4-BE49-F238E27FC236}">
                <a16:creationId xmlns:a16="http://schemas.microsoft.com/office/drawing/2014/main" id="{AD8C5DD9-3333-BEAA-E583-72D24845C6C6}"/>
              </a:ext>
            </a:extLst>
          </p:cNvPr>
          <p:cNvCxnSpPr>
            <a:cxnSpLocks noChangeShapeType="1"/>
            <a:stCxn id="66565" idx="3"/>
            <a:endCxn id="66570" idx="7"/>
          </p:cNvCxnSpPr>
          <p:nvPr/>
        </p:nvCxnSpPr>
        <p:spPr bwMode="auto">
          <a:xfrm flipH="1">
            <a:off x="6473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82" name="AutoShape 22">
            <a:extLst>
              <a:ext uri="{FF2B5EF4-FFF2-40B4-BE49-F238E27FC236}">
                <a16:creationId xmlns:a16="http://schemas.microsoft.com/office/drawing/2014/main" id="{AA9219AB-2A1D-4DA6-5DDA-F0372B5E8490}"/>
              </a:ext>
            </a:extLst>
          </p:cNvPr>
          <p:cNvCxnSpPr>
            <a:cxnSpLocks noChangeShapeType="1"/>
            <a:stCxn id="66565" idx="4"/>
            <a:endCxn id="66566" idx="0"/>
          </p:cNvCxnSpPr>
          <p:nvPr/>
        </p:nvCxnSpPr>
        <p:spPr bwMode="auto">
          <a:xfrm>
            <a:off x="7391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83" name="AutoShape 23">
            <a:extLst>
              <a:ext uri="{FF2B5EF4-FFF2-40B4-BE49-F238E27FC236}">
                <a16:creationId xmlns:a16="http://schemas.microsoft.com/office/drawing/2014/main" id="{DF998652-6AC7-CBD8-B758-4ABD581C5BAF}"/>
              </a:ext>
            </a:extLst>
          </p:cNvPr>
          <p:cNvCxnSpPr>
            <a:cxnSpLocks noChangeShapeType="1"/>
            <a:stCxn id="66566" idx="2"/>
            <a:endCxn id="66567" idx="6"/>
          </p:cNvCxnSpPr>
          <p:nvPr/>
        </p:nvCxnSpPr>
        <p:spPr bwMode="auto">
          <a:xfrm flipH="1">
            <a:off x="5257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84" name="AutoShape 24">
            <a:extLst>
              <a:ext uri="{FF2B5EF4-FFF2-40B4-BE49-F238E27FC236}">
                <a16:creationId xmlns:a16="http://schemas.microsoft.com/office/drawing/2014/main" id="{0FA3F3DE-AF05-953F-BBA5-2BDA9FAE9EDA}"/>
              </a:ext>
            </a:extLst>
          </p:cNvPr>
          <p:cNvCxnSpPr>
            <a:cxnSpLocks noChangeShapeType="1"/>
            <a:stCxn id="66570" idx="3"/>
            <a:endCxn id="66567" idx="7"/>
          </p:cNvCxnSpPr>
          <p:nvPr/>
        </p:nvCxnSpPr>
        <p:spPr bwMode="auto">
          <a:xfrm flipH="1">
            <a:off x="5102225" y="4090988"/>
            <a:ext cx="617538" cy="735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585" name="Line 25">
            <a:extLst>
              <a:ext uri="{FF2B5EF4-FFF2-40B4-BE49-F238E27FC236}">
                <a16:creationId xmlns:a16="http://schemas.microsoft.com/office/drawing/2014/main" id="{AC7D4D5C-318C-0B21-5B65-348FF19BC3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86" name="Text Box 26">
            <a:extLst>
              <a:ext uri="{FF2B5EF4-FFF2-40B4-BE49-F238E27FC236}">
                <a16:creationId xmlns:a16="http://schemas.microsoft.com/office/drawing/2014/main" id="{AE863581-EF9D-7C40-E2E3-8FDE979E0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66587" name="Oval 27">
            <a:extLst>
              <a:ext uri="{FF2B5EF4-FFF2-40B4-BE49-F238E27FC236}">
                <a16:creationId xmlns:a16="http://schemas.microsoft.com/office/drawing/2014/main" id="{9F9F122F-6B2D-443D-9D2E-CB877E887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0000"/>
                </a:solidFill>
                <a:latin typeface="Times New Roman" panose="02020603050405020304" pitchFamily="18" charset="0"/>
              </a:rPr>
              <a:t>d      f</a:t>
            </a:r>
          </a:p>
        </p:txBody>
      </p:sp>
      <p:sp>
        <p:nvSpPr>
          <p:cNvPr id="66588" name="Text Box 28">
            <a:extLst>
              <a:ext uri="{FF2B5EF4-FFF2-40B4-BE49-F238E27FC236}">
                <a16:creationId xmlns:a16="http://schemas.microsoft.com/office/drawing/2014/main" id="{E72B1088-0FA2-CE19-21E4-6DEDEC30E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791200"/>
            <a:ext cx="15954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400" b="1" i="0">
                <a:solidFill>
                  <a:srgbClr val="339933"/>
                </a:solidFill>
                <a:latin typeface="Times New Roman" panose="02020603050405020304" pitchFamily="18" charset="0"/>
              </a:rPr>
              <a:t>Back edges</a:t>
            </a:r>
          </a:p>
        </p:txBody>
      </p:sp>
      <p:sp>
        <p:nvSpPr>
          <p:cNvPr id="66589" name="Text Box 29">
            <a:extLst>
              <a:ext uri="{FF2B5EF4-FFF2-40B4-BE49-F238E27FC236}">
                <a16:creationId xmlns:a16="http://schemas.microsoft.com/office/drawing/2014/main" id="{7B857F0E-2788-F87F-FE8A-1326ED3E7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5791200"/>
            <a:ext cx="15271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CC0000"/>
                </a:solidFill>
                <a:latin typeface="Times New Roman" panose="02020603050405020304" pitchFamily="18" charset="0"/>
              </a:rPr>
              <a:t>Tree edges</a:t>
            </a:r>
          </a:p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CC0000"/>
                </a:solidFill>
                <a:latin typeface="Times New Roman" panose="02020603050405020304" pitchFamily="18" charset="0"/>
              </a:rPr>
              <a:t>  G to W</a:t>
            </a:r>
          </a:p>
        </p:txBody>
      </p:sp>
      <p:sp>
        <p:nvSpPr>
          <p:cNvPr id="66590" name="Text Box 30">
            <a:extLst>
              <a:ext uri="{FF2B5EF4-FFF2-40B4-BE49-F238E27FC236}">
                <a16:creationId xmlns:a16="http://schemas.microsoft.com/office/drawing/2014/main" id="{C5C9E587-E279-BA53-9F80-D1EE6DB4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791200"/>
            <a:ext cx="15954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400" b="1" i="0">
                <a:solidFill>
                  <a:srgbClr val="339933"/>
                </a:solidFill>
                <a:latin typeface="Times New Roman" panose="02020603050405020304" pitchFamily="18" charset="0"/>
              </a:rPr>
              <a:t>Back edges</a:t>
            </a:r>
          </a:p>
          <a:p>
            <a:pPr>
              <a:buClrTx/>
              <a:buFontTx/>
              <a:buNone/>
            </a:pPr>
            <a:r>
              <a:rPr lang="en-US" altLang="pt-BR" sz="2400" b="1" i="0">
                <a:solidFill>
                  <a:srgbClr val="339933"/>
                </a:solidFill>
                <a:latin typeface="Times New Roman" panose="02020603050405020304" pitchFamily="18" charset="0"/>
              </a:rPr>
              <a:t>    G to 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>
            <a:extLst>
              <a:ext uri="{FF2B5EF4-FFF2-40B4-BE49-F238E27FC236}">
                <a16:creationId xmlns:a16="http://schemas.microsoft.com/office/drawing/2014/main" id="{937CB401-11D9-1DB9-5E8B-E63FC6DB6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E80BA385-46DA-4745-BF29-A9F3B15BA3CA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64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F0BFCEDF-C944-933E-068B-686EF4745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DFS: Kinds of edges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2AD98B20-6255-0348-9CE6-1DD171060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3425" indent="-27622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DFS introduces an important distinction among edges in the original graph: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CC0000"/>
                </a:solidFill>
                <a:latin typeface="Times New Roman" panose="02020603050405020304" pitchFamily="18" charset="0"/>
              </a:rPr>
              <a:t>Tree edge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: encounter new (white) vertex 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CC0000"/>
                </a:solidFill>
                <a:latin typeface="Times New Roman" panose="02020603050405020304" pitchFamily="18" charset="0"/>
              </a:rPr>
              <a:t>Back edge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: from descendent to ancestor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CC0000"/>
                </a:solidFill>
                <a:latin typeface="Times New Roman" panose="02020603050405020304" pitchFamily="18" charset="0"/>
              </a:rPr>
              <a:t>Forward edge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: from ancestor to descendent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Font typeface="Times New Roman" panose="02020603050405020304" pitchFamily="18" charset="0"/>
              <a:buChar char="○"/>
            </a:pP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Not a tree edge, though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Font typeface="Times New Roman" panose="02020603050405020304" pitchFamily="18" charset="0"/>
              <a:buChar char="○"/>
            </a:pP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From grey node to black node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>
            <a:extLst>
              <a:ext uri="{FF2B5EF4-FFF2-40B4-BE49-F238E27FC236}">
                <a16:creationId xmlns:a16="http://schemas.microsoft.com/office/drawing/2014/main" id="{EF5E072A-FFD7-8982-6C46-80CC51841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8B957CC9-AC9F-44BC-9213-9655C7914B56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65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68610" name="Text Box 2">
            <a:extLst>
              <a:ext uri="{FF2B5EF4-FFF2-40B4-BE49-F238E27FC236}">
                <a16:creationId xmlns:a16="http://schemas.microsoft.com/office/drawing/2014/main" id="{21133A0F-AC10-6FFE-3E53-B27F64014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DFS Example</a:t>
            </a:r>
          </a:p>
        </p:txBody>
      </p:sp>
      <p:sp>
        <p:nvSpPr>
          <p:cNvPr id="68611" name="Oval 3">
            <a:extLst>
              <a:ext uri="{FF2B5EF4-FFF2-40B4-BE49-F238E27FC236}">
                <a16:creationId xmlns:a16="http://schemas.microsoft.com/office/drawing/2014/main" id="{F8EDD2F6-C920-9A5D-F2FB-13DAC8924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68612" name="Oval 4">
            <a:extLst>
              <a:ext uri="{FF2B5EF4-FFF2-40B4-BE49-F238E27FC236}">
                <a16:creationId xmlns:a16="http://schemas.microsoft.com/office/drawing/2014/main" id="{136E61AE-D1F0-47E7-6CC4-B9E82B5AB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68613" name="Oval 5">
            <a:extLst>
              <a:ext uri="{FF2B5EF4-FFF2-40B4-BE49-F238E27FC236}">
                <a16:creationId xmlns:a16="http://schemas.microsoft.com/office/drawing/2014/main" id="{F7DB23C4-02B8-9EE5-CECA-412EDE012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13|16</a:t>
            </a:r>
          </a:p>
        </p:txBody>
      </p:sp>
      <p:sp>
        <p:nvSpPr>
          <p:cNvPr id="68614" name="Oval 6">
            <a:extLst>
              <a:ext uri="{FF2B5EF4-FFF2-40B4-BE49-F238E27FC236}">
                <a16:creationId xmlns:a16="http://schemas.microsoft.com/office/drawing/2014/main" id="{F1D0B9D0-B5FB-1B4B-56D5-183B4CBA1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68615" name="Oval 7">
            <a:extLst>
              <a:ext uri="{FF2B5EF4-FFF2-40B4-BE49-F238E27FC236}">
                <a16:creationId xmlns:a16="http://schemas.microsoft.com/office/drawing/2014/main" id="{3FD8A360-B97D-70B8-043E-8637484D6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68616" name="Oval 8">
            <a:extLst>
              <a:ext uri="{FF2B5EF4-FFF2-40B4-BE49-F238E27FC236}">
                <a16:creationId xmlns:a16="http://schemas.microsoft.com/office/drawing/2014/main" id="{AA4E1584-EAC8-1759-F121-64E92559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68617" name="Oval 9">
            <a:extLst>
              <a:ext uri="{FF2B5EF4-FFF2-40B4-BE49-F238E27FC236}">
                <a16:creationId xmlns:a16="http://schemas.microsoft.com/office/drawing/2014/main" id="{2FAD6FEE-0589-4204-2203-B11711EAD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68618" name="Oval 10">
            <a:extLst>
              <a:ext uri="{FF2B5EF4-FFF2-40B4-BE49-F238E27FC236}">
                <a16:creationId xmlns:a16="http://schemas.microsoft.com/office/drawing/2014/main" id="{5EB00E94-4FE7-95CA-804C-5EAEFF418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68619" name="AutoShape 11">
            <a:extLst>
              <a:ext uri="{FF2B5EF4-FFF2-40B4-BE49-F238E27FC236}">
                <a16:creationId xmlns:a16="http://schemas.microsoft.com/office/drawing/2014/main" id="{0A6FE1D5-39F7-7E0E-1F30-AB78B02A21CC}"/>
              </a:ext>
            </a:extLst>
          </p:cNvPr>
          <p:cNvCxnSpPr>
            <a:cxnSpLocks noChangeShapeType="1"/>
            <a:stCxn id="68611" idx="3"/>
            <a:endCxn id="68617" idx="7"/>
          </p:cNvCxnSpPr>
          <p:nvPr/>
        </p:nvCxnSpPr>
        <p:spPr bwMode="auto">
          <a:xfrm flipH="1">
            <a:off x="1139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620" name="AutoShape 12">
            <a:extLst>
              <a:ext uri="{FF2B5EF4-FFF2-40B4-BE49-F238E27FC236}">
                <a16:creationId xmlns:a16="http://schemas.microsoft.com/office/drawing/2014/main" id="{B7A1FEB6-43BC-C6A5-1940-4AFC384B4A90}"/>
              </a:ext>
            </a:extLst>
          </p:cNvPr>
          <p:cNvCxnSpPr>
            <a:cxnSpLocks noChangeShapeType="1"/>
            <a:stCxn id="68617" idx="5"/>
            <a:endCxn id="68616" idx="1"/>
          </p:cNvCxnSpPr>
          <p:nvPr/>
        </p:nvCxnSpPr>
        <p:spPr bwMode="auto">
          <a:xfrm>
            <a:off x="1139825" y="4090988"/>
            <a:ext cx="541338" cy="7350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621" name="AutoShape 13">
            <a:extLst>
              <a:ext uri="{FF2B5EF4-FFF2-40B4-BE49-F238E27FC236}">
                <a16:creationId xmlns:a16="http://schemas.microsoft.com/office/drawing/2014/main" id="{9C57BD81-E079-A5A1-2566-54BF0EB988E6}"/>
              </a:ext>
            </a:extLst>
          </p:cNvPr>
          <p:cNvCxnSpPr>
            <a:cxnSpLocks noChangeShapeType="1"/>
            <a:stCxn id="68617" idx="6"/>
            <a:endCxn id="68615" idx="1"/>
          </p:cNvCxnSpPr>
          <p:nvPr/>
        </p:nvCxnSpPr>
        <p:spPr bwMode="auto">
          <a:xfrm>
            <a:off x="1295400" y="3848100"/>
            <a:ext cx="3052763" cy="976313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622" name="AutoShape 14">
            <a:extLst>
              <a:ext uri="{FF2B5EF4-FFF2-40B4-BE49-F238E27FC236}">
                <a16:creationId xmlns:a16="http://schemas.microsoft.com/office/drawing/2014/main" id="{FB90D77E-2547-2686-21EE-70E11C2F8123}"/>
              </a:ext>
            </a:extLst>
          </p:cNvPr>
          <p:cNvCxnSpPr>
            <a:cxnSpLocks noChangeShapeType="1"/>
            <a:stCxn id="68615" idx="2"/>
            <a:endCxn id="68616" idx="6"/>
          </p:cNvCxnSpPr>
          <p:nvPr/>
        </p:nvCxnSpPr>
        <p:spPr bwMode="auto">
          <a:xfrm flipH="1">
            <a:off x="2590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623" name="AutoShape 15">
            <a:extLst>
              <a:ext uri="{FF2B5EF4-FFF2-40B4-BE49-F238E27FC236}">
                <a16:creationId xmlns:a16="http://schemas.microsoft.com/office/drawing/2014/main" id="{2E535A05-D71F-76E6-28FE-EC717A9BF884}"/>
              </a:ext>
            </a:extLst>
          </p:cNvPr>
          <p:cNvCxnSpPr>
            <a:cxnSpLocks noChangeShapeType="1"/>
            <a:stCxn id="68616" idx="0"/>
            <a:endCxn id="68611" idx="4"/>
          </p:cNvCxnSpPr>
          <p:nvPr/>
        </p:nvCxnSpPr>
        <p:spPr bwMode="auto">
          <a:xfrm flipV="1">
            <a:off x="2057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33993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624" name="AutoShape 16">
            <a:extLst>
              <a:ext uri="{FF2B5EF4-FFF2-40B4-BE49-F238E27FC236}">
                <a16:creationId xmlns:a16="http://schemas.microsoft.com/office/drawing/2014/main" id="{7AEDE823-0A56-1AD4-704C-E0BD6D0F64C3}"/>
              </a:ext>
            </a:extLst>
          </p:cNvPr>
          <p:cNvCxnSpPr>
            <a:cxnSpLocks noChangeShapeType="1"/>
            <a:stCxn id="68612" idx="4"/>
            <a:endCxn id="68615" idx="0"/>
          </p:cNvCxnSpPr>
          <p:nvPr/>
        </p:nvCxnSpPr>
        <p:spPr bwMode="auto">
          <a:xfrm>
            <a:off x="4724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625" name="AutoShape 17">
            <a:extLst>
              <a:ext uri="{FF2B5EF4-FFF2-40B4-BE49-F238E27FC236}">
                <a16:creationId xmlns:a16="http://schemas.microsoft.com/office/drawing/2014/main" id="{0524B6BC-BDC2-D3D4-1CFF-2D66C06B8BD3}"/>
              </a:ext>
            </a:extLst>
          </p:cNvPr>
          <p:cNvCxnSpPr>
            <a:cxnSpLocks noChangeShapeType="1"/>
            <a:stCxn id="68611" idx="6"/>
            <a:endCxn id="68612" idx="2"/>
          </p:cNvCxnSpPr>
          <p:nvPr/>
        </p:nvCxnSpPr>
        <p:spPr bwMode="auto">
          <a:xfrm>
            <a:off x="2590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626" name="AutoShape 18">
            <a:extLst>
              <a:ext uri="{FF2B5EF4-FFF2-40B4-BE49-F238E27FC236}">
                <a16:creationId xmlns:a16="http://schemas.microsoft.com/office/drawing/2014/main" id="{A027EF02-3C70-CDF7-1A7E-691A8293A06A}"/>
              </a:ext>
            </a:extLst>
          </p:cNvPr>
          <p:cNvCxnSpPr>
            <a:cxnSpLocks noChangeShapeType="1"/>
            <a:stCxn id="68613" idx="2"/>
            <a:endCxn id="68612" idx="6"/>
          </p:cNvCxnSpPr>
          <p:nvPr/>
        </p:nvCxnSpPr>
        <p:spPr bwMode="auto">
          <a:xfrm flipH="1">
            <a:off x="5257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627" name="AutoShape 19">
            <a:extLst>
              <a:ext uri="{FF2B5EF4-FFF2-40B4-BE49-F238E27FC236}">
                <a16:creationId xmlns:a16="http://schemas.microsoft.com/office/drawing/2014/main" id="{6A4EEC9A-519F-08CF-F41D-6732F0981DA6}"/>
              </a:ext>
            </a:extLst>
          </p:cNvPr>
          <p:cNvCxnSpPr>
            <a:cxnSpLocks noChangeShapeType="1"/>
            <a:stCxn id="68612" idx="5"/>
            <a:endCxn id="68618" idx="1"/>
          </p:cNvCxnSpPr>
          <p:nvPr/>
        </p:nvCxnSpPr>
        <p:spPr bwMode="auto">
          <a:xfrm>
            <a:off x="5102225" y="2947988"/>
            <a:ext cx="6175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628" name="AutoShape 20">
            <a:extLst>
              <a:ext uri="{FF2B5EF4-FFF2-40B4-BE49-F238E27FC236}">
                <a16:creationId xmlns:a16="http://schemas.microsoft.com/office/drawing/2014/main" id="{12210783-5492-BBEF-23CC-2D5888EE225B}"/>
              </a:ext>
            </a:extLst>
          </p:cNvPr>
          <p:cNvCxnSpPr>
            <a:cxnSpLocks noChangeShapeType="1"/>
            <a:stCxn id="68613" idx="3"/>
            <a:endCxn id="68618" idx="7"/>
          </p:cNvCxnSpPr>
          <p:nvPr/>
        </p:nvCxnSpPr>
        <p:spPr bwMode="auto">
          <a:xfrm flipH="1">
            <a:off x="6473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629" name="AutoShape 21">
            <a:extLst>
              <a:ext uri="{FF2B5EF4-FFF2-40B4-BE49-F238E27FC236}">
                <a16:creationId xmlns:a16="http://schemas.microsoft.com/office/drawing/2014/main" id="{7FA8F0B3-731C-B825-6CCD-8F7C1C4F8ABE}"/>
              </a:ext>
            </a:extLst>
          </p:cNvPr>
          <p:cNvCxnSpPr>
            <a:cxnSpLocks noChangeShapeType="1"/>
            <a:stCxn id="68613" idx="4"/>
            <a:endCxn id="68614" idx="0"/>
          </p:cNvCxnSpPr>
          <p:nvPr/>
        </p:nvCxnSpPr>
        <p:spPr bwMode="auto">
          <a:xfrm>
            <a:off x="7391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630" name="AutoShape 22">
            <a:extLst>
              <a:ext uri="{FF2B5EF4-FFF2-40B4-BE49-F238E27FC236}">
                <a16:creationId xmlns:a16="http://schemas.microsoft.com/office/drawing/2014/main" id="{4C4F1DEF-A49B-B51E-9584-116DE9C6FB33}"/>
              </a:ext>
            </a:extLst>
          </p:cNvPr>
          <p:cNvCxnSpPr>
            <a:cxnSpLocks noChangeShapeType="1"/>
            <a:stCxn id="68614" idx="2"/>
            <a:endCxn id="68615" idx="6"/>
          </p:cNvCxnSpPr>
          <p:nvPr/>
        </p:nvCxnSpPr>
        <p:spPr bwMode="auto">
          <a:xfrm flipH="1">
            <a:off x="5257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631" name="AutoShape 23">
            <a:extLst>
              <a:ext uri="{FF2B5EF4-FFF2-40B4-BE49-F238E27FC236}">
                <a16:creationId xmlns:a16="http://schemas.microsoft.com/office/drawing/2014/main" id="{888FAFA2-FBC7-B43E-FAD4-7168C68F5F4B}"/>
              </a:ext>
            </a:extLst>
          </p:cNvPr>
          <p:cNvCxnSpPr>
            <a:cxnSpLocks noChangeShapeType="1"/>
            <a:stCxn id="68618" idx="3"/>
            <a:endCxn id="68615" idx="7"/>
          </p:cNvCxnSpPr>
          <p:nvPr/>
        </p:nvCxnSpPr>
        <p:spPr bwMode="auto">
          <a:xfrm flipH="1">
            <a:off x="5102225" y="4090988"/>
            <a:ext cx="617538" cy="735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632" name="Line 24">
            <a:extLst>
              <a:ext uri="{FF2B5EF4-FFF2-40B4-BE49-F238E27FC236}">
                <a16:creationId xmlns:a16="http://schemas.microsoft.com/office/drawing/2014/main" id="{BF20CCC0-FD2D-2B30-F602-1A281455D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8633" name="Text Box 25">
            <a:extLst>
              <a:ext uri="{FF2B5EF4-FFF2-40B4-BE49-F238E27FC236}">
                <a16:creationId xmlns:a16="http://schemas.microsoft.com/office/drawing/2014/main" id="{B6916686-74ED-F919-F671-F4CBCE329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68634" name="Oval 26">
            <a:extLst>
              <a:ext uri="{FF2B5EF4-FFF2-40B4-BE49-F238E27FC236}">
                <a16:creationId xmlns:a16="http://schemas.microsoft.com/office/drawing/2014/main" id="{E68121C4-829D-273F-38D6-D53E2ED87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0000"/>
                </a:solidFill>
                <a:latin typeface="Times New Roman" panose="02020603050405020304" pitchFamily="18" charset="0"/>
              </a:rPr>
              <a:t>d      f</a:t>
            </a:r>
          </a:p>
        </p:txBody>
      </p:sp>
      <p:sp>
        <p:nvSpPr>
          <p:cNvPr id="68635" name="Text Box 27">
            <a:extLst>
              <a:ext uri="{FF2B5EF4-FFF2-40B4-BE49-F238E27FC236}">
                <a16:creationId xmlns:a16="http://schemas.microsoft.com/office/drawing/2014/main" id="{6DD0A269-65F0-4EE2-9DF1-A107FF8C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8" y="5791200"/>
            <a:ext cx="15271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400" b="1" i="0">
                <a:solidFill>
                  <a:srgbClr val="CC0000"/>
                </a:solidFill>
                <a:latin typeface="Times New Roman" panose="02020603050405020304" pitchFamily="18" charset="0"/>
              </a:rPr>
              <a:t>Tree edges</a:t>
            </a:r>
          </a:p>
        </p:txBody>
      </p:sp>
      <p:sp>
        <p:nvSpPr>
          <p:cNvPr id="68636" name="Text Box 28">
            <a:extLst>
              <a:ext uri="{FF2B5EF4-FFF2-40B4-BE49-F238E27FC236}">
                <a16:creationId xmlns:a16="http://schemas.microsoft.com/office/drawing/2014/main" id="{C8D3FE23-D051-2F87-7B8C-1F9AA023C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791200"/>
            <a:ext cx="15954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400" b="1" i="0">
                <a:solidFill>
                  <a:srgbClr val="339933"/>
                </a:solidFill>
                <a:latin typeface="Times New Roman" panose="02020603050405020304" pitchFamily="18" charset="0"/>
              </a:rPr>
              <a:t>Back edges</a:t>
            </a:r>
          </a:p>
        </p:txBody>
      </p:sp>
      <p:sp>
        <p:nvSpPr>
          <p:cNvPr id="68637" name="Text Box 29">
            <a:extLst>
              <a:ext uri="{FF2B5EF4-FFF2-40B4-BE49-F238E27FC236}">
                <a16:creationId xmlns:a16="http://schemas.microsoft.com/office/drawing/2014/main" id="{C503EA65-494F-B263-4E03-DC7A33C28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791200"/>
            <a:ext cx="2052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400" b="1" i="0">
                <a:solidFill>
                  <a:srgbClr val="9900CC"/>
                </a:solidFill>
                <a:latin typeface="Times New Roman" panose="02020603050405020304" pitchFamily="18" charset="0"/>
              </a:rPr>
              <a:t>Forward edges</a:t>
            </a:r>
          </a:p>
        </p:txBody>
      </p:sp>
      <p:cxnSp>
        <p:nvCxnSpPr>
          <p:cNvPr id="68638" name="AutoShape 30">
            <a:extLst>
              <a:ext uri="{FF2B5EF4-FFF2-40B4-BE49-F238E27FC236}">
                <a16:creationId xmlns:a16="http://schemas.microsoft.com/office/drawing/2014/main" id="{0E21787A-A753-CC45-235B-A8E27F16662E}"/>
              </a:ext>
            </a:extLst>
          </p:cNvPr>
          <p:cNvCxnSpPr>
            <a:cxnSpLocks noChangeShapeType="1"/>
            <a:stCxn id="68611" idx="5"/>
            <a:endCxn id="68615" idx="1"/>
          </p:cNvCxnSpPr>
          <p:nvPr/>
        </p:nvCxnSpPr>
        <p:spPr bwMode="auto">
          <a:xfrm>
            <a:off x="2435225" y="2947988"/>
            <a:ext cx="1912938" cy="1878012"/>
          </a:xfrm>
          <a:prstGeom prst="straightConnector1">
            <a:avLst/>
          </a:prstGeom>
          <a:noFill/>
          <a:ln w="28440" cap="sq">
            <a:solidFill>
              <a:srgbClr val="9900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639" name="Text Box 31">
            <a:extLst>
              <a:ext uri="{FF2B5EF4-FFF2-40B4-BE49-F238E27FC236}">
                <a16:creationId xmlns:a16="http://schemas.microsoft.com/office/drawing/2014/main" id="{6485A023-E330-0680-6974-2E02EA6D2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5791200"/>
            <a:ext cx="15271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CC0000"/>
                </a:solidFill>
                <a:latin typeface="Times New Roman" panose="02020603050405020304" pitchFamily="18" charset="0"/>
              </a:rPr>
              <a:t>Tree edges</a:t>
            </a:r>
          </a:p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CC0000"/>
                </a:solidFill>
                <a:latin typeface="Times New Roman" panose="02020603050405020304" pitchFamily="18" charset="0"/>
              </a:rPr>
              <a:t>  G to W</a:t>
            </a:r>
          </a:p>
        </p:txBody>
      </p:sp>
      <p:sp>
        <p:nvSpPr>
          <p:cNvPr id="68640" name="Text Box 32">
            <a:extLst>
              <a:ext uri="{FF2B5EF4-FFF2-40B4-BE49-F238E27FC236}">
                <a16:creationId xmlns:a16="http://schemas.microsoft.com/office/drawing/2014/main" id="{ED9148C2-4000-2B03-17C2-E9591A003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791200"/>
            <a:ext cx="15954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400" b="1" i="0">
                <a:solidFill>
                  <a:srgbClr val="339933"/>
                </a:solidFill>
                <a:latin typeface="Times New Roman" panose="02020603050405020304" pitchFamily="18" charset="0"/>
              </a:rPr>
              <a:t>Back edges</a:t>
            </a:r>
          </a:p>
          <a:p>
            <a:pPr>
              <a:buClrTx/>
              <a:buFontTx/>
              <a:buNone/>
            </a:pPr>
            <a:r>
              <a:rPr lang="en-US" altLang="pt-BR" sz="2400" b="1" i="0">
                <a:solidFill>
                  <a:srgbClr val="339933"/>
                </a:solidFill>
                <a:latin typeface="Times New Roman" panose="02020603050405020304" pitchFamily="18" charset="0"/>
              </a:rPr>
              <a:t>    G to G</a:t>
            </a:r>
          </a:p>
        </p:txBody>
      </p:sp>
      <p:sp>
        <p:nvSpPr>
          <p:cNvPr id="68641" name="Text Box 33">
            <a:extLst>
              <a:ext uri="{FF2B5EF4-FFF2-40B4-BE49-F238E27FC236}">
                <a16:creationId xmlns:a16="http://schemas.microsoft.com/office/drawing/2014/main" id="{DB03FCCD-CE2D-E31D-E33F-6E33E61FE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791200"/>
            <a:ext cx="20526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400" b="1" i="0">
                <a:solidFill>
                  <a:srgbClr val="9900CC"/>
                </a:solidFill>
                <a:latin typeface="Times New Roman" panose="02020603050405020304" pitchFamily="18" charset="0"/>
              </a:rPr>
              <a:t>Forward edges</a:t>
            </a:r>
          </a:p>
          <a:p>
            <a:pPr>
              <a:buClrTx/>
              <a:buFontTx/>
              <a:buNone/>
            </a:pPr>
            <a:r>
              <a:rPr lang="en-US" altLang="pt-BR" sz="2400" b="1" i="0">
                <a:solidFill>
                  <a:srgbClr val="9900CC"/>
                </a:solidFill>
                <a:latin typeface="Times New Roman" panose="02020603050405020304" pitchFamily="18" charset="0"/>
              </a:rPr>
              <a:t>      G to 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>
            <a:extLst>
              <a:ext uri="{FF2B5EF4-FFF2-40B4-BE49-F238E27FC236}">
                <a16:creationId xmlns:a16="http://schemas.microsoft.com/office/drawing/2014/main" id="{CF39DDE4-7630-6BA5-962D-07A51FF66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4F0A571D-06B6-41D9-BF5D-41FA13F31728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66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69634" name="Text Box 2">
            <a:extLst>
              <a:ext uri="{FF2B5EF4-FFF2-40B4-BE49-F238E27FC236}">
                <a16:creationId xmlns:a16="http://schemas.microsoft.com/office/drawing/2014/main" id="{D9517EFB-CA94-C1F3-2766-8AF20952B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DFS: Kinds of edges</a:t>
            </a: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B3F01598-452C-357E-D40E-365538960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3425" indent="-27622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DFS introduces an important distinction among edges in the original graph: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CC0000"/>
                </a:solidFill>
                <a:latin typeface="Times New Roman" panose="02020603050405020304" pitchFamily="18" charset="0"/>
              </a:rPr>
              <a:t>Tree edge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: encounter new (</a:t>
            </a:r>
            <a:r>
              <a:rPr lang="en-US" altLang="pt-BR" sz="2800" i="0">
                <a:solidFill>
                  <a:srgbClr val="FF0000"/>
                </a:solidFill>
                <a:latin typeface="Times New Roman" panose="02020603050405020304" pitchFamily="18" charset="0"/>
              </a:rPr>
              <a:t>white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) vertex 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CC0000"/>
                </a:solidFill>
                <a:latin typeface="Times New Roman" panose="02020603050405020304" pitchFamily="18" charset="0"/>
              </a:rPr>
              <a:t>Back edge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: from descendent to ancestor (encounters </a:t>
            </a:r>
            <a:r>
              <a:rPr lang="en-US" altLang="pt-BR" sz="2800" i="0">
                <a:solidFill>
                  <a:srgbClr val="FF0000"/>
                </a:solidFill>
                <a:latin typeface="Times New Roman" panose="02020603050405020304" pitchFamily="18" charset="0"/>
              </a:rPr>
              <a:t>grey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CC0000"/>
                </a:solidFill>
                <a:latin typeface="Times New Roman" panose="02020603050405020304" pitchFamily="18" charset="0"/>
              </a:rPr>
              <a:t>Forward edge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: from ancestor to descendent (encounters </a:t>
            </a:r>
            <a:r>
              <a:rPr lang="en-US" altLang="pt-BR" sz="2800" i="0">
                <a:solidFill>
                  <a:srgbClr val="FF0000"/>
                </a:solidFill>
                <a:latin typeface="Times New Roman" panose="02020603050405020304" pitchFamily="18" charset="0"/>
              </a:rPr>
              <a:t>black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CC0000"/>
                </a:solidFill>
                <a:latin typeface="Times New Roman" panose="02020603050405020304" pitchFamily="18" charset="0"/>
              </a:rPr>
              <a:t>Cross edge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: between a tree or subtrees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Font typeface="Times New Roman" panose="02020603050405020304" pitchFamily="18" charset="0"/>
              <a:buChar char="○"/>
            </a:pP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From a grey node to </a:t>
            </a:r>
            <a:r>
              <a:rPr lang="en-US" altLang="pt-BR" sz="2400" i="0">
                <a:solidFill>
                  <a:srgbClr val="FF0000"/>
                </a:solidFill>
                <a:latin typeface="Times New Roman" panose="02020603050405020304" pitchFamily="18" charset="0"/>
              </a:rPr>
              <a:t>a black </a:t>
            </a: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node</a:t>
            </a:r>
          </a:p>
          <a:p>
            <a:pPr lvl="2" indent="-222250">
              <a:spcBef>
                <a:spcPts val="600"/>
              </a:spcBef>
              <a:buClrTx/>
              <a:buFontTx/>
              <a:buNone/>
            </a:pPr>
            <a:endParaRPr lang="en-US" altLang="pt-BR" sz="24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>
            <a:extLst>
              <a:ext uri="{FF2B5EF4-FFF2-40B4-BE49-F238E27FC236}">
                <a16:creationId xmlns:a16="http://schemas.microsoft.com/office/drawing/2014/main" id="{670B8E35-4950-7EF0-64FF-6BD200FE8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9AD97FFE-AB29-4C8C-9BC6-364F08C6EB66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67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70658" name="Text Box 2">
            <a:extLst>
              <a:ext uri="{FF2B5EF4-FFF2-40B4-BE49-F238E27FC236}">
                <a16:creationId xmlns:a16="http://schemas.microsoft.com/office/drawing/2014/main" id="{CD22E0E6-7623-48F9-1F23-C6684578C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DFS Example</a:t>
            </a:r>
          </a:p>
        </p:txBody>
      </p:sp>
      <p:sp>
        <p:nvSpPr>
          <p:cNvPr id="70659" name="Oval 3">
            <a:extLst>
              <a:ext uri="{FF2B5EF4-FFF2-40B4-BE49-F238E27FC236}">
                <a16:creationId xmlns:a16="http://schemas.microsoft.com/office/drawing/2014/main" id="{A4CA4C66-CD2D-48FC-5961-9096D75C4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70660" name="Oval 4">
            <a:extLst>
              <a:ext uri="{FF2B5EF4-FFF2-40B4-BE49-F238E27FC236}">
                <a16:creationId xmlns:a16="http://schemas.microsoft.com/office/drawing/2014/main" id="{5C9A548B-12F3-F522-BA78-F69CE92B9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70661" name="Oval 5">
            <a:extLst>
              <a:ext uri="{FF2B5EF4-FFF2-40B4-BE49-F238E27FC236}">
                <a16:creationId xmlns:a16="http://schemas.microsoft.com/office/drawing/2014/main" id="{F22F3946-C36E-4234-D9A1-735814413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13|16</a:t>
            </a:r>
          </a:p>
        </p:txBody>
      </p:sp>
      <p:sp>
        <p:nvSpPr>
          <p:cNvPr id="70662" name="Oval 6">
            <a:extLst>
              <a:ext uri="{FF2B5EF4-FFF2-40B4-BE49-F238E27FC236}">
                <a16:creationId xmlns:a16="http://schemas.microsoft.com/office/drawing/2014/main" id="{6EDC4407-F958-3A76-58E9-24A0F1764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70663" name="Oval 7">
            <a:extLst>
              <a:ext uri="{FF2B5EF4-FFF2-40B4-BE49-F238E27FC236}">
                <a16:creationId xmlns:a16="http://schemas.microsoft.com/office/drawing/2014/main" id="{4A4AC7BF-D1EA-03AB-DD8A-C0BF7B4FB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70664" name="Oval 8">
            <a:extLst>
              <a:ext uri="{FF2B5EF4-FFF2-40B4-BE49-F238E27FC236}">
                <a16:creationId xmlns:a16="http://schemas.microsoft.com/office/drawing/2014/main" id="{0FA75BCE-9B97-8F24-A42D-D45D0D69D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70665" name="Oval 9">
            <a:extLst>
              <a:ext uri="{FF2B5EF4-FFF2-40B4-BE49-F238E27FC236}">
                <a16:creationId xmlns:a16="http://schemas.microsoft.com/office/drawing/2014/main" id="{1E51E33E-0B70-6B47-1709-6DA41C810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70666" name="Oval 10">
            <a:extLst>
              <a:ext uri="{FF2B5EF4-FFF2-40B4-BE49-F238E27FC236}">
                <a16:creationId xmlns:a16="http://schemas.microsoft.com/office/drawing/2014/main" id="{3F6B5822-B0D8-9A9B-66E8-F02461A24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70667" name="AutoShape 11">
            <a:extLst>
              <a:ext uri="{FF2B5EF4-FFF2-40B4-BE49-F238E27FC236}">
                <a16:creationId xmlns:a16="http://schemas.microsoft.com/office/drawing/2014/main" id="{98D65D2E-DF5C-798A-3A3A-74EEF41252FB}"/>
              </a:ext>
            </a:extLst>
          </p:cNvPr>
          <p:cNvCxnSpPr>
            <a:cxnSpLocks noChangeShapeType="1"/>
            <a:stCxn id="70659" idx="3"/>
            <a:endCxn id="70665" idx="7"/>
          </p:cNvCxnSpPr>
          <p:nvPr/>
        </p:nvCxnSpPr>
        <p:spPr bwMode="auto">
          <a:xfrm flipH="1">
            <a:off x="1139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668" name="AutoShape 12">
            <a:extLst>
              <a:ext uri="{FF2B5EF4-FFF2-40B4-BE49-F238E27FC236}">
                <a16:creationId xmlns:a16="http://schemas.microsoft.com/office/drawing/2014/main" id="{1BD3AA40-4327-9C26-8C32-24C7EA5D5F25}"/>
              </a:ext>
            </a:extLst>
          </p:cNvPr>
          <p:cNvCxnSpPr>
            <a:cxnSpLocks noChangeShapeType="1"/>
            <a:stCxn id="70665" idx="5"/>
            <a:endCxn id="70664" idx="1"/>
          </p:cNvCxnSpPr>
          <p:nvPr/>
        </p:nvCxnSpPr>
        <p:spPr bwMode="auto">
          <a:xfrm>
            <a:off x="1139825" y="4090988"/>
            <a:ext cx="541338" cy="7350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669" name="AutoShape 13">
            <a:extLst>
              <a:ext uri="{FF2B5EF4-FFF2-40B4-BE49-F238E27FC236}">
                <a16:creationId xmlns:a16="http://schemas.microsoft.com/office/drawing/2014/main" id="{8746B76A-4F0E-62D5-9326-06FBDBD17047}"/>
              </a:ext>
            </a:extLst>
          </p:cNvPr>
          <p:cNvCxnSpPr>
            <a:cxnSpLocks noChangeShapeType="1"/>
            <a:stCxn id="70665" idx="6"/>
            <a:endCxn id="70663" idx="1"/>
          </p:cNvCxnSpPr>
          <p:nvPr/>
        </p:nvCxnSpPr>
        <p:spPr bwMode="auto">
          <a:xfrm>
            <a:off x="1295400" y="3848100"/>
            <a:ext cx="3052763" cy="976313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670" name="AutoShape 14">
            <a:extLst>
              <a:ext uri="{FF2B5EF4-FFF2-40B4-BE49-F238E27FC236}">
                <a16:creationId xmlns:a16="http://schemas.microsoft.com/office/drawing/2014/main" id="{717048C4-5932-E50A-0427-77D95C5AFC52}"/>
              </a:ext>
            </a:extLst>
          </p:cNvPr>
          <p:cNvCxnSpPr>
            <a:cxnSpLocks noChangeShapeType="1"/>
            <a:stCxn id="70663" idx="2"/>
            <a:endCxn id="70664" idx="6"/>
          </p:cNvCxnSpPr>
          <p:nvPr/>
        </p:nvCxnSpPr>
        <p:spPr bwMode="auto">
          <a:xfrm flipH="1">
            <a:off x="2590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671" name="AutoShape 15">
            <a:extLst>
              <a:ext uri="{FF2B5EF4-FFF2-40B4-BE49-F238E27FC236}">
                <a16:creationId xmlns:a16="http://schemas.microsoft.com/office/drawing/2014/main" id="{FC23CD9A-5114-D4CE-4D56-978DB67E9C9F}"/>
              </a:ext>
            </a:extLst>
          </p:cNvPr>
          <p:cNvCxnSpPr>
            <a:cxnSpLocks noChangeShapeType="1"/>
            <a:stCxn id="70664" idx="0"/>
            <a:endCxn id="70659" idx="4"/>
          </p:cNvCxnSpPr>
          <p:nvPr/>
        </p:nvCxnSpPr>
        <p:spPr bwMode="auto">
          <a:xfrm flipV="1">
            <a:off x="2057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33993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672" name="AutoShape 16">
            <a:extLst>
              <a:ext uri="{FF2B5EF4-FFF2-40B4-BE49-F238E27FC236}">
                <a16:creationId xmlns:a16="http://schemas.microsoft.com/office/drawing/2014/main" id="{F645FBE7-3E55-7FCB-38D4-2069E977DA9B}"/>
              </a:ext>
            </a:extLst>
          </p:cNvPr>
          <p:cNvCxnSpPr>
            <a:cxnSpLocks noChangeShapeType="1"/>
            <a:stCxn id="70660" idx="4"/>
            <a:endCxn id="70663" idx="0"/>
          </p:cNvCxnSpPr>
          <p:nvPr/>
        </p:nvCxnSpPr>
        <p:spPr bwMode="auto">
          <a:xfrm>
            <a:off x="4724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673" name="AutoShape 17">
            <a:extLst>
              <a:ext uri="{FF2B5EF4-FFF2-40B4-BE49-F238E27FC236}">
                <a16:creationId xmlns:a16="http://schemas.microsoft.com/office/drawing/2014/main" id="{D900A962-165C-39BD-7B26-0198DEA07606}"/>
              </a:ext>
            </a:extLst>
          </p:cNvPr>
          <p:cNvCxnSpPr>
            <a:cxnSpLocks noChangeShapeType="1"/>
            <a:stCxn id="70659" idx="6"/>
            <a:endCxn id="70660" idx="2"/>
          </p:cNvCxnSpPr>
          <p:nvPr/>
        </p:nvCxnSpPr>
        <p:spPr bwMode="auto">
          <a:xfrm>
            <a:off x="2590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674" name="AutoShape 18">
            <a:extLst>
              <a:ext uri="{FF2B5EF4-FFF2-40B4-BE49-F238E27FC236}">
                <a16:creationId xmlns:a16="http://schemas.microsoft.com/office/drawing/2014/main" id="{EFCCB658-47BD-0523-34BC-F0AA0BC97217}"/>
              </a:ext>
            </a:extLst>
          </p:cNvPr>
          <p:cNvCxnSpPr>
            <a:cxnSpLocks noChangeShapeType="1"/>
            <a:stCxn id="70661" idx="2"/>
            <a:endCxn id="70660" idx="6"/>
          </p:cNvCxnSpPr>
          <p:nvPr/>
        </p:nvCxnSpPr>
        <p:spPr bwMode="auto">
          <a:xfrm flipH="1">
            <a:off x="52578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675" name="AutoShape 19">
            <a:extLst>
              <a:ext uri="{FF2B5EF4-FFF2-40B4-BE49-F238E27FC236}">
                <a16:creationId xmlns:a16="http://schemas.microsoft.com/office/drawing/2014/main" id="{FA1DE1D7-4FEB-6F7C-6454-F2747FE34A0E}"/>
              </a:ext>
            </a:extLst>
          </p:cNvPr>
          <p:cNvCxnSpPr>
            <a:cxnSpLocks noChangeShapeType="1"/>
            <a:stCxn id="70660" idx="5"/>
            <a:endCxn id="70666" idx="1"/>
          </p:cNvCxnSpPr>
          <p:nvPr/>
        </p:nvCxnSpPr>
        <p:spPr bwMode="auto">
          <a:xfrm>
            <a:off x="5102225" y="2947988"/>
            <a:ext cx="617538" cy="658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676" name="AutoShape 20">
            <a:extLst>
              <a:ext uri="{FF2B5EF4-FFF2-40B4-BE49-F238E27FC236}">
                <a16:creationId xmlns:a16="http://schemas.microsoft.com/office/drawing/2014/main" id="{CE857F42-18A2-C5A0-614B-C1E1F4B24F9D}"/>
              </a:ext>
            </a:extLst>
          </p:cNvPr>
          <p:cNvCxnSpPr>
            <a:cxnSpLocks noChangeShapeType="1"/>
            <a:stCxn id="70661" idx="3"/>
            <a:endCxn id="70666" idx="7"/>
          </p:cNvCxnSpPr>
          <p:nvPr/>
        </p:nvCxnSpPr>
        <p:spPr bwMode="auto">
          <a:xfrm flipH="1">
            <a:off x="64738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677" name="AutoShape 21">
            <a:extLst>
              <a:ext uri="{FF2B5EF4-FFF2-40B4-BE49-F238E27FC236}">
                <a16:creationId xmlns:a16="http://schemas.microsoft.com/office/drawing/2014/main" id="{03F3B45A-D974-D690-9F38-3CD16D66DD7E}"/>
              </a:ext>
            </a:extLst>
          </p:cNvPr>
          <p:cNvCxnSpPr>
            <a:cxnSpLocks noChangeShapeType="1"/>
            <a:stCxn id="70661" idx="4"/>
            <a:endCxn id="70662" idx="0"/>
          </p:cNvCxnSpPr>
          <p:nvPr/>
        </p:nvCxnSpPr>
        <p:spPr bwMode="auto">
          <a:xfrm>
            <a:off x="73914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678" name="AutoShape 22">
            <a:extLst>
              <a:ext uri="{FF2B5EF4-FFF2-40B4-BE49-F238E27FC236}">
                <a16:creationId xmlns:a16="http://schemas.microsoft.com/office/drawing/2014/main" id="{1DB6FED7-8592-192A-1ABF-D064B77F25C4}"/>
              </a:ext>
            </a:extLst>
          </p:cNvPr>
          <p:cNvCxnSpPr>
            <a:cxnSpLocks noChangeShapeType="1"/>
            <a:stCxn id="70662" idx="2"/>
            <a:endCxn id="70663" idx="6"/>
          </p:cNvCxnSpPr>
          <p:nvPr/>
        </p:nvCxnSpPr>
        <p:spPr bwMode="auto">
          <a:xfrm flipH="1">
            <a:off x="52578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679" name="AutoShape 23">
            <a:extLst>
              <a:ext uri="{FF2B5EF4-FFF2-40B4-BE49-F238E27FC236}">
                <a16:creationId xmlns:a16="http://schemas.microsoft.com/office/drawing/2014/main" id="{DAE6F285-6FF1-6AC9-CF99-E0A4258F27DB}"/>
              </a:ext>
            </a:extLst>
          </p:cNvPr>
          <p:cNvCxnSpPr>
            <a:cxnSpLocks noChangeShapeType="1"/>
            <a:stCxn id="70666" idx="3"/>
            <a:endCxn id="70663" idx="7"/>
          </p:cNvCxnSpPr>
          <p:nvPr/>
        </p:nvCxnSpPr>
        <p:spPr bwMode="auto">
          <a:xfrm flipH="1">
            <a:off x="5102225" y="4090988"/>
            <a:ext cx="617538" cy="735012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680" name="Line 24">
            <a:extLst>
              <a:ext uri="{FF2B5EF4-FFF2-40B4-BE49-F238E27FC236}">
                <a16:creationId xmlns:a16="http://schemas.microsoft.com/office/drawing/2014/main" id="{B48348A7-AFC4-0E34-1EB9-FDFFAFE8E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0681" name="Text Box 25">
            <a:extLst>
              <a:ext uri="{FF2B5EF4-FFF2-40B4-BE49-F238E27FC236}">
                <a16:creationId xmlns:a16="http://schemas.microsoft.com/office/drawing/2014/main" id="{15994F74-9548-6809-DE40-E50FB8377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70682" name="Oval 26">
            <a:extLst>
              <a:ext uri="{FF2B5EF4-FFF2-40B4-BE49-F238E27FC236}">
                <a16:creationId xmlns:a16="http://schemas.microsoft.com/office/drawing/2014/main" id="{E30243DA-17B9-E70E-579D-DE7D1AC3B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0000"/>
                </a:solidFill>
                <a:latin typeface="Times New Roman" panose="02020603050405020304" pitchFamily="18" charset="0"/>
              </a:rPr>
              <a:t>d      f</a:t>
            </a:r>
          </a:p>
        </p:txBody>
      </p:sp>
      <p:sp>
        <p:nvSpPr>
          <p:cNvPr id="70683" name="Text Box 27">
            <a:extLst>
              <a:ext uri="{FF2B5EF4-FFF2-40B4-BE49-F238E27FC236}">
                <a16:creationId xmlns:a16="http://schemas.microsoft.com/office/drawing/2014/main" id="{DA54C05A-F9BD-EE0A-D11C-97FB7782E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5791200"/>
            <a:ext cx="15271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CC0000"/>
                </a:solidFill>
                <a:latin typeface="Times New Roman" panose="02020603050405020304" pitchFamily="18" charset="0"/>
              </a:rPr>
              <a:t>Tree edges</a:t>
            </a:r>
          </a:p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CC0000"/>
                </a:solidFill>
                <a:latin typeface="Times New Roman" panose="02020603050405020304" pitchFamily="18" charset="0"/>
              </a:rPr>
              <a:t>  G to W</a:t>
            </a:r>
          </a:p>
        </p:txBody>
      </p:sp>
      <p:sp>
        <p:nvSpPr>
          <p:cNvPr id="70684" name="Text Box 28">
            <a:extLst>
              <a:ext uri="{FF2B5EF4-FFF2-40B4-BE49-F238E27FC236}">
                <a16:creationId xmlns:a16="http://schemas.microsoft.com/office/drawing/2014/main" id="{472C0440-CCB2-F369-9333-D721EC4A5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791200"/>
            <a:ext cx="15954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400" b="1" i="0">
                <a:solidFill>
                  <a:srgbClr val="339933"/>
                </a:solidFill>
                <a:latin typeface="Times New Roman" panose="02020603050405020304" pitchFamily="18" charset="0"/>
              </a:rPr>
              <a:t>Back edges</a:t>
            </a:r>
          </a:p>
          <a:p>
            <a:pPr>
              <a:buClrTx/>
              <a:buFontTx/>
              <a:buNone/>
            </a:pPr>
            <a:r>
              <a:rPr lang="en-US" altLang="pt-BR" sz="2400" b="1" i="0">
                <a:solidFill>
                  <a:srgbClr val="339933"/>
                </a:solidFill>
                <a:latin typeface="Times New Roman" panose="02020603050405020304" pitchFamily="18" charset="0"/>
              </a:rPr>
              <a:t>    G to G</a:t>
            </a:r>
          </a:p>
        </p:txBody>
      </p:sp>
      <p:sp>
        <p:nvSpPr>
          <p:cNvPr id="70685" name="Text Box 29">
            <a:extLst>
              <a:ext uri="{FF2B5EF4-FFF2-40B4-BE49-F238E27FC236}">
                <a16:creationId xmlns:a16="http://schemas.microsoft.com/office/drawing/2014/main" id="{5C3F68DA-FD1F-49FB-0550-D9CA416B6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791200"/>
            <a:ext cx="20526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400" b="1" i="0">
                <a:solidFill>
                  <a:srgbClr val="9900CC"/>
                </a:solidFill>
                <a:latin typeface="Times New Roman" panose="02020603050405020304" pitchFamily="18" charset="0"/>
              </a:rPr>
              <a:t>Forward edges</a:t>
            </a:r>
          </a:p>
          <a:p>
            <a:pPr>
              <a:buClrTx/>
              <a:buFontTx/>
              <a:buNone/>
            </a:pPr>
            <a:r>
              <a:rPr lang="en-US" altLang="pt-BR" sz="2400" b="1" i="0">
                <a:solidFill>
                  <a:srgbClr val="9900CC"/>
                </a:solidFill>
                <a:latin typeface="Times New Roman" panose="02020603050405020304" pitchFamily="18" charset="0"/>
              </a:rPr>
              <a:t>      G to B</a:t>
            </a:r>
          </a:p>
        </p:txBody>
      </p:sp>
      <p:cxnSp>
        <p:nvCxnSpPr>
          <p:cNvPr id="70686" name="AutoShape 30">
            <a:extLst>
              <a:ext uri="{FF2B5EF4-FFF2-40B4-BE49-F238E27FC236}">
                <a16:creationId xmlns:a16="http://schemas.microsoft.com/office/drawing/2014/main" id="{AF7505CC-15E3-9B41-1883-2431A385AC98}"/>
              </a:ext>
            </a:extLst>
          </p:cNvPr>
          <p:cNvCxnSpPr>
            <a:cxnSpLocks noChangeShapeType="1"/>
            <a:stCxn id="70659" idx="5"/>
            <a:endCxn id="70663" idx="1"/>
          </p:cNvCxnSpPr>
          <p:nvPr/>
        </p:nvCxnSpPr>
        <p:spPr bwMode="auto">
          <a:xfrm>
            <a:off x="2435225" y="2947988"/>
            <a:ext cx="1912938" cy="1878012"/>
          </a:xfrm>
          <a:prstGeom prst="straightConnector1">
            <a:avLst/>
          </a:prstGeom>
          <a:noFill/>
          <a:ln w="28440" cap="sq">
            <a:solidFill>
              <a:srgbClr val="9900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687" name="Text Box 31">
            <a:extLst>
              <a:ext uri="{FF2B5EF4-FFF2-40B4-BE49-F238E27FC236}">
                <a16:creationId xmlns:a16="http://schemas.microsoft.com/office/drawing/2014/main" id="{5E7F7DBE-CE39-F68D-638B-771CDBF63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791200"/>
            <a:ext cx="1663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Times New Roman" panose="02020603050405020304" pitchFamily="18" charset="0"/>
              </a:rPr>
              <a:t>Cross edges</a:t>
            </a:r>
          </a:p>
          <a:p>
            <a:pPr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Times New Roman" panose="02020603050405020304" pitchFamily="18" charset="0"/>
              </a:rPr>
              <a:t>    G to 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>
            <a:extLst>
              <a:ext uri="{FF2B5EF4-FFF2-40B4-BE49-F238E27FC236}">
                <a16:creationId xmlns:a16="http://schemas.microsoft.com/office/drawing/2014/main" id="{22473CF0-258F-8901-F8FD-4BB6212E3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BB9B3AFA-532C-45FF-9B73-2117ACF3DA55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68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71682" name="Text Box 2">
            <a:extLst>
              <a:ext uri="{FF2B5EF4-FFF2-40B4-BE49-F238E27FC236}">
                <a16:creationId xmlns:a16="http://schemas.microsoft.com/office/drawing/2014/main" id="{379864AB-A295-7800-E965-9D89320DF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DFS: Kinds of edges</a:t>
            </a:r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25AE14C7-2931-261E-FE2D-6F8D753D0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3425" indent="-27622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DFS introduces an important distinction among edges in the original graph: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CC0000"/>
                </a:solidFill>
                <a:latin typeface="Times New Roman" panose="02020603050405020304" pitchFamily="18" charset="0"/>
              </a:rPr>
              <a:t>Tree edge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: encounter new (white) vertex 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CC0000"/>
                </a:solidFill>
                <a:latin typeface="Times New Roman" panose="02020603050405020304" pitchFamily="18" charset="0"/>
              </a:rPr>
              <a:t>Back edge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: from descendent to ancestor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CC0000"/>
                </a:solidFill>
                <a:latin typeface="Times New Roman" panose="02020603050405020304" pitchFamily="18" charset="0"/>
              </a:rPr>
              <a:t>Forward edge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: from ancestor to descendent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CC0000"/>
                </a:solidFill>
                <a:latin typeface="Times New Roman" panose="02020603050405020304" pitchFamily="18" charset="0"/>
              </a:rPr>
              <a:t>Cross edge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: between a tree or subtrees</a:t>
            </a:r>
          </a:p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Note: tree &amp; back edges are important: most algorithms don</a:t>
            </a:r>
            <a:r>
              <a:rPr lang="ja-JP" altLang="pt-BR" sz="3200" i="0">
                <a:solidFill>
                  <a:srgbClr val="000000"/>
                </a:solidFill>
              </a:rPr>
              <a:t>’</a:t>
            </a: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t distinguish forward &amp; cross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>
            <a:extLst>
              <a:ext uri="{FF2B5EF4-FFF2-40B4-BE49-F238E27FC236}">
                <a16:creationId xmlns:a16="http://schemas.microsoft.com/office/drawing/2014/main" id="{A759E385-5750-40E0-9738-CB3A85CA3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99A2EA22-3014-4BFE-847C-0A2F0A22EE29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69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410DADC6-D11D-9490-143C-E043310AA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DFS: Kinds Of Edges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92CDDD38-EC60-20A7-6484-B3A0DEEC4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3425" indent="-27622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Thm 23.9: If G is undirected, a DFS produces only tree and back edges</a:t>
            </a:r>
          </a:p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Proof by contradiction: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Assume there</a:t>
            </a:r>
            <a:r>
              <a:rPr lang="ja-JP" altLang="pt-BR" sz="2800" i="0">
                <a:solidFill>
                  <a:srgbClr val="000000"/>
                </a:solidFill>
              </a:rPr>
              <a:t>’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s a forward edge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Font typeface="Times New Roman" panose="02020603050405020304" pitchFamily="18" charset="0"/>
              <a:buChar char="○"/>
            </a:pP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But F? edge must actually be a </a:t>
            </a:r>
            <a:b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back edge (</a:t>
            </a:r>
            <a:r>
              <a:rPr lang="en-US" altLang="pt-BR" sz="2400" i="0">
                <a:solidFill>
                  <a:srgbClr val="0033CC"/>
                </a:solidFill>
                <a:latin typeface="Times New Roman" panose="02020603050405020304" pitchFamily="18" charset="0"/>
              </a:rPr>
              <a:t>why?</a:t>
            </a: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72708" name="Oval 4">
            <a:extLst>
              <a:ext uri="{FF2B5EF4-FFF2-40B4-BE49-F238E27FC236}">
                <a16:creationId xmlns:a16="http://schemas.microsoft.com/office/drawing/2014/main" id="{DEFCC2A6-4021-1D46-E885-9DD520E71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685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source</a:t>
            </a:r>
          </a:p>
        </p:txBody>
      </p:sp>
      <p:sp>
        <p:nvSpPr>
          <p:cNvPr id="72709" name="Oval 5">
            <a:extLst>
              <a:ext uri="{FF2B5EF4-FFF2-40B4-BE49-F238E27FC236}">
                <a16:creationId xmlns:a16="http://schemas.microsoft.com/office/drawing/2014/main" id="{6E020C2A-6A47-C2B6-B018-3BB2E38F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191000"/>
            <a:ext cx="685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0" name="Oval 6">
            <a:extLst>
              <a:ext uri="{FF2B5EF4-FFF2-40B4-BE49-F238E27FC236}">
                <a16:creationId xmlns:a16="http://schemas.microsoft.com/office/drawing/2014/main" id="{7B0C4FC9-D38F-60A1-38C5-E0E4DEBD0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638800"/>
            <a:ext cx="685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cxnSp>
        <p:nvCxnSpPr>
          <p:cNvPr id="72711" name="AutoShape 7">
            <a:extLst>
              <a:ext uri="{FF2B5EF4-FFF2-40B4-BE49-F238E27FC236}">
                <a16:creationId xmlns:a16="http://schemas.microsoft.com/office/drawing/2014/main" id="{A69C6E37-F06E-8E04-11B6-3BFB6AF3E09E}"/>
              </a:ext>
            </a:extLst>
          </p:cNvPr>
          <p:cNvCxnSpPr>
            <a:cxnSpLocks noChangeShapeType="1"/>
            <a:stCxn id="72708" idx="3"/>
            <a:endCxn id="72709" idx="7"/>
          </p:cNvCxnSpPr>
          <p:nvPr/>
        </p:nvCxnSpPr>
        <p:spPr bwMode="auto">
          <a:xfrm flipH="1">
            <a:off x="7824788" y="3328988"/>
            <a:ext cx="200025" cy="9636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712" name="AutoShape 8">
            <a:extLst>
              <a:ext uri="{FF2B5EF4-FFF2-40B4-BE49-F238E27FC236}">
                <a16:creationId xmlns:a16="http://schemas.microsoft.com/office/drawing/2014/main" id="{D1147994-9ACF-2FED-A3F7-98DC7E0E2E64}"/>
              </a:ext>
            </a:extLst>
          </p:cNvPr>
          <p:cNvCxnSpPr>
            <a:cxnSpLocks noChangeShapeType="1"/>
            <a:stCxn id="72709" idx="3"/>
            <a:endCxn id="72710" idx="7"/>
          </p:cNvCxnSpPr>
          <p:nvPr/>
        </p:nvCxnSpPr>
        <p:spPr bwMode="auto">
          <a:xfrm flipH="1">
            <a:off x="7138988" y="4776788"/>
            <a:ext cx="200025" cy="9636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713" name="AutoShape 9">
            <a:extLst>
              <a:ext uri="{FF2B5EF4-FFF2-40B4-BE49-F238E27FC236}">
                <a16:creationId xmlns:a16="http://schemas.microsoft.com/office/drawing/2014/main" id="{3DE5699D-C1B3-2E04-2F67-562195A96063}"/>
              </a:ext>
            </a:extLst>
          </p:cNvPr>
          <p:cNvCxnSpPr>
            <a:cxnSpLocks noChangeShapeType="1"/>
            <a:stCxn id="72710" idx="1"/>
            <a:endCxn id="72708" idx="2"/>
          </p:cNvCxnSpPr>
          <p:nvPr/>
        </p:nvCxnSpPr>
        <p:spPr bwMode="auto">
          <a:xfrm flipV="1">
            <a:off x="6653213" y="3086100"/>
            <a:ext cx="1271587" cy="2652713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714" name="Text Box 10">
            <a:extLst>
              <a:ext uri="{FF2B5EF4-FFF2-40B4-BE49-F238E27FC236}">
                <a16:creationId xmlns:a16="http://schemas.microsoft.com/office/drawing/2014/main" id="{4D3A0C80-496C-CBCF-2625-24A1F9BCD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275" y="3214688"/>
            <a:ext cx="477838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F?</a:t>
            </a:r>
          </a:p>
        </p:txBody>
      </p:sp>
      <p:sp>
        <p:nvSpPr>
          <p:cNvPr id="72715" name="Text Box 11">
            <a:extLst>
              <a:ext uri="{FF2B5EF4-FFF2-40B4-BE49-F238E27FC236}">
                <a16:creationId xmlns:a16="http://schemas.microsoft.com/office/drawing/2014/main" id="{35A555BB-4C3A-59BE-DA7D-BA4DCA76F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819400"/>
            <a:ext cx="322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i="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72716" name="Text Box 12">
            <a:extLst>
              <a:ext uri="{FF2B5EF4-FFF2-40B4-BE49-F238E27FC236}">
                <a16:creationId xmlns:a16="http://schemas.microsoft.com/office/drawing/2014/main" id="{CA0EDAD4-3D31-3934-EB9F-5A86D1D55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343400"/>
            <a:ext cx="3095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i="0">
                <a:solidFill>
                  <a:srgbClr val="000000"/>
                </a:solidFill>
              </a:rPr>
              <a:t>v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98DD2F25-13BF-12BB-E318-B4A862BC4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C21795DE-4FFF-4163-951A-D48165ECCE16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EE3D7E35-E869-C197-94C7-C581A744B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Tipos de grafos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ECA99BE0-F7B6-380C-5B4E-2FD82A5E9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3425" indent="-27622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Mais tipos de grafos: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Um </a:t>
            </a:r>
            <a:r>
              <a:rPr lang="en-US" altLang="pt-BR" sz="2800" i="0">
                <a:solidFill>
                  <a:srgbClr val="CC0000"/>
                </a:solidFill>
                <a:latin typeface="Times New Roman" panose="02020603050405020304" pitchFamily="18" charset="0"/>
              </a:rPr>
              <a:t>grafo ponderado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 associa pesos a suas arestas e/ou vértices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Font typeface="Times New Roman" panose="02020603050405020304" pitchFamily="18" charset="0"/>
              <a:buChar char="○"/>
            </a:pP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Ex, mapa: uma distância associada as arestas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Um </a:t>
            </a:r>
            <a:r>
              <a:rPr lang="en-US" altLang="pt-BR" sz="2800" i="0">
                <a:solidFill>
                  <a:srgbClr val="CC0000"/>
                </a:solidFill>
                <a:latin typeface="Times New Roman" panose="02020603050405020304" pitchFamily="18" charset="0"/>
              </a:rPr>
              <a:t>multigrafo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 permite multiples arestas entre o mesmo par de vértices.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Font typeface="Times New Roman" panose="02020603050405020304" pitchFamily="18" charset="0"/>
              <a:buChar char="○"/>
            </a:pP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Ex, o grafo de um programa (uma função pode ser chamada várias vezes a partir de uma mesma função)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>
            <a:extLst>
              <a:ext uri="{FF2B5EF4-FFF2-40B4-BE49-F238E27FC236}">
                <a16:creationId xmlns:a16="http://schemas.microsoft.com/office/drawing/2014/main" id="{CD076688-C4A1-7A9A-913D-66D0992B3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659313B4-0853-4F51-8FD9-5D2C424406D0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70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73730" name="Text Box 2">
            <a:extLst>
              <a:ext uri="{FF2B5EF4-FFF2-40B4-BE49-F238E27FC236}">
                <a16:creationId xmlns:a16="http://schemas.microsoft.com/office/drawing/2014/main" id="{13907D48-F1A5-356E-3AD1-CECC4400E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DFS: Kinds Of Edges</a:t>
            </a:r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9B122160-44FE-6D9D-0F1A-6094FCB1A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3425" indent="-27622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Thm 23.9: If G is undirected, a DFS produces only tree and back edges</a:t>
            </a:r>
          </a:p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Proof by contradiction: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Assume there</a:t>
            </a:r>
            <a:r>
              <a:rPr lang="ja-JP" altLang="pt-BR" sz="2800" i="0">
                <a:solidFill>
                  <a:srgbClr val="000000"/>
                </a:solidFill>
              </a:rPr>
              <a:t>’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s a cross edge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Font typeface="Times New Roman" panose="02020603050405020304" pitchFamily="18" charset="0"/>
              <a:buChar char="○"/>
            </a:pP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But C? edge cannot be cross: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Font typeface="Times New Roman" panose="02020603050405020304" pitchFamily="18" charset="0"/>
              <a:buChar char="○"/>
            </a:pP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must be explored from one of the </a:t>
            </a:r>
            <a:b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vertices it connects, becoming a tree</a:t>
            </a:r>
            <a:b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edge, before other vertex is explored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Font typeface="Times New Roman" panose="02020603050405020304" pitchFamily="18" charset="0"/>
              <a:buChar char="○"/>
            </a:pP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So in fact the picture is wrong…both</a:t>
            </a:r>
            <a:b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lower tree edges cannot in fact be</a:t>
            </a:r>
            <a:b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tree edges</a:t>
            </a:r>
          </a:p>
        </p:txBody>
      </p:sp>
      <p:sp>
        <p:nvSpPr>
          <p:cNvPr id="73732" name="Oval 4">
            <a:extLst>
              <a:ext uri="{FF2B5EF4-FFF2-40B4-BE49-F238E27FC236}">
                <a16:creationId xmlns:a16="http://schemas.microsoft.com/office/drawing/2014/main" id="{1A3F8213-27C6-DC1D-8CE3-2209F18D4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743200"/>
            <a:ext cx="685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source</a:t>
            </a:r>
          </a:p>
        </p:txBody>
      </p:sp>
      <p:sp>
        <p:nvSpPr>
          <p:cNvPr id="73733" name="Oval 5">
            <a:extLst>
              <a:ext uri="{FF2B5EF4-FFF2-40B4-BE49-F238E27FC236}">
                <a16:creationId xmlns:a16="http://schemas.microsoft.com/office/drawing/2014/main" id="{744427B7-C554-BE93-4B6C-27AF441F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14800"/>
            <a:ext cx="685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3734" name="Oval 6">
            <a:extLst>
              <a:ext uri="{FF2B5EF4-FFF2-40B4-BE49-F238E27FC236}">
                <a16:creationId xmlns:a16="http://schemas.microsoft.com/office/drawing/2014/main" id="{14C6F250-B3FB-B7A4-2BF0-C6FFDB27D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486400"/>
            <a:ext cx="685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3735" name="Oval 7">
            <a:extLst>
              <a:ext uri="{FF2B5EF4-FFF2-40B4-BE49-F238E27FC236}">
                <a16:creationId xmlns:a16="http://schemas.microsoft.com/office/drawing/2014/main" id="{E38A3BA9-2FE8-BEB3-818E-2577F3005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486400"/>
            <a:ext cx="685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cxnSp>
        <p:nvCxnSpPr>
          <p:cNvPr id="73736" name="AutoShape 8">
            <a:extLst>
              <a:ext uri="{FF2B5EF4-FFF2-40B4-BE49-F238E27FC236}">
                <a16:creationId xmlns:a16="http://schemas.microsoft.com/office/drawing/2014/main" id="{DB6EE123-FDD9-4742-041C-982CE98255FB}"/>
              </a:ext>
            </a:extLst>
          </p:cNvPr>
          <p:cNvCxnSpPr>
            <a:cxnSpLocks noChangeShapeType="1"/>
            <a:stCxn id="73732" idx="4"/>
            <a:endCxn id="73733" idx="0"/>
          </p:cNvCxnSpPr>
          <p:nvPr/>
        </p:nvCxnSpPr>
        <p:spPr bwMode="auto">
          <a:xfrm>
            <a:off x="7734300" y="3429000"/>
            <a:ext cx="1588" cy="685800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37" name="AutoShape 9">
            <a:extLst>
              <a:ext uri="{FF2B5EF4-FFF2-40B4-BE49-F238E27FC236}">
                <a16:creationId xmlns:a16="http://schemas.microsoft.com/office/drawing/2014/main" id="{15B344F1-F858-2FEA-68BE-7C5FF5E3008B}"/>
              </a:ext>
            </a:extLst>
          </p:cNvPr>
          <p:cNvCxnSpPr>
            <a:cxnSpLocks noChangeShapeType="1"/>
            <a:stCxn id="73733" idx="5"/>
            <a:endCxn id="73734" idx="0"/>
          </p:cNvCxnSpPr>
          <p:nvPr/>
        </p:nvCxnSpPr>
        <p:spPr bwMode="auto">
          <a:xfrm>
            <a:off x="7977188" y="4700588"/>
            <a:ext cx="673100" cy="785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38" name="AutoShape 10">
            <a:extLst>
              <a:ext uri="{FF2B5EF4-FFF2-40B4-BE49-F238E27FC236}">
                <a16:creationId xmlns:a16="http://schemas.microsoft.com/office/drawing/2014/main" id="{233566DD-6DD7-EB71-AA4B-AEAC729B5B4E}"/>
              </a:ext>
            </a:extLst>
          </p:cNvPr>
          <p:cNvCxnSpPr>
            <a:cxnSpLocks noChangeShapeType="1"/>
            <a:stCxn id="73733" idx="3"/>
            <a:endCxn id="73735" idx="0"/>
          </p:cNvCxnSpPr>
          <p:nvPr/>
        </p:nvCxnSpPr>
        <p:spPr bwMode="auto">
          <a:xfrm flipH="1">
            <a:off x="6896100" y="4700588"/>
            <a:ext cx="595313" cy="78581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39" name="AutoShape 11">
            <a:extLst>
              <a:ext uri="{FF2B5EF4-FFF2-40B4-BE49-F238E27FC236}">
                <a16:creationId xmlns:a16="http://schemas.microsoft.com/office/drawing/2014/main" id="{560BB71D-C859-20FC-2C89-AE55ED66FB35}"/>
              </a:ext>
            </a:extLst>
          </p:cNvPr>
          <p:cNvCxnSpPr>
            <a:cxnSpLocks noChangeShapeType="1"/>
            <a:stCxn id="73734" idx="2"/>
            <a:endCxn id="73735" idx="6"/>
          </p:cNvCxnSpPr>
          <p:nvPr/>
        </p:nvCxnSpPr>
        <p:spPr bwMode="auto">
          <a:xfrm flipH="1">
            <a:off x="7239000" y="5829300"/>
            <a:ext cx="10668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40" name="Text Box 12">
            <a:extLst>
              <a:ext uri="{FF2B5EF4-FFF2-40B4-BE49-F238E27FC236}">
                <a16:creationId xmlns:a16="http://schemas.microsoft.com/office/drawing/2014/main" id="{3278757F-A849-094F-CF7E-55D4C735A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475" y="5805488"/>
            <a:ext cx="477838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C?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>
            <a:extLst>
              <a:ext uri="{FF2B5EF4-FFF2-40B4-BE49-F238E27FC236}">
                <a16:creationId xmlns:a16="http://schemas.microsoft.com/office/drawing/2014/main" id="{AB419913-B37E-6991-097F-E49CA2A1F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Exercise</a:t>
            </a:r>
          </a:p>
        </p:txBody>
      </p:sp>
      <p:sp>
        <p:nvSpPr>
          <p:cNvPr id="74754" name="Text Box 2">
            <a:extLst>
              <a:ext uri="{FF2B5EF4-FFF2-40B4-BE49-F238E27FC236}">
                <a16:creationId xmlns:a16="http://schemas.microsoft.com/office/drawing/2014/main" id="{9D50C9B0-414F-6FF0-42DD-151CBE0F2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Given a direct graph G, use DFS to find its strong connected components.</a:t>
            </a:r>
          </a:p>
          <a:p>
            <a:pPr marL="339725">
              <a:spcBef>
                <a:spcPts val="800"/>
              </a:spcBef>
              <a:buClrTx/>
              <a:buFontTx/>
              <a:buNone/>
            </a:pPr>
            <a:endParaRPr lang="en-US" altLang="pt-BR" sz="3200" i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SCC of a direct graph G=&lt;V,E&gt; is a maximal set of vertices C in V such that each pair u and v in C, u and v are reachable from each other.</a:t>
            </a:r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456DC190-2D01-ED9E-ACB5-5B31A6CBF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2992CDAC-F7F1-4BED-942E-09C9AEEF6768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71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>
            <a:extLst>
              <a:ext uri="{FF2B5EF4-FFF2-40B4-BE49-F238E27FC236}">
                <a16:creationId xmlns:a16="http://schemas.microsoft.com/office/drawing/2014/main" id="{7DD35B31-6ACA-1261-24D2-754277AC2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Strong Connected Components</a:t>
            </a:r>
          </a:p>
        </p:txBody>
      </p:sp>
      <p:sp>
        <p:nvSpPr>
          <p:cNvPr id="75778" name="Text Box 2">
            <a:extLst>
              <a:ext uri="{FF2B5EF4-FFF2-40B4-BE49-F238E27FC236}">
                <a16:creationId xmlns:a16="http://schemas.microsoft.com/office/drawing/2014/main" id="{88A0CF94-0000-2177-BE0D-38671B83B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A83BCCF3-D57F-4FB3-8B4B-A642891D4AF1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72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59342E53-91BC-A677-85CB-79CD06768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6EE01830-7BAB-4B27-9BDE-ED6E0E081F77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72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grpSp>
        <p:nvGrpSpPr>
          <p:cNvPr id="75780" name="Group 4">
            <a:extLst>
              <a:ext uri="{FF2B5EF4-FFF2-40B4-BE49-F238E27FC236}">
                <a16:creationId xmlns:a16="http://schemas.microsoft.com/office/drawing/2014/main" id="{C2CD4C0B-DDC7-059C-33E0-41557D912E00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057400"/>
            <a:ext cx="3419475" cy="3343275"/>
            <a:chOff x="2688" y="1296"/>
            <a:chExt cx="2154" cy="2106"/>
          </a:xfrm>
        </p:grpSpPr>
        <p:sp>
          <p:nvSpPr>
            <p:cNvPr id="75781" name="Oval 5">
              <a:extLst>
                <a:ext uri="{FF2B5EF4-FFF2-40B4-BE49-F238E27FC236}">
                  <a16:creationId xmlns:a16="http://schemas.microsoft.com/office/drawing/2014/main" id="{675FD63D-C4DA-F04D-F299-75F970C01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304"/>
              <a:ext cx="186" cy="186"/>
            </a:xfrm>
            <a:prstGeom prst="ellipse">
              <a:avLst/>
            </a:prstGeom>
            <a:solidFill>
              <a:srgbClr val="000000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75782" name="AutoShape 6">
              <a:extLst>
                <a:ext uri="{FF2B5EF4-FFF2-40B4-BE49-F238E27FC236}">
                  <a16:creationId xmlns:a16="http://schemas.microsoft.com/office/drawing/2014/main" id="{8679955B-223A-C09D-80F3-D7ED2238AAF7}"/>
                </a:ext>
              </a:extLst>
            </p:cNvPr>
            <p:cNvCxnSpPr>
              <a:cxnSpLocks noChangeShapeType="1"/>
              <a:stCxn id="75783" idx="7"/>
              <a:endCxn id="75784" idx="3"/>
            </p:cNvCxnSpPr>
            <p:nvPr/>
          </p:nvCxnSpPr>
          <p:spPr bwMode="auto">
            <a:xfrm flipV="1">
              <a:off x="2848" y="1936"/>
              <a:ext cx="395" cy="106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5783" name="Oval 7">
              <a:extLst>
                <a:ext uri="{FF2B5EF4-FFF2-40B4-BE49-F238E27FC236}">
                  <a16:creationId xmlns:a16="http://schemas.microsoft.com/office/drawing/2014/main" id="{3833716C-4FF8-46A9-57B1-AF9782081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016"/>
              <a:ext cx="186" cy="186"/>
            </a:xfrm>
            <a:prstGeom prst="ellipse">
              <a:avLst/>
            </a:prstGeom>
            <a:solidFill>
              <a:srgbClr val="000000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5784" name="Oval 8">
              <a:extLst>
                <a:ext uri="{FF2B5EF4-FFF2-40B4-BE49-F238E27FC236}">
                  <a16:creationId xmlns:a16="http://schemas.microsoft.com/office/drawing/2014/main" id="{B56E7ACB-E47D-D131-C50D-9307B2DA4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776"/>
              <a:ext cx="186" cy="186"/>
            </a:xfrm>
            <a:prstGeom prst="ellipse">
              <a:avLst/>
            </a:prstGeom>
            <a:solidFill>
              <a:srgbClr val="000000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75785" name="AutoShape 9">
              <a:extLst>
                <a:ext uri="{FF2B5EF4-FFF2-40B4-BE49-F238E27FC236}">
                  <a16:creationId xmlns:a16="http://schemas.microsoft.com/office/drawing/2014/main" id="{05EC362A-59C8-C1D5-1116-521CF5722C91}"/>
                </a:ext>
              </a:extLst>
            </p:cNvPr>
            <p:cNvCxnSpPr>
              <a:cxnSpLocks noChangeShapeType="1"/>
              <a:stCxn id="75784" idx="4"/>
              <a:endCxn id="75781" idx="7"/>
            </p:cNvCxnSpPr>
            <p:nvPr/>
          </p:nvCxnSpPr>
          <p:spPr bwMode="auto">
            <a:xfrm>
              <a:off x="3310" y="1963"/>
              <a:ext cx="18" cy="368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786" name="AutoShape 10">
              <a:extLst>
                <a:ext uri="{FF2B5EF4-FFF2-40B4-BE49-F238E27FC236}">
                  <a16:creationId xmlns:a16="http://schemas.microsoft.com/office/drawing/2014/main" id="{20EBC419-A7C4-4C2F-9E7C-22D7A2D7F521}"/>
                </a:ext>
              </a:extLst>
            </p:cNvPr>
            <p:cNvCxnSpPr>
              <a:cxnSpLocks noChangeShapeType="1"/>
              <a:endCxn id="75783" idx="5"/>
            </p:cNvCxnSpPr>
            <p:nvPr/>
          </p:nvCxnSpPr>
          <p:spPr bwMode="auto">
            <a:xfrm flipH="1" flipV="1">
              <a:off x="2848" y="2176"/>
              <a:ext cx="310" cy="223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787" name="AutoShape 11">
              <a:extLst>
                <a:ext uri="{FF2B5EF4-FFF2-40B4-BE49-F238E27FC236}">
                  <a16:creationId xmlns:a16="http://schemas.microsoft.com/office/drawing/2014/main" id="{67AFAA67-23BF-4C4A-682F-CBFB60BEF130}"/>
                </a:ext>
              </a:extLst>
            </p:cNvPr>
            <p:cNvCxnSpPr>
              <a:cxnSpLocks noChangeShapeType="1"/>
              <a:stCxn id="75784" idx="6"/>
              <a:endCxn id="75788" idx="3"/>
            </p:cNvCxnSpPr>
            <p:nvPr/>
          </p:nvCxnSpPr>
          <p:spPr bwMode="auto">
            <a:xfrm flipV="1">
              <a:off x="3403" y="1456"/>
              <a:ext cx="231" cy="412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5788" name="Oval 12">
              <a:extLst>
                <a:ext uri="{FF2B5EF4-FFF2-40B4-BE49-F238E27FC236}">
                  <a16:creationId xmlns:a16="http://schemas.microsoft.com/office/drawing/2014/main" id="{2C8411F8-2560-47AC-82EC-C1C607DE6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96"/>
              <a:ext cx="234" cy="186"/>
            </a:xfrm>
            <a:prstGeom prst="ellipse">
              <a:avLst/>
            </a:prstGeom>
            <a:solidFill>
              <a:srgbClr val="000000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5789" name="Oval 13">
              <a:extLst>
                <a:ext uri="{FF2B5EF4-FFF2-40B4-BE49-F238E27FC236}">
                  <a16:creationId xmlns:a16="http://schemas.microsoft.com/office/drawing/2014/main" id="{D564F88B-6E65-22CC-D690-80D466BD7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016"/>
              <a:ext cx="186" cy="186"/>
            </a:xfrm>
            <a:prstGeom prst="ellipse">
              <a:avLst/>
            </a:prstGeom>
            <a:solidFill>
              <a:srgbClr val="000000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75790" name="AutoShape 14">
              <a:extLst>
                <a:ext uri="{FF2B5EF4-FFF2-40B4-BE49-F238E27FC236}">
                  <a16:creationId xmlns:a16="http://schemas.microsoft.com/office/drawing/2014/main" id="{368AB4B9-CD44-DADB-4C11-F0542F54C5C7}"/>
                </a:ext>
              </a:extLst>
            </p:cNvPr>
            <p:cNvCxnSpPr>
              <a:cxnSpLocks noChangeShapeType="1"/>
              <a:stCxn id="75791" idx="7"/>
              <a:endCxn id="75792" idx="3"/>
            </p:cNvCxnSpPr>
            <p:nvPr/>
          </p:nvCxnSpPr>
          <p:spPr bwMode="auto">
            <a:xfrm flipV="1">
              <a:off x="4336" y="1504"/>
              <a:ext cx="347" cy="250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5791" name="Oval 15">
              <a:extLst>
                <a:ext uri="{FF2B5EF4-FFF2-40B4-BE49-F238E27FC236}">
                  <a16:creationId xmlns:a16="http://schemas.microsoft.com/office/drawing/2014/main" id="{DF44236E-54CC-176D-B405-592477D57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28"/>
              <a:ext cx="186" cy="186"/>
            </a:xfrm>
            <a:prstGeom prst="ellipse">
              <a:avLst/>
            </a:prstGeom>
            <a:solidFill>
              <a:srgbClr val="000000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5792" name="Oval 16">
              <a:extLst>
                <a:ext uri="{FF2B5EF4-FFF2-40B4-BE49-F238E27FC236}">
                  <a16:creationId xmlns:a16="http://schemas.microsoft.com/office/drawing/2014/main" id="{5A157C6C-A8FC-0D33-9761-C4E7E1C2A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344"/>
              <a:ext cx="186" cy="186"/>
            </a:xfrm>
            <a:prstGeom prst="ellipse">
              <a:avLst/>
            </a:prstGeom>
            <a:solidFill>
              <a:srgbClr val="000000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75793" name="AutoShape 17">
              <a:extLst>
                <a:ext uri="{FF2B5EF4-FFF2-40B4-BE49-F238E27FC236}">
                  <a16:creationId xmlns:a16="http://schemas.microsoft.com/office/drawing/2014/main" id="{F8BC9666-A96F-C4F4-2153-B6DECB2EACB8}"/>
                </a:ext>
              </a:extLst>
            </p:cNvPr>
            <p:cNvCxnSpPr>
              <a:cxnSpLocks noChangeShapeType="1"/>
              <a:stCxn id="75792" idx="4"/>
              <a:endCxn id="75789" idx="7"/>
            </p:cNvCxnSpPr>
            <p:nvPr/>
          </p:nvCxnSpPr>
          <p:spPr bwMode="auto">
            <a:xfrm>
              <a:off x="4750" y="1531"/>
              <a:ext cx="65" cy="512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794" name="AutoShape 18">
              <a:extLst>
                <a:ext uri="{FF2B5EF4-FFF2-40B4-BE49-F238E27FC236}">
                  <a16:creationId xmlns:a16="http://schemas.microsoft.com/office/drawing/2014/main" id="{878E5B9B-86F5-9910-5897-D88C0A7855FC}"/>
                </a:ext>
              </a:extLst>
            </p:cNvPr>
            <p:cNvCxnSpPr>
              <a:cxnSpLocks noChangeShapeType="1"/>
              <a:stCxn id="75789" idx="4"/>
              <a:endCxn id="75791" idx="5"/>
            </p:cNvCxnSpPr>
            <p:nvPr/>
          </p:nvCxnSpPr>
          <p:spPr bwMode="auto">
            <a:xfrm flipH="1" flipV="1">
              <a:off x="4336" y="1888"/>
              <a:ext cx="412" cy="314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795" name="AutoShape 19">
              <a:extLst>
                <a:ext uri="{FF2B5EF4-FFF2-40B4-BE49-F238E27FC236}">
                  <a16:creationId xmlns:a16="http://schemas.microsoft.com/office/drawing/2014/main" id="{BBFA5807-4451-5DA4-51AF-AB795451859A}"/>
                </a:ext>
              </a:extLst>
            </p:cNvPr>
            <p:cNvCxnSpPr>
              <a:cxnSpLocks noChangeShapeType="1"/>
              <a:endCxn id="75792" idx="1"/>
            </p:cNvCxnSpPr>
            <p:nvPr/>
          </p:nvCxnSpPr>
          <p:spPr bwMode="auto">
            <a:xfrm flipV="1">
              <a:off x="3840" y="1371"/>
              <a:ext cx="843" cy="14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796" name="AutoShape 20">
              <a:extLst>
                <a:ext uri="{FF2B5EF4-FFF2-40B4-BE49-F238E27FC236}">
                  <a16:creationId xmlns:a16="http://schemas.microsoft.com/office/drawing/2014/main" id="{C7E7FE7B-AD9B-CA79-0023-0FE5E50449B4}"/>
                </a:ext>
              </a:extLst>
            </p:cNvPr>
            <p:cNvCxnSpPr>
              <a:cxnSpLocks noChangeShapeType="1"/>
              <a:stCxn id="75788" idx="6"/>
              <a:endCxn id="75791" idx="0"/>
            </p:cNvCxnSpPr>
            <p:nvPr/>
          </p:nvCxnSpPr>
          <p:spPr bwMode="auto">
            <a:xfrm>
              <a:off x="3835" y="1390"/>
              <a:ext cx="434" cy="338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5797" name="Oval 21">
              <a:extLst>
                <a:ext uri="{FF2B5EF4-FFF2-40B4-BE49-F238E27FC236}">
                  <a16:creationId xmlns:a16="http://schemas.microsoft.com/office/drawing/2014/main" id="{457DD8C7-32FD-F3F6-955B-7C63FB8D4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688"/>
              <a:ext cx="186" cy="186"/>
            </a:xfrm>
            <a:prstGeom prst="ellipse">
              <a:avLst/>
            </a:prstGeom>
            <a:solidFill>
              <a:srgbClr val="000000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5798" name="Oval 22">
              <a:extLst>
                <a:ext uri="{FF2B5EF4-FFF2-40B4-BE49-F238E27FC236}">
                  <a16:creationId xmlns:a16="http://schemas.microsoft.com/office/drawing/2014/main" id="{7CE9F1E0-D292-5BEC-2C3A-036DD29E3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00"/>
              <a:ext cx="186" cy="186"/>
            </a:xfrm>
            <a:prstGeom prst="ellipse">
              <a:avLst/>
            </a:prstGeom>
            <a:solidFill>
              <a:srgbClr val="000000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75799" name="AutoShape 23">
              <a:extLst>
                <a:ext uri="{FF2B5EF4-FFF2-40B4-BE49-F238E27FC236}">
                  <a16:creationId xmlns:a16="http://schemas.microsoft.com/office/drawing/2014/main" id="{26002B08-F845-7284-D0E6-255956B5A3DA}"/>
                </a:ext>
              </a:extLst>
            </p:cNvPr>
            <p:cNvCxnSpPr>
              <a:cxnSpLocks noChangeShapeType="1"/>
              <a:stCxn id="75797" idx="7"/>
            </p:cNvCxnSpPr>
            <p:nvPr/>
          </p:nvCxnSpPr>
          <p:spPr bwMode="auto">
            <a:xfrm flipV="1">
              <a:off x="4720" y="2208"/>
              <a:ext cx="27" cy="506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800" name="AutoShape 24">
              <a:extLst>
                <a:ext uri="{FF2B5EF4-FFF2-40B4-BE49-F238E27FC236}">
                  <a16:creationId xmlns:a16="http://schemas.microsoft.com/office/drawing/2014/main" id="{37F57204-F25E-4060-7C91-91423EAC91C5}"/>
                </a:ext>
              </a:extLst>
            </p:cNvPr>
            <p:cNvCxnSpPr>
              <a:cxnSpLocks noChangeShapeType="1"/>
              <a:stCxn id="75798" idx="5"/>
              <a:endCxn id="75797" idx="1"/>
            </p:cNvCxnSpPr>
            <p:nvPr/>
          </p:nvCxnSpPr>
          <p:spPr bwMode="auto">
            <a:xfrm>
              <a:off x="4240" y="2560"/>
              <a:ext cx="347" cy="155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801" name="AutoShape 25">
              <a:extLst>
                <a:ext uri="{FF2B5EF4-FFF2-40B4-BE49-F238E27FC236}">
                  <a16:creationId xmlns:a16="http://schemas.microsoft.com/office/drawing/2014/main" id="{005D08F4-C6DE-824E-50ED-9E2567F2C4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224" y="1920"/>
              <a:ext cx="23" cy="502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5802" name="Oval 26">
              <a:extLst>
                <a:ext uri="{FF2B5EF4-FFF2-40B4-BE49-F238E27FC236}">
                  <a16:creationId xmlns:a16="http://schemas.microsoft.com/office/drawing/2014/main" id="{487BD96F-6E41-F386-26B3-D96ED542A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216"/>
              <a:ext cx="186" cy="186"/>
            </a:xfrm>
            <a:prstGeom prst="ellipse">
              <a:avLst/>
            </a:prstGeom>
            <a:solidFill>
              <a:srgbClr val="000000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75803" name="AutoShape 27">
              <a:extLst>
                <a:ext uri="{FF2B5EF4-FFF2-40B4-BE49-F238E27FC236}">
                  <a16:creationId xmlns:a16="http://schemas.microsoft.com/office/drawing/2014/main" id="{385A947C-1495-88EC-CD26-C641F52BC3B8}"/>
                </a:ext>
              </a:extLst>
            </p:cNvPr>
            <p:cNvCxnSpPr>
              <a:cxnSpLocks noChangeShapeType="1"/>
              <a:stCxn id="75797" idx="4"/>
              <a:endCxn id="75802" idx="6"/>
            </p:cNvCxnSpPr>
            <p:nvPr/>
          </p:nvCxnSpPr>
          <p:spPr bwMode="auto">
            <a:xfrm flipH="1">
              <a:off x="4363" y="2875"/>
              <a:ext cx="289" cy="434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804" name="AutoShape 28">
              <a:extLst>
                <a:ext uri="{FF2B5EF4-FFF2-40B4-BE49-F238E27FC236}">
                  <a16:creationId xmlns:a16="http://schemas.microsoft.com/office/drawing/2014/main" id="{9FC8797A-B24B-89B9-2442-6C3DC9643E78}"/>
                </a:ext>
              </a:extLst>
            </p:cNvPr>
            <p:cNvCxnSpPr>
              <a:cxnSpLocks noChangeShapeType="1"/>
              <a:endCxn id="75802" idx="0"/>
            </p:cNvCxnSpPr>
            <p:nvPr/>
          </p:nvCxnSpPr>
          <p:spPr bwMode="auto">
            <a:xfrm>
              <a:off x="4176" y="2592"/>
              <a:ext cx="93" cy="623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5805" name="Oval 29">
              <a:extLst>
                <a:ext uri="{FF2B5EF4-FFF2-40B4-BE49-F238E27FC236}">
                  <a16:creationId xmlns:a16="http://schemas.microsoft.com/office/drawing/2014/main" id="{EAD4D4FD-3B51-83BB-FCAC-F3B4289A0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880"/>
              <a:ext cx="186" cy="186"/>
            </a:xfrm>
            <a:prstGeom prst="ellipse">
              <a:avLst/>
            </a:prstGeom>
            <a:solidFill>
              <a:srgbClr val="000000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75806" name="AutoShape 30">
              <a:extLst>
                <a:ext uri="{FF2B5EF4-FFF2-40B4-BE49-F238E27FC236}">
                  <a16:creationId xmlns:a16="http://schemas.microsoft.com/office/drawing/2014/main" id="{72802ABD-EDDF-FFF1-8B5B-CD8E4F34C34D}"/>
                </a:ext>
              </a:extLst>
            </p:cNvPr>
            <p:cNvCxnSpPr>
              <a:cxnSpLocks noChangeShapeType="1"/>
              <a:stCxn id="75802" idx="2"/>
              <a:endCxn id="75805" idx="5"/>
            </p:cNvCxnSpPr>
            <p:nvPr/>
          </p:nvCxnSpPr>
          <p:spPr bwMode="auto">
            <a:xfrm flipH="1" flipV="1">
              <a:off x="3760" y="3040"/>
              <a:ext cx="415" cy="268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807" name="AutoShape 31">
              <a:extLst>
                <a:ext uri="{FF2B5EF4-FFF2-40B4-BE49-F238E27FC236}">
                  <a16:creationId xmlns:a16="http://schemas.microsoft.com/office/drawing/2014/main" id="{546B4DB4-EB24-AF92-AA72-D6EC3DB1417F}"/>
                </a:ext>
              </a:extLst>
            </p:cNvPr>
            <p:cNvCxnSpPr>
              <a:cxnSpLocks noChangeShapeType="1"/>
              <a:stCxn id="75805" idx="7"/>
            </p:cNvCxnSpPr>
            <p:nvPr/>
          </p:nvCxnSpPr>
          <p:spPr bwMode="auto">
            <a:xfrm flipV="1">
              <a:off x="3760" y="2543"/>
              <a:ext cx="372" cy="363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808" name="AutoShape 32">
              <a:extLst>
                <a:ext uri="{FF2B5EF4-FFF2-40B4-BE49-F238E27FC236}">
                  <a16:creationId xmlns:a16="http://schemas.microsoft.com/office/drawing/2014/main" id="{02F00411-3896-431F-1F43-7B498B499DFA}"/>
                </a:ext>
              </a:extLst>
            </p:cNvPr>
            <p:cNvCxnSpPr>
              <a:cxnSpLocks noChangeShapeType="1"/>
              <a:endCxn id="75805" idx="0"/>
            </p:cNvCxnSpPr>
            <p:nvPr/>
          </p:nvCxnSpPr>
          <p:spPr bwMode="auto">
            <a:xfrm>
              <a:off x="3264" y="2448"/>
              <a:ext cx="429" cy="431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809" name="AutoShape 33">
              <a:extLst>
                <a:ext uri="{FF2B5EF4-FFF2-40B4-BE49-F238E27FC236}">
                  <a16:creationId xmlns:a16="http://schemas.microsoft.com/office/drawing/2014/main" id="{D0FC6D7B-35A4-827F-9D05-56470AAABE56}"/>
                </a:ext>
              </a:extLst>
            </p:cNvPr>
            <p:cNvCxnSpPr>
              <a:cxnSpLocks noChangeShapeType="1"/>
              <a:endCxn id="75798" idx="2"/>
            </p:cNvCxnSpPr>
            <p:nvPr/>
          </p:nvCxnSpPr>
          <p:spPr bwMode="auto">
            <a:xfrm>
              <a:off x="3264" y="2448"/>
              <a:ext cx="815" cy="45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75810" name="Group 34">
            <a:extLst>
              <a:ext uri="{FF2B5EF4-FFF2-40B4-BE49-F238E27FC236}">
                <a16:creationId xmlns:a16="http://schemas.microsoft.com/office/drawing/2014/main" id="{5B2C5C08-9291-0303-3FEE-62FE59E9EB37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743200"/>
            <a:ext cx="2047875" cy="1057275"/>
            <a:chOff x="672" y="1728"/>
            <a:chExt cx="1290" cy="666"/>
          </a:xfrm>
        </p:grpSpPr>
        <p:sp>
          <p:nvSpPr>
            <p:cNvPr id="75811" name="Oval 35">
              <a:extLst>
                <a:ext uri="{FF2B5EF4-FFF2-40B4-BE49-F238E27FC236}">
                  <a16:creationId xmlns:a16="http://schemas.microsoft.com/office/drawing/2014/main" id="{12E25643-3802-7AF8-7D02-1515D405A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208"/>
              <a:ext cx="186" cy="186"/>
            </a:xfrm>
            <a:prstGeom prst="ellips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5812" name="Oval 36">
              <a:extLst>
                <a:ext uri="{FF2B5EF4-FFF2-40B4-BE49-F238E27FC236}">
                  <a16:creationId xmlns:a16="http://schemas.microsoft.com/office/drawing/2014/main" id="{B6FD2F76-FA4E-C547-930C-524585160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920"/>
              <a:ext cx="186" cy="186"/>
            </a:xfrm>
            <a:prstGeom prst="ellips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5813" name="Oval 37">
              <a:extLst>
                <a:ext uri="{FF2B5EF4-FFF2-40B4-BE49-F238E27FC236}">
                  <a16:creationId xmlns:a16="http://schemas.microsoft.com/office/drawing/2014/main" id="{D203C784-73BF-2715-79EC-55E42C7A1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186" cy="186"/>
            </a:xfrm>
            <a:prstGeom prst="ellips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75814" name="AutoShape 38">
              <a:extLst>
                <a:ext uri="{FF2B5EF4-FFF2-40B4-BE49-F238E27FC236}">
                  <a16:creationId xmlns:a16="http://schemas.microsoft.com/office/drawing/2014/main" id="{80BE1826-8925-2202-58C3-3F67D3F57F6F}"/>
                </a:ext>
              </a:extLst>
            </p:cNvPr>
            <p:cNvCxnSpPr>
              <a:cxnSpLocks noChangeShapeType="1"/>
              <a:stCxn id="75812" idx="7"/>
              <a:endCxn id="75813" idx="2"/>
            </p:cNvCxnSpPr>
            <p:nvPr/>
          </p:nvCxnSpPr>
          <p:spPr bwMode="auto">
            <a:xfrm flipV="1">
              <a:off x="832" y="1822"/>
              <a:ext cx="368" cy="124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815" name="AutoShape 39">
              <a:extLst>
                <a:ext uri="{FF2B5EF4-FFF2-40B4-BE49-F238E27FC236}">
                  <a16:creationId xmlns:a16="http://schemas.microsoft.com/office/drawing/2014/main" id="{AA4A1C0E-5DD4-9C50-2B09-71C0B37259B1}"/>
                </a:ext>
              </a:extLst>
            </p:cNvPr>
            <p:cNvCxnSpPr>
              <a:cxnSpLocks noChangeShapeType="1"/>
              <a:stCxn id="75811" idx="6"/>
              <a:endCxn id="75816" idx="3"/>
            </p:cNvCxnSpPr>
            <p:nvPr/>
          </p:nvCxnSpPr>
          <p:spPr bwMode="auto">
            <a:xfrm flipV="1">
              <a:off x="1339" y="2080"/>
              <a:ext cx="463" cy="221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5816" name="Oval 40">
              <a:extLst>
                <a:ext uri="{FF2B5EF4-FFF2-40B4-BE49-F238E27FC236}">
                  <a16:creationId xmlns:a16="http://schemas.microsoft.com/office/drawing/2014/main" id="{DEB9F663-A8AF-5206-433D-0B01C290C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920"/>
              <a:ext cx="186" cy="186"/>
            </a:xfrm>
            <a:prstGeom prst="ellips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75817" name="AutoShape 41">
              <a:extLst>
                <a:ext uri="{FF2B5EF4-FFF2-40B4-BE49-F238E27FC236}">
                  <a16:creationId xmlns:a16="http://schemas.microsoft.com/office/drawing/2014/main" id="{A5404657-3242-C106-922D-3C5298E6BF14}"/>
                </a:ext>
              </a:extLst>
            </p:cNvPr>
            <p:cNvCxnSpPr>
              <a:cxnSpLocks noChangeShapeType="1"/>
              <a:endCxn id="75811" idx="2"/>
            </p:cNvCxnSpPr>
            <p:nvPr/>
          </p:nvCxnSpPr>
          <p:spPr bwMode="auto">
            <a:xfrm>
              <a:off x="768" y="2120"/>
              <a:ext cx="383" cy="181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818" name="AutoShape 42">
              <a:extLst>
                <a:ext uri="{FF2B5EF4-FFF2-40B4-BE49-F238E27FC236}">
                  <a16:creationId xmlns:a16="http://schemas.microsoft.com/office/drawing/2014/main" id="{D719C7A4-0DEF-69EF-1E12-55624D8CF549}"/>
                </a:ext>
              </a:extLst>
            </p:cNvPr>
            <p:cNvCxnSpPr>
              <a:cxnSpLocks noChangeShapeType="1"/>
              <a:stCxn id="75813" idx="6"/>
              <a:endCxn id="75816" idx="2"/>
            </p:cNvCxnSpPr>
            <p:nvPr/>
          </p:nvCxnSpPr>
          <p:spPr bwMode="auto">
            <a:xfrm>
              <a:off x="1387" y="1822"/>
              <a:ext cx="388" cy="191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>
            <a:extLst>
              <a:ext uri="{FF2B5EF4-FFF2-40B4-BE49-F238E27FC236}">
                <a16:creationId xmlns:a16="http://schemas.microsoft.com/office/drawing/2014/main" id="{373FB012-0201-7F45-5573-CE726F2A8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Strong Connected Components</a:t>
            </a:r>
          </a:p>
        </p:txBody>
      </p:sp>
      <p:sp>
        <p:nvSpPr>
          <p:cNvPr id="76802" name="Text Box 2">
            <a:extLst>
              <a:ext uri="{FF2B5EF4-FFF2-40B4-BE49-F238E27FC236}">
                <a16:creationId xmlns:a16="http://schemas.microsoft.com/office/drawing/2014/main" id="{CEEB592B-36D6-BDDC-2158-D3492E1B1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6399391C-892D-486B-850B-A4563A781694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73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974634AE-99D9-1C89-91C5-923CB98AB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A5AEC883-BE58-4E6D-8CBB-E5C708662959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73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grpSp>
        <p:nvGrpSpPr>
          <p:cNvPr id="76804" name="Group 4">
            <a:extLst>
              <a:ext uri="{FF2B5EF4-FFF2-40B4-BE49-F238E27FC236}">
                <a16:creationId xmlns:a16="http://schemas.microsoft.com/office/drawing/2014/main" id="{A7105887-A829-9C82-9390-6E2A2362D81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133600"/>
            <a:ext cx="4105275" cy="3571875"/>
            <a:chOff x="1488" y="1344"/>
            <a:chExt cx="2586" cy="2250"/>
          </a:xfrm>
        </p:grpSpPr>
        <p:grpSp>
          <p:nvGrpSpPr>
            <p:cNvPr id="76805" name="Group 5">
              <a:extLst>
                <a:ext uri="{FF2B5EF4-FFF2-40B4-BE49-F238E27FC236}">
                  <a16:creationId xmlns:a16="http://schemas.microsoft.com/office/drawing/2014/main" id="{78050DB7-2E50-1C92-E032-09F6D250EB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440"/>
              <a:ext cx="2154" cy="2106"/>
              <a:chOff x="1632" y="1440"/>
              <a:chExt cx="2154" cy="2106"/>
            </a:xfrm>
          </p:grpSpPr>
          <p:sp>
            <p:nvSpPr>
              <p:cNvPr id="76806" name="Oval 6">
                <a:extLst>
                  <a:ext uri="{FF2B5EF4-FFF2-40B4-BE49-F238E27FC236}">
                    <a16:creationId xmlns:a16="http://schemas.microsoft.com/office/drawing/2014/main" id="{8409DD34-DBE7-48BD-A189-79AFE16DD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448"/>
                <a:ext cx="186" cy="186"/>
              </a:xfrm>
              <a:prstGeom prst="ellipse">
                <a:avLst/>
              </a:prstGeom>
              <a:solidFill>
                <a:srgbClr val="000000"/>
              </a:solidFill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cxnSp>
            <p:nvCxnSpPr>
              <p:cNvPr id="76807" name="AutoShape 7">
                <a:extLst>
                  <a:ext uri="{FF2B5EF4-FFF2-40B4-BE49-F238E27FC236}">
                    <a16:creationId xmlns:a16="http://schemas.microsoft.com/office/drawing/2014/main" id="{28EEE4C1-1949-B7BE-2E20-A0A6F7B16F27}"/>
                  </a:ext>
                </a:extLst>
              </p:cNvPr>
              <p:cNvCxnSpPr>
                <a:cxnSpLocks noChangeShapeType="1"/>
                <a:stCxn id="76808" idx="7"/>
                <a:endCxn id="76809" idx="3"/>
              </p:cNvCxnSpPr>
              <p:nvPr/>
            </p:nvCxnSpPr>
            <p:spPr bwMode="auto">
              <a:xfrm flipV="1">
                <a:off x="1792" y="2080"/>
                <a:ext cx="395" cy="106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76808" name="Oval 8">
                <a:extLst>
                  <a:ext uri="{FF2B5EF4-FFF2-40B4-BE49-F238E27FC236}">
                    <a16:creationId xmlns:a16="http://schemas.microsoft.com/office/drawing/2014/main" id="{D721209D-564B-259C-6512-A380E01E5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160"/>
                <a:ext cx="186" cy="186"/>
              </a:xfrm>
              <a:prstGeom prst="ellipse">
                <a:avLst/>
              </a:prstGeom>
              <a:solidFill>
                <a:srgbClr val="000000"/>
              </a:solidFill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6809" name="Oval 9">
                <a:extLst>
                  <a:ext uri="{FF2B5EF4-FFF2-40B4-BE49-F238E27FC236}">
                    <a16:creationId xmlns:a16="http://schemas.microsoft.com/office/drawing/2014/main" id="{ADD7E5D0-F273-AEDB-87FA-5B4F482D9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920"/>
                <a:ext cx="186" cy="186"/>
              </a:xfrm>
              <a:prstGeom prst="ellipse">
                <a:avLst/>
              </a:prstGeom>
              <a:solidFill>
                <a:srgbClr val="000000"/>
              </a:solidFill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cxnSp>
            <p:nvCxnSpPr>
              <p:cNvPr id="76810" name="AutoShape 10">
                <a:extLst>
                  <a:ext uri="{FF2B5EF4-FFF2-40B4-BE49-F238E27FC236}">
                    <a16:creationId xmlns:a16="http://schemas.microsoft.com/office/drawing/2014/main" id="{0F778D98-AF84-632C-D46E-67A8E217D2E8}"/>
                  </a:ext>
                </a:extLst>
              </p:cNvPr>
              <p:cNvCxnSpPr>
                <a:cxnSpLocks noChangeShapeType="1"/>
                <a:stCxn id="76809" idx="4"/>
                <a:endCxn id="76806" idx="7"/>
              </p:cNvCxnSpPr>
              <p:nvPr/>
            </p:nvCxnSpPr>
            <p:spPr bwMode="auto">
              <a:xfrm>
                <a:off x="2254" y="2107"/>
                <a:ext cx="17" cy="368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811" name="AutoShape 11">
                <a:extLst>
                  <a:ext uri="{FF2B5EF4-FFF2-40B4-BE49-F238E27FC236}">
                    <a16:creationId xmlns:a16="http://schemas.microsoft.com/office/drawing/2014/main" id="{8AE850F8-32D9-3C61-A5B1-C2D7C6A13E13}"/>
                  </a:ext>
                </a:extLst>
              </p:cNvPr>
              <p:cNvCxnSpPr>
                <a:cxnSpLocks noChangeShapeType="1"/>
                <a:endCxn id="76808" idx="5"/>
              </p:cNvCxnSpPr>
              <p:nvPr/>
            </p:nvCxnSpPr>
            <p:spPr bwMode="auto">
              <a:xfrm flipH="1" flipV="1">
                <a:off x="1792" y="2320"/>
                <a:ext cx="311" cy="223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812" name="AutoShape 12">
                <a:extLst>
                  <a:ext uri="{FF2B5EF4-FFF2-40B4-BE49-F238E27FC236}">
                    <a16:creationId xmlns:a16="http://schemas.microsoft.com/office/drawing/2014/main" id="{814054B6-FB9A-F529-FFA8-297A944DB8DC}"/>
                  </a:ext>
                </a:extLst>
              </p:cNvPr>
              <p:cNvCxnSpPr>
                <a:cxnSpLocks noChangeShapeType="1"/>
                <a:stCxn id="76809" idx="6"/>
                <a:endCxn id="76813" idx="3"/>
              </p:cNvCxnSpPr>
              <p:nvPr/>
            </p:nvCxnSpPr>
            <p:spPr bwMode="auto">
              <a:xfrm flipV="1">
                <a:off x="2347" y="1600"/>
                <a:ext cx="230" cy="412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76813" name="Oval 13">
                <a:extLst>
                  <a:ext uri="{FF2B5EF4-FFF2-40B4-BE49-F238E27FC236}">
                    <a16:creationId xmlns:a16="http://schemas.microsoft.com/office/drawing/2014/main" id="{A4497D08-ACC7-39B6-A459-FD5796D90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234" cy="186"/>
              </a:xfrm>
              <a:prstGeom prst="ellipse">
                <a:avLst/>
              </a:prstGeom>
              <a:solidFill>
                <a:srgbClr val="000000"/>
              </a:solidFill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6814" name="Oval 14">
                <a:extLst>
                  <a:ext uri="{FF2B5EF4-FFF2-40B4-BE49-F238E27FC236}">
                    <a16:creationId xmlns:a16="http://schemas.microsoft.com/office/drawing/2014/main" id="{BD5DFC66-17C3-65F3-16F8-DB7C3E03F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60"/>
                <a:ext cx="186" cy="186"/>
              </a:xfrm>
              <a:prstGeom prst="ellipse">
                <a:avLst/>
              </a:prstGeom>
              <a:solidFill>
                <a:srgbClr val="000000"/>
              </a:solidFill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cxnSp>
            <p:nvCxnSpPr>
              <p:cNvPr id="76815" name="AutoShape 15">
                <a:extLst>
                  <a:ext uri="{FF2B5EF4-FFF2-40B4-BE49-F238E27FC236}">
                    <a16:creationId xmlns:a16="http://schemas.microsoft.com/office/drawing/2014/main" id="{A0331D15-E3FF-8845-8655-AF76440BADF8}"/>
                  </a:ext>
                </a:extLst>
              </p:cNvPr>
              <p:cNvCxnSpPr>
                <a:cxnSpLocks noChangeShapeType="1"/>
                <a:stCxn id="76816" idx="7"/>
                <a:endCxn id="76817" idx="3"/>
              </p:cNvCxnSpPr>
              <p:nvPr/>
            </p:nvCxnSpPr>
            <p:spPr bwMode="auto">
              <a:xfrm flipV="1">
                <a:off x="3280" y="1648"/>
                <a:ext cx="347" cy="250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76816" name="Oval 16">
                <a:extLst>
                  <a:ext uri="{FF2B5EF4-FFF2-40B4-BE49-F238E27FC236}">
                    <a16:creationId xmlns:a16="http://schemas.microsoft.com/office/drawing/2014/main" id="{56249E74-A9AC-1783-855D-220518537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86" cy="186"/>
              </a:xfrm>
              <a:prstGeom prst="ellipse">
                <a:avLst/>
              </a:prstGeom>
              <a:solidFill>
                <a:srgbClr val="000000"/>
              </a:solidFill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6817" name="Oval 17">
                <a:extLst>
                  <a:ext uri="{FF2B5EF4-FFF2-40B4-BE49-F238E27FC236}">
                    <a16:creationId xmlns:a16="http://schemas.microsoft.com/office/drawing/2014/main" id="{1B917321-5DE7-5075-1632-B5CFF8104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488"/>
                <a:ext cx="186" cy="186"/>
              </a:xfrm>
              <a:prstGeom prst="ellipse">
                <a:avLst/>
              </a:prstGeom>
              <a:solidFill>
                <a:srgbClr val="000000"/>
              </a:solidFill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cxnSp>
            <p:nvCxnSpPr>
              <p:cNvPr id="76818" name="AutoShape 18">
                <a:extLst>
                  <a:ext uri="{FF2B5EF4-FFF2-40B4-BE49-F238E27FC236}">
                    <a16:creationId xmlns:a16="http://schemas.microsoft.com/office/drawing/2014/main" id="{1D0CCB90-EB54-3AAC-0965-255A76AC56DB}"/>
                  </a:ext>
                </a:extLst>
              </p:cNvPr>
              <p:cNvCxnSpPr>
                <a:cxnSpLocks noChangeShapeType="1"/>
                <a:stCxn id="76817" idx="4"/>
                <a:endCxn id="76814" idx="7"/>
              </p:cNvCxnSpPr>
              <p:nvPr/>
            </p:nvCxnSpPr>
            <p:spPr bwMode="auto">
              <a:xfrm>
                <a:off x="3694" y="1675"/>
                <a:ext cx="65" cy="512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819" name="AutoShape 19">
                <a:extLst>
                  <a:ext uri="{FF2B5EF4-FFF2-40B4-BE49-F238E27FC236}">
                    <a16:creationId xmlns:a16="http://schemas.microsoft.com/office/drawing/2014/main" id="{4BB7A4BF-67F2-A64C-6ACC-AF7C8C10407C}"/>
                  </a:ext>
                </a:extLst>
              </p:cNvPr>
              <p:cNvCxnSpPr>
                <a:cxnSpLocks noChangeShapeType="1"/>
                <a:stCxn id="76814" idx="4"/>
                <a:endCxn id="76816" idx="5"/>
              </p:cNvCxnSpPr>
              <p:nvPr/>
            </p:nvCxnSpPr>
            <p:spPr bwMode="auto">
              <a:xfrm flipH="1" flipV="1">
                <a:off x="3280" y="2032"/>
                <a:ext cx="413" cy="314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820" name="AutoShape 20">
                <a:extLst>
                  <a:ext uri="{FF2B5EF4-FFF2-40B4-BE49-F238E27FC236}">
                    <a16:creationId xmlns:a16="http://schemas.microsoft.com/office/drawing/2014/main" id="{0C4522DF-05EA-785B-2E4F-817B8D213975}"/>
                  </a:ext>
                </a:extLst>
              </p:cNvPr>
              <p:cNvCxnSpPr>
                <a:cxnSpLocks noChangeShapeType="1"/>
                <a:endCxn id="76817" idx="1"/>
              </p:cNvCxnSpPr>
              <p:nvPr/>
            </p:nvCxnSpPr>
            <p:spPr bwMode="auto">
              <a:xfrm flipV="1">
                <a:off x="2784" y="1515"/>
                <a:ext cx="843" cy="14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821" name="AutoShape 21">
                <a:extLst>
                  <a:ext uri="{FF2B5EF4-FFF2-40B4-BE49-F238E27FC236}">
                    <a16:creationId xmlns:a16="http://schemas.microsoft.com/office/drawing/2014/main" id="{5AC19CB7-18C9-1047-2A1F-9C92853E8C59}"/>
                  </a:ext>
                </a:extLst>
              </p:cNvPr>
              <p:cNvCxnSpPr>
                <a:cxnSpLocks noChangeShapeType="1"/>
                <a:stCxn id="76813" idx="6"/>
                <a:endCxn id="76816" idx="0"/>
              </p:cNvCxnSpPr>
              <p:nvPr/>
            </p:nvCxnSpPr>
            <p:spPr bwMode="auto">
              <a:xfrm>
                <a:off x="2779" y="1534"/>
                <a:ext cx="434" cy="338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76822" name="Oval 22">
                <a:extLst>
                  <a:ext uri="{FF2B5EF4-FFF2-40B4-BE49-F238E27FC236}">
                    <a16:creationId xmlns:a16="http://schemas.microsoft.com/office/drawing/2014/main" id="{DE22A424-F9C4-FA77-8824-9199B4B60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832"/>
                <a:ext cx="186" cy="186"/>
              </a:xfrm>
              <a:prstGeom prst="ellipse">
                <a:avLst/>
              </a:prstGeom>
              <a:solidFill>
                <a:srgbClr val="000000"/>
              </a:solidFill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6823" name="Oval 23">
                <a:extLst>
                  <a:ext uri="{FF2B5EF4-FFF2-40B4-BE49-F238E27FC236}">
                    <a16:creationId xmlns:a16="http://schemas.microsoft.com/office/drawing/2014/main" id="{904BB0FF-2988-3B29-3B64-31802C842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544"/>
                <a:ext cx="186" cy="186"/>
              </a:xfrm>
              <a:prstGeom prst="ellipse">
                <a:avLst/>
              </a:prstGeom>
              <a:solidFill>
                <a:srgbClr val="000000"/>
              </a:solidFill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cxnSp>
            <p:nvCxnSpPr>
              <p:cNvPr id="76824" name="AutoShape 24">
                <a:extLst>
                  <a:ext uri="{FF2B5EF4-FFF2-40B4-BE49-F238E27FC236}">
                    <a16:creationId xmlns:a16="http://schemas.microsoft.com/office/drawing/2014/main" id="{0672D8A4-A1F4-A830-31FE-44BE0ADB5B8F}"/>
                  </a:ext>
                </a:extLst>
              </p:cNvPr>
              <p:cNvCxnSpPr>
                <a:cxnSpLocks noChangeShapeType="1"/>
                <a:stCxn id="76822" idx="7"/>
              </p:cNvCxnSpPr>
              <p:nvPr/>
            </p:nvCxnSpPr>
            <p:spPr bwMode="auto">
              <a:xfrm flipV="1">
                <a:off x="3664" y="2352"/>
                <a:ext cx="28" cy="506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825" name="AutoShape 25">
                <a:extLst>
                  <a:ext uri="{FF2B5EF4-FFF2-40B4-BE49-F238E27FC236}">
                    <a16:creationId xmlns:a16="http://schemas.microsoft.com/office/drawing/2014/main" id="{57609EE5-763C-DA88-A744-094B7F3C8AEC}"/>
                  </a:ext>
                </a:extLst>
              </p:cNvPr>
              <p:cNvCxnSpPr>
                <a:cxnSpLocks noChangeShapeType="1"/>
                <a:stCxn id="76823" idx="5"/>
                <a:endCxn id="76822" idx="1"/>
              </p:cNvCxnSpPr>
              <p:nvPr/>
            </p:nvCxnSpPr>
            <p:spPr bwMode="auto">
              <a:xfrm>
                <a:off x="3184" y="2704"/>
                <a:ext cx="347" cy="155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826" name="AutoShape 26">
                <a:extLst>
                  <a:ext uri="{FF2B5EF4-FFF2-40B4-BE49-F238E27FC236}">
                    <a16:creationId xmlns:a16="http://schemas.microsoft.com/office/drawing/2014/main" id="{16CA0876-8078-9361-64D8-D00CB4CCBCE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168" y="2064"/>
                <a:ext cx="23" cy="502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76827" name="Oval 27">
                <a:extLst>
                  <a:ext uri="{FF2B5EF4-FFF2-40B4-BE49-F238E27FC236}">
                    <a16:creationId xmlns:a16="http://schemas.microsoft.com/office/drawing/2014/main" id="{9D7E6B29-2AAD-DEB2-C103-36694CDAB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360"/>
                <a:ext cx="186" cy="186"/>
              </a:xfrm>
              <a:prstGeom prst="ellipse">
                <a:avLst/>
              </a:prstGeom>
              <a:solidFill>
                <a:srgbClr val="000000"/>
              </a:solidFill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cxnSp>
            <p:nvCxnSpPr>
              <p:cNvPr id="76828" name="AutoShape 28">
                <a:extLst>
                  <a:ext uri="{FF2B5EF4-FFF2-40B4-BE49-F238E27FC236}">
                    <a16:creationId xmlns:a16="http://schemas.microsoft.com/office/drawing/2014/main" id="{7DD2FF09-77B1-204F-FD33-B1D474642AB1}"/>
                  </a:ext>
                </a:extLst>
              </p:cNvPr>
              <p:cNvCxnSpPr>
                <a:cxnSpLocks noChangeShapeType="1"/>
                <a:stCxn id="76822" idx="4"/>
                <a:endCxn id="76827" idx="6"/>
              </p:cNvCxnSpPr>
              <p:nvPr/>
            </p:nvCxnSpPr>
            <p:spPr bwMode="auto">
              <a:xfrm flipH="1">
                <a:off x="3307" y="3019"/>
                <a:ext cx="289" cy="434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829" name="AutoShape 29">
                <a:extLst>
                  <a:ext uri="{FF2B5EF4-FFF2-40B4-BE49-F238E27FC236}">
                    <a16:creationId xmlns:a16="http://schemas.microsoft.com/office/drawing/2014/main" id="{837C9341-D66F-655A-F0E6-7C7CF1665631}"/>
                  </a:ext>
                </a:extLst>
              </p:cNvPr>
              <p:cNvCxnSpPr>
                <a:cxnSpLocks noChangeShapeType="1"/>
                <a:endCxn id="76827" idx="0"/>
              </p:cNvCxnSpPr>
              <p:nvPr/>
            </p:nvCxnSpPr>
            <p:spPr bwMode="auto">
              <a:xfrm>
                <a:off x="3120" y="2736"/>
                <a:ext cx="93" cy="623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76830" name="Oval 30">
                <a:extLst>
                  <a:ext uri="{FF2B5EF4-FFF2-40B4-BE49-F238E27FC236}">
                    <a16:creationId xmlns:a16="http://schemas.microsoft.com/office/drawing/2014/main" id="{31E70B8B-AFD4-16B3-FDD8-484B327E9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186" cy="186"/>
              </a:xfrm>
              <a:prstGeom prst="ellipse">
                <a:avLst/>
              </a:prstGeom>
              <a:solidFill>
                <a:srgbClr val="000000"/>
              </a:solidFill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cxnSp>
            <p:nvCxnSpPr>
              <p:cNvPr id="76831" name="AutoShape 31">
                <a:extLst>
                  <a:ext uri="{FF2B5EF4-FFF2-40B4-BE49-F238E27FC236}">
                    <a16:creationId xmlns:a16="http://schemas.microsoft.com/office/drawing/2014/main" id="{0A13DF50-ACA7-D782-2309-D325BC4A0B38}"/>
                  </a:ext>
                </a:extLst>
              </p:cNvPr>
              <p:cNvCxnSpPr>
                <a:cxnSpLocks noChangeShapeType="1"/>
                <a:stCxn id="76827" idx="2"/>
                <a:endCxn id="76830" idx="5"/>
              </p:cNvCxnSpPr>
              <p:nvPr/>
            </p:nvCxnSpPr>
            <p:spPr bwMode="auto">
              <a:xfrm flipH="1" flipV="1">
                <a:off x="2704" y="3184"/>
                <a:ext cx="415" cy="268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832" name="AutoShape 32">
                <a:extLst>
                  <a:ext uri="{FF2B5EF4-FFF2-40B4-BE49-F238E27FC236}">
                    <a16:creationId xmlns:a16="http://schemas.microsoft.com/office/drawing/2014/main" id="{8CF6801F-49E9-D32E-E6A7-51C11389B9D5}"/>
                  </a:ext>
                </a:extLst>
              </p:cNvPr>
              <p:cNvCxnSpPr>
                <a:cxnSpLocks noChangeShapeType="1"/>
                <a:stCxn id="76830" idx="7"/>
              </p:cNvCxnSpPr>
              <p:nvPr/>
            </p:nvCxnSpPr>
            <p:spPr bwMode="auto">
              <a:xfrm flipV="1">
                <a:off x="2704" y="2687"/>
                <a:ext cx="372" cy="363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833" name="AutoShape 33">
                <a:extLst>
                  <a:ext uri="{FF2B5EF4-FFF2-40B4-BE49-F238E27FC236}">
                    <a16:creationId xmlns:a16="http://schemas.microsoft.com/office/drawing/2014/main" id="{A3A5BF22-50A8-2E3F-BF32-FE8780771656}"/>
                  </a:ext>
                </a:extLst>
              </p:cNvPr>
              <p:cNvCxnSpPr>
                <a:cxnSpLocks noChangeShapeType="1"/>
                <a:endCxn id="76830" idx="0"/>
              </p:cNvCxnSpPr>
              <p:nvPr/>
            </p:nvCxnSpPr>
            <p:spPr bwMode="auto">
              <a:xfrm>
                <a:off x="2208" y="2592"/>
                <a:ext cx="429" cy="431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834" name="AutoShape 34">
                <a:extLst>
                  <a:ext uri="{FF2B5EF4-FFF2-40B4-BE49-F238E27FC236}">
                    <a16:creationId xmlns:a16="http://schemas.microsoft.com/office/drawing/2014/main" id="{9C2C93D6-7E92-2C8A-DD7F-462AEBC91F13}"/>
                  </a:ext>
                </a:extLst>
              </p:cNvPr>
              <p:cNvCxnSpPr>
                <a:cxnSpLocks noChangeShapeType="1"/>
                <a:endCxn id="76823" idx="2"/>
              </p:cNvCxnSpPr>
              <p:nvPr/>
            </p:nvCxnSpPr>
            <p:spPr bwMode="auto">
              <a:xfrm>
                <a:off x="2208" y="2592"/>
                <a:ext cx="815" cy="45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6835" name="Oval 35">
              <a:extLst>
                <a:ext uri="{FF2B5EF4-FFF2-40B4-BE49-F238E27FC236}">
                  <a16:creationId xmlns:a16="http://schemas.microsoft.com/office/drawing/2014/main" id="{82208CFA-7FC3-6C6A-8AF8-194565CBA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824"/>
              <a:ext cx="1146" cy="954"/>
            </a:xfrm>
            <a:prstGeom prst="ellipse">
              <a:avLst/>
            </a:prstGeom>
            <a:noFill/>
            <a:ln w="3816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6836" name="Oval 36">
              <a:extLst>
                <a:ext uri="{FF2B5EF4-FFF2-40B4-BE49-F238E27FC236}">
                  <a16:creationId xmlns:a16="http://schemas.microsoft.com/office/drawing/2014/main" id="{11825DD9-7D46-57CE-EEE6-A3DACF165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496"/>
              <a:ext cx="1290" cy="1098"/>
            </a:xfrm>
            <a:prstGeom prst="ellipse">
              <a:avLst/>
            </a:prstGeom>
            <a:noFill/>
            <a:ln w="3816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6837" name="Oval 37">
              <a:extLst>
                <a:ext uri="{FF2B5EF4-FFF2-40B4-BE49-F238E27FC236}">
                  <a16:creationId xmlns:a16="http://schemas.microsoft.com/office/drawing/2014/main" id="{A9648CA6-D324-E3BC-69C6-3567E925D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440"/>
              <a:ext cx="1002" cy="954"/>
            </a:xfrm>
            <a:prstGeom prst="ellipse">
              <a:avLst/>
            </a:prstGeom>
            <a:noFill/>
            <a:ln w="3816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6838" name="Oval 38">
              <a:extLst>
                <a:ext uri="{FF2B5EF4-FFF2-40B4-BE49-F238E27FC236}">
                  <a16:creationId xmlns:a16="http://schemas.microsoft.com/office/drawing/2014/main" id="{0DD8EB78-9B82-518C-3758-E3BEC5420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344"/>
              <a:ext cx="378" cy="330"/>
            </a:xfrm>
            <a:prstGeom prst="ellipse">
              <a:avLst/>
            </a:prstGeom>
            <a:noFill/>
            <a:ln w="3816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>
            <a:extLst>
              <a:ext uri="{FF2B5EF4-FFF2-40B4-BE49-F238E27FC236}">
                <a16:creationId xmlns:a16="http://schemas.microsoft.com/office/drawing/2014/main" id="{45A9FDB4-066B-1E19-457E-1D36A3982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Strong Connected Components</a:t>
            </a:r>
          </a:p>
        </p:txBody>
      </p:sp>
      <p:sp>
        <p:nvSpPr>
          <p:cNvPr id="77826" name="Text Box 2">
            <a:extLst>
              <a:ext uri="{FF2B5EF4-FFF2-40B4-BE49-F238E27FC236}">
                <a16:creationId xmlns:a16="http://schemas.microsoft.com/office/drawing/2014/main" id="{9AA95CC0-3621-6B90-9EF8-5EABEB406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1A5BD050-E416-4C6A-91CD-1381888022E5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74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77827" name="Text Box 3">
            <a:extLst>
              <a:ext uri="{FF2B5EF4-FFF2-40B4-BE49-F238E27FC236}">
                <a16:creationId xmlns:a16="http://schemas.microsoft.com/office/drawing/2014/main" id="{067B76E5-DCA9-92C3-B1FA-674C3B157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D1060DF9-BDD4-45F5-ABCD-DC1655CEE681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74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grpSp>
        <p:nvGrpSpPr>
          <p:cNvPr id="77828" name="Group 4">
            <a:extLst>
              <a:ext uri="{FF2B5EF4-FFF2-40B4-BE49-F238E27FC236}">
                <a16:creationId xmlns:a16="http://schemas.microsoft.com/office/drawing/2014/main" id="{B8179362-FEFE-3F9E-A6D9-A68D3225DF0F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133600"/>
            <a:ext cx="3419475" cy="3343275"/>
            <a:chOff x="1488" y="1344"/>
            <a:chExt cx="2154" cy="2106"/>
          </a:xfrm>
        </p:grpSpPr>
        <p:sp>
          <p:nvSpPr>
            <p:cNvPr id="77829" name="Oval 5">
              <a:extLst>
                <a:ext uri="{FF2B5EF4-FFF2-40B4-BE49-F238E27FC236}">
                  <a16:creationId xmlns:a16="http://schemas.microsoft.com/office/drawing/2014/main" id="{CD6A0CE2-1A87-EF90-CF17-61CDA8128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52"/>
              <a:ext cx="186" cy="186"/>
            </a:xfrm>
            <a:prstGeom prst="ellipse">
              <a:avLst/>
            </a:prstGeom>
            <a:solidFill>
              <a:srgbClr val="000000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77830" name="AutoShape 6">
              <a:extLst>
                <a:ext uri="{FF2B5EF4-FFF2-40B4-BE49-F238E27FC236}">
                  <a16:creationId xmlns:a16="http://schemas.microsoft.com/office/drawing/2014/main" id="{A357402E-B79B-31E5-5DB6-E6AD40334F0E}"/>
                </a:ext>
              </a:extLst>
            </p:cNvPr>
            <p:cNvCxnSpPr>
              <a:cxnSpLocks noChangeShapeType="1"/>
              <a:stCxn id="77831" idx="7"/>
              <a:endCxn id="77832" idx="3"/>
            </p:cNvCxnSpPr>
            <p:nvPr/>
          </p:nvCxnSpPr>
          <p:spPr bwMode="auto">
            <a:xfrm flipV="1">
              <a:off x="1648" y="1984"/>
              <a:ext cx="395" cy="106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7831" name="Oval 7">
              <a:extLst>
                <a:ext uri="{FF2B5EF4-FFF2-40B4-BE49-F238E27FC236}">
                  <a16:creationId xmlns:a16="http://schemas.microsoft.com/office/drawing/2014/main" id="{23F00F8C-8690-D00D-DD34-8A26A5642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064"/>
              <a:ext cx="186" cy="186"/>
            </a:xfrm>
            <a:prstGeom prst="ellipse">
              <a:avLst/>
            </a:prstGeom>
            <a:solidFill>
              <a:srgbClr val="000000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832" name="Oval 8">
              <a:extLst>
                <a:ext uri="{FF2B5EF4-FFF2-40B4-BE49-F238E27FC236}">
                  <a16:creationId xmlns:a16="http://schemas.microsoft.com/office/drawing/2014/main" id="{7ED0C8F5-2C92-89F1-B5F2-EAC904AB3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24"/>
              <a:ext cx="186" cy="186"/>
            </a:xfrm>
            <a:prstGeom prst="ellipse">
              <a:avLst/>
            </a:prstGeom>
            <a:solidFill>
              <a:srgbClr val="000000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77833" name="AutoShape 9">
              <a:extLst>
                <a:ext uri="{FF2B5EF4-FFF2-40B4-BE49-F238E27FC236}">
                  <a16:creationId xmlns:a16="http://schemas.microsoft.com/office/drawing/2014/main" id="{3074B6D3-629D-E373-2F06-871BEAED59D1}"/>
                </a:ext>
              </a:extLst>
            </p:cNvPr>
            <p:cNvCxnSpPr>
              <a:cxnSpLocks noChangeShapeType="1"/>
              <a:stCxn id="77832" idx="4"/>
              <a:endCxn id="77829" idx="7"/>
            </p:cNvCxnSpPr>
            <p:nvPr/>
          </p:nvCxnSpPr>
          <p:spPr bwMode="auto">
            <a:xfrm>
              <a:off x="2110" y="2011"/>
              <a:ext cx="17" cy="368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834" name="AutoShape 10">
              <a:extLst>
                <a:ext uri="{FF2B5EF4-FFF2-40B4-BE49-F238E27FC236}">
                  <a16:creationId xmlns:a16="http://schemas.microsoft.com/office/drawing/2014/main" id="{D8C44352-2D86-392C-4D18-114B577CBAC5}"/>
                </a:ext>
              </a:extLst>
            </p:cNvPr>
            <p:cNvCxnSpPr>
              <a:cxnSpLocks noChangeShapeType="1"/>
              <a:endCxn id="77831" idx="5"/>
            </p:cNvCxnSpPr>
            <p:nvPr/>
          </p:nvCxnSpPr>
          <p:spPr bwMode="auto">
            <a:xfrm flipH="1" flipV="1">
              <a:off x="1648" y="2224"/>
              <a:ext cx="311" cy="223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835" name="AutoShape 11">
              <a:extLst>
                <a:ext uri="{FF2B5EF4-FFF2-40B4-BE49-F238E27FC236}">
                  <a16:creationId xmlns:a16="http://schemas.microsoft.com/office/drawing/2014/main" id="{27E56F94-4177-25E0-D57D-C810DCF1D543}"/>
                </a:ext>
              </a:extLst>
            </p:cNvPr>
            <p:cNvCxnSpPr>
              <a:cxnSpLocks noChangeShapeType="1"/>
              <a:stCxn id="77832" idx="6"/>
              <a:endCxn id="77836" idx="3"/>
            </p:cNvCxnSpPr>
            <p:nvPr/>
          </p:nvCxnSpPr>
          <p:spPr bwMode="auto">
            <a:xfrm flipV="1">
              <a:off x="2203" y="1504"/>
              <a:ext cx="230" cy="413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7836" name="Oval 12">
              <a:extLst>
                <a:ext uri="{FF2B5EF4-FFF2-40B4-BE49-F238E27FC236}">
                  <a16:creationId xmlns:a16="http://schemas.microsoft.com/office/drawing/2014/main" id="{82B1D488-40D0-0958-A17E-3AC860D73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344"/>
              <a:ext cx="234" cy="186"/>
            </a:xfrm>
            <a:prstGeom prst="ellipse">
              <a:avLst/>
            </a:prstGeom>
            <a:solidFill>
              <a:srgbClr val="000000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837" name="Oval 13">
              <a:extLst>
                <a:ext uri="{FF2B5EF4-FFF2-40B4-BE49-F238E27FC236}">
                  <a16:creationId xmlns:a16="http://schemas.microsoft.com/office/drawing/2014/main" id="{FDA23EF0-29F7-AC6F-B6A0-099A812E9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064"/>
              <a:ext cx="186" cy="186"/>
            </a:xfrm>
            <a:prstGeom prst="ellipse">
              <a:avLst/>
            </a:prstGeom>
            <a:solidFill>
              <a:srgbClr val="000000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77838" name="AutoShape 14">
              <a:extLst>
                <a:ext uri="{FF2B5EF4-FFF2-40B4-BE49-F238E27FC236}">
                  <a16:creationId xmlns:a16="http://schemas.microsoft.com/office/drawing/2014/main" id="{03FD6020-FC88-77BF-2E83-D348161B842E}"/>
                </a:ext>
              </a:extLst>
            </p:cNvPr>
            <p:cNvCxnSpPr>
              <a:cxnSpLocks noChangeShapeType="1"/>
              <a:stCxn id="77839" idx="7"/>
              <a:endCxn id="77840" idx="3"/>
            </p:cNvCxnSpPr>
            <p:nvPr/>
          </p:nvCxnSpPr>
          <p:spPr bwMode="auto">
            <a:xfrm flipV="1">
              <a:off x="3136" y="1552"/>
              <a:ext cx="347" cy="250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7839" name="Oval 15">
              <a:extLst>
                <a:ext uri="{FF2B5EF4-FFF2-40B4-BE49-F238E27FC236}">
                  <a16:creationId xmlns:a16="http://schemas.microsoft.com/office/drawing/2014/main" id="{E38C9CF5-6038-182F-DC16-F71525CAE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776"/>
              <a:ext cx="186" cy="186"/>
            </a:xfrm>
            <a:prstGeom prst="ellipse">
              <a:avLst/>
            </a:prstGeom>
            <a:solidFill>
              <a:srgbClr val="000000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840" name="Oval 16">
              <a:extLst>
                <a:ext uri="{FF2B5EF4-FFF2-40B4-BE49-F238E27FC236}">
                  <a16:creationId xmlns:a16="http://schemas.microsoft.com/office/drawing/2014/main" id="{67763FAB-66EC-5294-D211-C9EB5D6F3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392"/>
              <a:ext cx="186" cy="186"/>
            </a:xfrm>
            <a:prstGeom prst="ellipse">
              <a:avLst/>
            </a:prstGeom>
            <a:solidFill>
              <a:srgbClr val="000000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77841" name="AutoShape 17">
              <a:extLst>
                <a:ext uri="{FF2B5EF4-FFF2-40B4-BE49-F238E27FC236}">
                  <a16:creationId xmlns:a16="http://schemas.microsoft.com/office/drawing/2014/main" id="{C32B1A57-7287-975F-B5BB-399060C6DF81}"/>
                </a:ext>
              </a:extLst>
            </p:cNvPr>
            <p:cNvCxnSpPr>
              <a:cxnSpLocks noChangeShapeType="1"/>
              <a:stCxn id="77840" idx="4"/>
              <a:endCxn id="77837" idx="7"/>
            </p:cNvCxnSpPr>
            <p:nvPr/>
          </p:nvCxnSpPr>
          <p:spPr bwMode="auto">
            <a:xfrm>
              <a:off x="3550" y="1579"/>
              <a:ext cx="65" cy="512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842" name="AutoShape 18">
              <a:extLst>
                <a:ext uri="{FF2B5EF4-FFF2-40B4-BE49-F238E27FC236}">
                  <a16:creationId xmlns:a16="http://schemas.microsoft.com/office/drawing/2014/main" id="{65AFAB8C-A1BF-8684-8E70-AB4560C2FBF6}"/>
                </a:ext>
              </a:extLst>
            </p:cNvPr>
            <p:cNvCxnSpPr>
              <a:cxnSpLocks noChangeShapeType="1"/>
              <a:stCxn id="77837" idx="4"/>
              <a:endCxn id="77839" idx="5"/>
            </p:cNvCxnSpPr>
            <p:nvPr/>
          </p:nvCxnSpPr>
          <p:spPr bwMode="auto">
            <a:xfrm flipH="1" flipV="1">
              <a:off x="3136" y="1936"/>
              <a:ext cx="413" cy="314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843" name="AutoShape 19">
              <a:extLst>
                <a:ext uri="{FF2B5EF4-FFF2-40B4-BE49-F238E27FC236}">
                  <a16:creationId xmlns:a16="http://schemas.microsoft.com/office/drawing/2014/main" id="{C625E509-373F-443D-43DC-F6EB7C000AE4}"/>
                </a:ext>
              </a:extLst>
            </p:cNvPr>
            <p:cNvCxnSpPr>
              <a:cxnSpLocks noChangeShapeType="1"/>
              <a:endCxn id="77840" idx="1"/>
            </p:cNvCxnSpPr>
            <p:nvPr/>
          </p:nvCxnSpPr>
          <p:spPr bwMode="auto">
            <a:xfrm flipV="1">
              <a:off x="2640" y="1419"/>
              <a:ext cx="843" cy="13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844" name="AutoShape 20">
              <a:extLst>
                <a:ext uri="{FF2B5EF4-FFF2-40B4-BE49-F238E27FC236}">
                  <a16:creationId xmlns:a16="http://schemas.microsoft.com/office/drawing/2014/main" id="{1E893062-93F4-B239-E1DE-307F070EF5F4}"/>
                </a:ext>
              </a:extLst>
            </p:cNvPr>
            <p:cNvCxnSpPr>
              <a:cxnSpLocks noChangeShapeType="1"/>
              <a:stCxn id="77836" idx="6"/>
              <a:endCxn id="77839" idx="0"/>
            </p:cNvCxnSpPr>
            <p:nvPr/>
          </p:nvCxnSpPr>
          <p:spPr bwMode="auto">
            <a:xfrm>
              <a:off x="2635" y="1438"/>
              <a:ext cx="434" cy="338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7845" name="Oval 21">
              <a:extLst>
                <a:ext uri="{FF2B5EF4-FFF2-40B4-BE49-F238E27FC236}">
                  <a16:creationId xmlns:a16="http://schemas.microsoft.com/office/drawing/2014/main" id="{90FFCEC3-9C69-29EC-92D2-ECC69E516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736"/>
              <a:ext cx="186" cy="186"/>
            </a:xfrm>
            <a:prstGeom prst="ellipse">
              <a:avLst/>
            </a:prstGeom>
            <a:solidFill>
              <a:srgbClr val="000000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846" name="Oval 22">
              <a:extLst>
                <a:ext uri="{FF2B5EF4-FFF2-40B4-BE49-F238E27FC236}">
                  <a16:creationId xmlns:a16="http://schemas.microsoft.com/office/drawing/2014/main" id="{82C5677E-4CD8-A6E1-129B-DCB185E77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48"/>
              <a:ext cx="186" cy="186"/>
            </a:xfrm>
            <a:prstGeom prst="ellipse">
              <a:avLst/>
            </a:prstGeom>
            <a:solidFill>
              <a:srgbClr val="000000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77847" name="AutoShape 23">
              <a:extLst>
                <a:ext uri="{FF2B5EF4-FFF2-40B4-BE49-F238E27FC236}">
                  <a16:creationId xmlns:a16="http://schemas.microsoft.com/office/drawing/2014/main" id="{806DB060-7EB0-6705-95F0-AF1615DBDEDF}"/>
                </a:ext>
              </a:extLst>
            </p:cNvPr>
            <p:cNvCxnSpPr>
              <a:cxnSpLocks noChangeShapeType="1"/>
              <a:stCxn id="77845" idx="7"/>
            </p:cNvCxnSpPr>
            <p:nvPr/>
          </p:nvCxnSpPr>
          <p:spPr bwMode="auto">
            <a:xfrm flipV="1">
              <a:off x="3520" y="2256"/>
              <a:ext cx="28" cy="506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848" name="AutoShape 24">
              <a:extLst>
                <a:ext uri="{FF2B5EF4-FFF2-40B4-BE49-F238E27FC236}">
                  <a16:creationId xmlns:a16="http://schemas.microsoft.com/office/drawing/2014/main" id="{4B140EA1-DC67-9801-AC73-EC85D85416DB}"/>
                </a:ext>
              </a:extLst>
            </p:cNvPr>
            <p:cNvCxnSpPr>
              <a:cxnSpLocks noChangeShapeType="1"/>
              <a:stCxn id="77846" idx="5"/>
              <a:endCxn id="77845" idx="1"/>
            </p:cNvCxnSpPr>
            <p:nvPr/>
          </p:nvCxnSpPr>
          <p:spPr bwMode="auto">
            <a:xfrm>
              <a:off x="3040" y="2608"/>
              <a:ext cx="347" cy="155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849" name="AutoShape 25">
              <a:extLst>
                <a:ext uri="{FF2B5EF4-FFF2-40B4-BE49-F238E27FC236}">
                  <a16:creationId xmlns:a16="http://schemas.microsoft.com/office/drawing/2014/main" id="{BFE32DF8-3D08-4DB7-8050-C78E0E4159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024" y="1967"/>
              <a:ext cx="23" cy="502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7850" name="Oval 26">
              <a:extLst>
                <a:ext uri="{FF2B5EF4-FFF2-40B4-BE49-F238E27FC236}">
                  <a16:creationId xmlns:a16="http://schemas.microsoft.com/office/drawing/2014/main" id="{D877BC97-F243-EACA-D1FD-EF8CDB992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264"/>
              <a:ext cx="186" cy="186"/>
            </a:xfrm>
            <a:prstGeom prst="ellipse">
              <a:avLst/>
            </a:prstGeom>
            <a:solidFill>
              <a:srgbClr val="000000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77851" name="AutoShape 27">
              <a:extLst>
                <a:ext uri="{FF2B5EF4-FFF2-40B4-BE49-F238E27FC236}">
                  <a16:creationId xmlns:a16="http://schemas.microsoft.com/office/drawing/2014/main" id="{FF1B2C32-B700-FBA5-3F33-4D54BFE301FF}"/>
                </a:ext>
              </a:extLst>
            </p:cNvPr>
            <p:cNvCxnSpPr>
              <a:cxnSpLocks noChangeShapeType="1"/>
              <a:stCxn id="77845" idx="4"/>
              <a:endCxn id="77850" idx="6"/>
            </p:cNvCxnSpPr>
            <p:nvPr/>
          </p:nvCxnSpPr>
          <p:spPr bwMode="auto">
            <a:xfrm flipH="1">
              <a:off x="3163" y="2923"/>
              <a:ext cx="289" cy="434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852" name="AutoShape 28">
              <a:extLst>
                <a:ext uri="{FF2B5EF4-FFF2-40B4-BE49-F238E27FC236}">
                  <a16:creationId xmlns:a16="http://schemas.microsoft.com/office/drawing/2014/main" id="{7B846BAE-E2B5-9563-9764-EF6FD1CAC59F}"/>
                </a:ext>
              </a:extLst>
            </p:cNvPr>
            <p:cNvCxnSpPr>
              <a:cxnSpLocks noChangeShapeType="1"/>
              <a:endCxn id="77850" idx="0"/>
            </p:cNvCxnSpPr>
            <p:nvPr/>
          </p:nvCxnSpPr>
          <p:spPr bwMode="auto">
            <a:xfrm>
              <a:off x="2976" y="2640"/>
              <a:ext cx="93" cy="623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7853" name="Oval 29">
              <a:extLst>
                <a:ext uri="{FF2B5EF4-FFF2-40B4-BE49-F238E27FC236}">
                  <a16:creationId xmlns:a16="http://schemas.microsoft.com/office/drawing/2014/main" id="{9C2D8D93-91C7-D22D-30C2-D5018AD27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928"/>
              <a:ext cx="186" cy="186"/>
            </a:xfrm>
            <a:prstGeom prst="ellipse">
              <a:avLst/>
            </a:prstGeom>
            <a:solidFill>
              <a:srgbClr val="000000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77854" name="AutoShape 30">
              <a:extLst>
                <a:ext uri="{FF2B5EF4-FFF2-40B4-BE49-F238E27FC236}">
                  <a16:creationId xmlns:a16="http://schemas.microsoft.com/office/drawing/2014/main" id="{2F09CE2F-ECB1-D2BE-CFE5-4CD2A779FBA0}"/>
                </a:ext>
              </a:extLst>
            </p:cNvPr>
            <p:cNvCxnSpPr>
              <a:cxnSpLocks noChangeShapeType="1"/>
              <a:stCxn id="77850" idx="2"/>
              <a:endCxn id="77853" idx="5"/>
            </p:cNvCxnSpPr>
            <p:nvPr/>
          </p:nvCxnSpPr>
          <p:spPr bwMode="auto">
            <a:xfrm flipH="1" flipV="1">
              <a:off x="2560" y="3088"/>
              <a:ext cx="415" cy="269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855" name="AutoShape 31">
              <a:extLst>
                <a:ext uri="{FF2B5EF4-FFF2-40B4-BE49-F238E27FC236}">
                  <a16:creationId xmlns:a16="http://schemas.microsoft.com/office/drawing/2014/main" id="{633B7F25-B087-9DAA-28A3-080EA84204ED}"/>
                </a:ext>
              </a:extLst>
            </p:cNvPr>
            <p:cNvCxnSpPr>
              <a:cxnSpLocks noChangeShapeType="1"/>
              <a:stCxn id="77853" idx="7"/>
            </p:cNvCxnSpPr>
            <p:nvPr/>
          </p:nvCxnSpPr>
          <p:spPr bwMode="auto">
            <a:xfrm flipV="1">
              <a:off x="2560" y="2592"/>
              <a:ext cx="372" cy="363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856" name="AutoShape 32">
              <a:extLst>
                <a:ext uri="{FF2B5EF4-FFF2-40B4-BE49-F238E27FC236}">
                  <a16:creationId xmlns:a16="http://schemas.microsoft.com/office/drawing/2014/main" id="{F2399C2B-7F35-06C1-3B34-BD83D273B40B}"/>
                </a:ext>
              </a:extLst>
            </p:cNvPr>
            <p:cNvCxnSpPr>
              <a:cxnSpLocks noChangeShapeType="1"/>
              <a:endCxn id="77853" idx="0"/>
            </p:cNvCxnSpPr>
            <p:nvPr/>
          </p:nvCxnSpPr>
          <p:spPr bwMode="auto">
            <a:xfrm>
              <a:off x="2064" y="2496"/>
              <a:ext cx="429" cy="431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857" name="AutoShape 33">
              <a:extLst>
                <a:ext uri="{FF2B5EF4-FFF2-40B4-BE49-F238E27FC236}">
                  <a16:creationId xmlns:a16="http://schemas.microsoft.com/office/drawing/2014/main" id="{1B939111-1BC7-9273-5131-AEB86B0D0638}"/>
                </a:ext>
              </a:extLst>
            </p:cNvPr>
            <p:cNvCxnSpPr>
              <a:cxnSpLocks noChangeShapeType="1"/>
              <a:endCxn id="77846" idx="2"/>
            </p:cNvCxnSpPr>
            <p:nvPr/>
          </p:nvCxnSpPr>
          <p:spPr bwMode="auto">
            <a:xfrm>
              <a:off x="2064" y="2496"/>
              <a:ext cx="815" cy="45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cxnSp>
        <p:nvCxnSpPr>
          <p:cNvPr id="77858" name="AutoShape 34">
            <a:extLst>
              <a:ext uri="{FF2B5EF4-FFF2-40B4-BE49-F238E27FC236}">
                <a16:creationId xmlns:a16="http://schemas.microsoft.com/office/drawing/2014/main" id="{85E53AE4-4AF5-E85D-B2A9-560DA2B9E63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91200" y="3429000"/>
            <a:ext cx="685800" cy="1588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859" name="AutoShape 35">
            <a:extLst>
              <a:ext uri="{FF2B5EF4-FFF2-40B4-BE49-F238E27FC236}">
                <a16:creationId xmlns:a16="http://schemas.microsoft.com/office/drawing/2014/main" id="{68908644-A0DF-2E0B-B13E-8890AD1B90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19600" y="5408613"/>
            <a:ext cx="304800" cy="381000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860" name="Oval 36">
            <a:extLst>
              <a:ext uri="{FF2B5EF4-FFF2-40B4-BE49-F238E27FC236}">
                <a16:creationId xmlns:a16="http://schemas.microsoft.com/office/drawing/2014/main" id="{9F54C858-9F16-0855-2708-B6F45AD4C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133600"/>
            <a:ext cx="1600200" cy="1524000"/>
          </a:xfrm>
          <a:prstGeom prst="ellipse">
            <a:avLst/>
          </a:prstGeom>
          <a:noFill/>
          <a:ln w="3816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7861" name="AutoShape 37">
            <a:extLst>
              <a:ext uri="{FF2B5EF4-FFF2-40B4-BE49-F238E27FC236}">
                <a16:creationId xmlns:a16="http://schemas.microsoft.com/office/drawing/2014/main" id="{F7136569-1096-657A-6391-68964175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057400"/>
            <a:ext cx="3276600" cy="3505200"/>
          </a:xfrm>
          <a:prstGeom prst="parallelogram">
            <a:avLst>
              <a:gd name="adj" fmla="val 25000"/>
            </a:avLst>
          </a:prstGeom>
          <a:noFill/>
          <a:ln w="38160" cap="sq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 afterEffect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>
            <a:extLst>
              <a:ext uri="{FF2B5EF4-FFF2-40B4-BE49-F238E27FC236}">
                <a16:creationId xmlns:a16="http://schemas.microsoft.com/office/drawing/2014/main" id="{0CD8ACEB-91A9-1C3A-094E-6C3BDF6FF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Solution</a:t>
            </a:r>
          </a:p>
        </p:txBody>
      </p:sp>
      <p:sp>
        <p:nvSpPr>
          <p:cNvPr id="78850" name="Text Box 2">
            <a:extLst>
              <a:ext uri="{FF2B5EF4-FFF2-40B4-BE49-F238E27FC236}">
                <a16:creationId xmlns:a16="http://schemas.microsoft.com/office/drawing/2014/main" id="{89B2DC69-71AE-E539-F1E8-0BAFAF9CB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Call DFS (G) to compute finish times f of each vertex in G</a:t>
            </a:r>
          </a:p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Compute G</a:t>
            </a:r>
            <a:r>
              <a:rPr lang="en-US" altLang="pt-BR" sz="3200" i="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</a:p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Call DFS(G</a:t>
            </a:r>
            <a:r>
              <a:rPr lang="en-US" altLang="pt-BR" sz="3200" i="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), but main loop considers finish time f in decreasing order</a:t>
            </a:r>
          </a:p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Each connected component corresponds to a tree found by DFS in G</a:t>
            </a:r>
            <a:r>
              <a:rPr lang="en-US" altLang="pt-BR" sz="3200" i="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</a:p>
          <a:p>
            <a:pPr marL="339725">
              <a:spcBef>
                <a:spcPts val="800"/>
              </a:spcBef>
              <a:buClrTx/>
              <a:buFontTx/>
              <a:buNone/>
            </a:pPr>
            <a:endParaRPr lang="en-US" altLang="pt-BR" sz="3200" i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39725">
              <a:spcBef>
                <a:spcPts val="800"/>
              </a:spcBef>
              <a:buClrTx/>
              <a:buFontTx/>
              <a:buNone/>
            </a:pPr>
            <a:endParaRPr lang="en-US" altLang="pt-BR" sz="3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id="{46EF4FBB-BC44-314C-64DB-210B51AA8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E3DF5113-5295-4E45-90BE-EB3997D23B5E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75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>
            <a:extLst>
              <a:ext uri="{FF2B5EF4-FFF2-40B4-BE49-F238E27FC236}">
                <a16:creationId xmlns:a16="http://schemas.microsoft.com/office/drawing/2014/main" id="{9313C9E6-6B87-B974-F0E7-FDD3D1146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Example</a:t>
            </a:r>
          </a:p>
        </p:txBody>
      </p:sp>
      <p:sp>
        <p:nvSpPr>
          <p:cNvPr id="79874" name="Text Box 2">
            <a:extLst>
              <a:ext uri="{FF2B5EF4-FFF2-40B4-BE49-F238E27FC236}">
                <a16:creationId xmlns:a16="http://schemas.microsoft.com/office/drawing/2014/main" id="{AB197CC8-A81B-9DD9-B255-3B3B2F18B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E7E2D7D0-8733-4867-9DCC-61BD02DDB17D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76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79875" name="Oval 3">
            <a:extLst>
              <a:ext uri="{FF2B5EF4-FFF2-40B4-BE49-F238E27FC236}">
                <a16:creationId xmlns:a16="http://schemas.microsoft.com/office/drawing/2014/main" id="{64A2DC19-F2CA-8DF5-27DA-948316145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175" y="2362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79876" name="Oval 4">
            <a:extLst>
              <a:ext uri="{FF2B5EF4-FFF2-40B4-BE49-F238E27FC236}">
                <a16:creationId xmlns:a16="http://schemas.microsoft.com/office/drawing/2014/main" id="{12C54CCF-38F2-6307-FB6A-4DCECDA9E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175" y="2362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79877" name="Oval 5">
            <a:extLst>
              <a:ext uri="{FF2B5EF4-FFF2-40B4-BE49-F238E27FC236}">
                <a16:creationId xmlns:a16="http://schemas.microsoft.com/office/drawing/2014/main" id="{233379B5-EFBA-2CBE-A902-F9EBB9571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175" y="2362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13|16</a:t>
            </a:r>
          </a:p>
        </p:txBody>
      </p:sp>
      <p:sp>
        <p:nvSpPr>
          <p:cNvPr id="79878" name="Oval 6">
            <a:extLst>
              <a:ext uri="{FF2B5EF4-FFF2-40B4-BE49-F238E27FC236}">
                <a16:creationId xmlns:a16="http://schemas.microsoft.com/office/drawing/2014/main" id="{DD6175E2-813A-D2C7-B5E0-C32F44411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175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79879" name="Oval 7">
            <a:extLst>
              <a:ext uri="{FF2B5EF4-FFF2-40B4-BE49-F238E27FC236}">
                <a16:creationId xmlns:a16="http://schemas.microsoft.com/office/drawing/2014/main" id="{0E385FF2-663E-B0DE-A8AC-150BAB957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175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79880" name="Oval 8">
            <a:extLst>
              <a:ext uri="{FF2B5EF4-FFF2-40B4-BE49-F238E27FC236}">
                <a16:creationId xmlns:a16="http://schemas.microsoft.com/office/drawing/2014/main" id="{BA6ECA6C-2273-C171-065C-3B51F3CD8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175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79881" name="Oval 9">
            <a:extLst>
              <a:ext uri="{FF2B5EF4-FFF2-40B4-BE49-F238E27FC236}">
                <a16:creationId xmlns:a16="http://schemas.microsoft.com/office/drawing/2014/main" id="{253BCDB7-84B3-930B-66AA-C8087015C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05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79882" name="Oval 10">
            <a:extLst>
              <a:ext uri="{FF2B5EF4-FFF2-40B4-BE49-F238E27FC236}">
                <a16:creationId xmlns:a16="http://schemas.microsoft.com/office/drawing/2014/main" id="{602A2836-7D76-C2E3-26BC-5012E0F76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775" y="3505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79883" name="AutoShape 11">
            <a:extLst>
              <a:ext uri="{FF2B5EF4-FFF2-40B4-BE49-F238E27FC236}">
                <a16:creationId xmlns:a16="http://schemas.microsoft.com/office/drawing/2014/main" id="{D677F5EC-1BB7-B863-A597-ED412EB2EF32}"/>
              </a:ext>
            </a:extLst>
          </p:cNvPr>
          <p:cNvCxnSpPr>
            <a:cxnSpLocks noChangeShapeType="1"/>
            <a:stCxn id="79875" idx="3"/>
            <a:endCxn id="79881" idx="7"/>
          </p:cNvCxnSpPr>
          <p:nvPr/>
        </p:nvCxnSpPr>
        <p:spPr bwMode="auto">
          <a:xfrm flipH="1">
            <a:off x="1520825" y="2947988"/>
            <a:ext cx="290513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84" name="AutoShape 12">
            <a:extLst>
              <a:ext uri="{FF2B5EF4-FFF2-40B4-BE49-F238E27FC236}">
                <a16:creationId xmlns:a16="http://schemas.microsoft.com/office/drawing/2014/main" id="{9D20DC01-B10C-2CFE-25AF-643D09392ED3}"/>
              </a:ext>
            </a:extLst>
          </p:cNvPr>
          <p:cNvCxnSpPr>
            <a:cxnSpLocks noChangeShapeType="1"/>
            <a:stCxn id="79881" idx="5"/>
            <a:endCxn id="79880" idx="1"/>
          </p:cNvCxnSpPr>
          <p:nvPr/>
        </p:nvCxnSpPr>
        <p:spPr bwMode="auto">
          <a:xfrm>
            <a:off x="1520825" y="4090988"/>
            <a:ext cx="290513" cy="735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85" name="AutoShape 13">
            <a:extLst>
              <a:ext uri="{FF2B5EF4-FFF2-40B4-BE49-F238E27FC236}">
                <a16:creationId xmlns:a16="http://schemas.microsoft.com/office/drawing/2014/main" id="{0A12B064-5C57-2D5A-EC15-0B6863344FC3}"/>
              </a:ext>
            </a:extLst>
          </p:cNvPr>
          <p:cNvCxnSpPr>
            <a:cxnSpLocks noChangeShapeType="1"/>
            <a:stCxn id="79881" idx="6"/>
            <a:endCxn id="79879" idx="1"/>
          </p:cNvCxnSpPr>
          <p:nvPr/>
        </p:nvCxnSpPr>
        <p:spPr bwMode="auto">
          <a:xfrm>
            <a:off x="1676400" y="3848100"/>
            <a:ext cx="2801938" cy="976313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86" name="AutoShape 14">
            <a:extLst>
              <a:ext uri="{FF2B5EF4-FFF2-40B4-BE49-F238E27FC236}">
                <a16:creationId xmlns:a16="http://schemas.microsoft.com/office/drawing/2014/main" id="{37ADE0D5-AB37-2770-4C56-52E4862A4BAD}"/>
              </a:ext>
            </a:extLst>
          </p:cNvPr>
          <p:cNvCxnSpPr>
            <a:cxnSpLocks noChangeShapeType="1"/>
            <a:stCxn id="79879" idx="2"/>
            <a:endCxn id="79880" idx="6"/>
          </p:cNvCxnSpPr>
          <p:nvPr/>
        </p:nvCxnSpPr>
        <p:spPr bwMode="auto">
          <a:xfrm flipH="1">
            <a:off x="2720975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87" name="AutoShape 15">
            <a:extLst>
              <a:ext uri="{FF2B5EF4-FFF2-40B4-BE49-F238E27FC236}">
                <a16:creationId xmlns:a16="http://schemas.microsoft.com/office/drawing/2014/main" id="{0B0BF4E5-8D6B-20B3-619B-4EC6C0AA8525}"/>
              </a:ext>
            </a:extLst>
          </p:cNvPr>
          <p:cNvCxnSpPr>
            <a:cxnSpLocks noChangeShapeType="1"/>
            <a:stCxn id="79880" idx="0"/>
            <a:endCxn id="79875" idx="4"/>
          </p:cNvCxnSpPr>
          <p:nvPr/>
        </p:nvCxnSpPr>
        <p:spPr bwMode="auto">
          <a:xfrm flipV="1">
            <a:off x="2187575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88" name="AutoShape 16">
            <a:extLst>
              <a:ext uri="{FF2B5EF4-FFF2-40B4-BE49-F238E27FC236}">
                <a16:creationId xmlns:a16="http://schemas.microsoft.com/office/drawing/2014/main" id="{C46CA029-75F0-365D-6B96-A627FE254FCB}"/>
              </a:ext>
            </a:extLst>
          </p:cNvPr>
          <p:cNvCxnSpPr>
            <a:cxnSpLocks noChangeShapeType="1"/>
            <a:stCxn id="79875" idx="5"/>
            <a:endCxn id="79879" idx="1"/>
          </p:cNvCxnSpPr>
          <p:nvPr/>
        </p:nvCxnSpPr>
        <p:spPr bwMode="auto">
          <a:xfrm>
            <a:off x="2565400" y="2947988"/>
            <a:ext cx="1912938" cy="1878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89" name="AutoShape 17">
            <a:extLst>
              <a:ext uri="{FF2B5EF4-FFF2-40B4-BE49-F238E27FC236}">
                <a16:creationId xmlns:a16="http://schemas.microsoft.com/office/drawing/2014/main" id="{4FAFC5D5-626C-80C8-B188-0491878C1762}"/>
              </a:ext>
            </a:extLst>
          </p:cNvPr>
          <p:cNvCxnSpPr>
            <a:cxnSpLocks noChangeShapeType="1"/>
            <a:stCxn id="79876" idx="4"/>
            <a:endCxn id="79879" idx="0"/>
          </p:cNvCxnSpPr>
          <p:nvPr/>
        </p:nvCxnSpPr>
        <p:spPr bwMode="auto">
          <a:xfrm>
            <a:off x="4854575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90" name="AutoShape 18">
            <a:extLst>
              <a:ext uri="{FF2B5EF4-FFF2-40B4-BE49-F238E27FC236}">
                <a16:creationId xmlns:a16="http://schemas.microsoft.com/office/drawing/2014/main" id="{8D00A17B-35CD-8168-AB9E-7D2446C7A9EA}"/>
              </a:ext>
            </a:extLst>
          </p:cNvPr>
          <p:cNvCxnSpPr>
            <a:cxnSpLocks noChangeShapeType="1"/>
            <a:stCxn id="79875" idx="6"/>
            <a:endCxn id="79876" idx="2"/>
          </p:cNvCxnSpPr>
          <p:nvPr/>
        </p:nvCxnSpPr>
        <p:spPr bwMode="auto">
          <a:xfrm>
            <a:off x="2720975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91" name="AutoShape 19">
            <a:extLst>
              <a:ext uri="{FF2B5EF4-FFF2-40B4-BE49-F238E27FC236}">
                <a16:creationId xmlns:a16="http://schemas.microsoft.com/office/drawing/2014/main" id="{9B90DDA4-47FD-5B33-A307-F911A5D103B8}"/>
              </a:ext>
            </a:extLst>
          </p:cNvPr>
          <p:cNvCxnSpPr>
            <a:cxnSpLocks noChangeShapeType="1"/>
            <a:stCxn id="79877" idx="2"/>
            <a:endCxn id="79876" idx="6"/>
          </p:cNvCxnSpPr>
          <p:nvPr/>
        </p:nvCxnSpPr>
        <p:spPr bwMode="auto">
          <a:xfrm flipH="1">
            <a:off x="5387975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92" name="AutoShape 20">
            <a:extLst>
              <a:ext uri="{FF2B5EF4-FFF2-40B4-BE49-F238E27FC236}">
                <a16:creationId xmlns:a16="http://schemas.microsoft.com/office/drawing/2014/main" id="{02032A21-2B5B-C058-9CBA-C4144AB55BCD}"/>
              </a:ext>
            </a:extLst>
          </p:cNvPr>
          <p:cNvCxnSpPr>
            <a:cxnSpLocks noChangeShapeType="1"/>
            <a:stCxn id="79876" idx="5"/>
            <a:endCxn id="79882" idx="1"/>
          </p:cNvCxnSpPr>
          <p:nvPr/>
        </p:nvCxnSpPr>
        <p:spPr bwMode="auto">
          <a:xfrm>
            <a:off x="5232400" y="2947988"/>
            <a:ext cx="6175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93" name="AutoShape 21">
            <a:extLst>
              <a:ext uri="{FF2B5EF4-FFF2-40B4-BE49-F238E27FC236}">
                <a16:creationId xmlns:a16="http://schemas.microsoft.com/office/drawing/2014/main" id="{859A078A-8EFE-4FAE-6D9B-8B2CD532BA68}"/>
              </a:ext>
            </a:extLst>
          </p:cNvPr>
          <p:cNvCxnSpPr>
            <a:cxnSpLocks noChangeShapeType="1"/>
            <a:stCxn id="79877" idx="3"/>
            <a:endCxn id="79882" idx="7"/>
          </p:cNvCxnSpPr>
          <p:nvPr/>
        </p:nvCxnSpPr>
        <p:spPr bwMode="auto">
          <a:xfrm flipH="1">
            <a:off x="6604000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94" name="AutoShape 22">
            <a:extLst>
              <a:ext uri="{FF2B5EF4-FFF2-40B4-BE49-F238E27FC236}">
                <a16:creationId xmlns:a16="http://schemas.microsoft.com/office/drawing/2014/main" id="{400D0C5B-FA08-E4A6-C46B-892286F3B382}"/>
              </a:ext>
            </a:extLst>
          </p:cNvPr>
          <p:cNvCxnSpPr>
            <a:cxnSpLocks noChangeShapeType="1"/>
            <a:stCxn id="79877" idx="4"/>
            <a:endCxn id="79878" idx="0"/>
          </p:cNvCxnSpPr>
          <p:nvPr/>
        </p:nvCxnSpPr>
        <p:spPr bwMode="auto">
          <a:xfrm>
            <a:off x="7521575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95" name="AutoShape 23">
            <a:extLst>
              <a:ext uri="{FF2B5EF4-FFF2-40B4-BE49-F238E27FC236}">
                <a16:creationId xmlns:a16="http://schemas.microsoft.com/office/drawing/2014/main" id="{B7ED8353-8D0A-0792-CC60-29CEE2FBE3FA}"/>
              </a:ext>
            </a:extLst>
          </p:cNvPr>
          <p:cNvCxnSpPr>
            <a:cxnSpLocks noChangeShapeType="1"/>
            <a:stCxn id="79878" idx="2"/>
            <a:endCxn id="79879" idx="6"/>
          </p:cNvCxnSpPr>
          <p:nvPr/>
        </p:nvCxnSpPr>
        <p:spPr bwMode="auto">
          <a:xfrm flipH="1">
            <a:off x="5387975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96" name="AutoShape 24">
            <a:extLst>
              <a:ext uri="{FF2B5EF4-FFF2-40B4-BE49-F238E27FC236}">
                <a16:creationId xmlns:a16="http://schemas.microsoft.com/office/drawing/2014/main" id="{8DEAFD4B-9025-DDB4-4E0F-CCC55E11ECFA}"/>
              </a:ext>
            </a:extLst>
          </p:cNvPr>
          <p:cNvCxnSpPr>
            <a:cxnSpLocks noChangeShapeType="1"/>
            <a:stCxn id="79882" idx="3"/>
            <a:endCxn id="79879" idx="7"/>
          </p:cNvCxnSpPr>
          <p:nvPr/>
        </p:nvCxnSpPr>
        <p:spPr bwMode="auto">
          <a:xfrm flipH="1">
            <a:off x="5232400" y="4090988"/>
            <a:ext cx="615950" cy="735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79897" name="Picture 25">
            <a:extLst>
              <a:ext uri="{FF2B5EF4-FFF2-40B4-BE49-F238E27FC236}">
                <a16:creationId xmlns:a16="http://schemas.microsoft.com/office/drawing/2014/main" id="{55FE4A2D-8AF8-15D7-44F1-63934B4C3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2286000"/>
            <a:ext cx="7643812" cy="314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>
            <a:extLst>
              <a:ext uri="{FF2B5EF4-FFF2-40B4-BE49-F238E27FC236}">
                <a16:creationId xmlns:a16="http://schemas.microsoft.com/office/drawing/2014/main" id="{4D15B416-9A34-1F91-4270-BE4000760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Example</a:t>
            </a:r>
          </a:p>
        </p:txBody>
      </p:sp>
      <p:sp>
        <p:nvSpPr>
          <p:cNvPr id="80898" name="Text Box 2">
            <a:extLst>
              <a:ext uri="{FF2B5EF4-FFF2-40B4-BE49-F238E27FC236}">
                <a16:creationId xmlns:a16="http://schemas.microsoft.com/office/drawing/2014/main" id="{9B6121F5-B05D-4E7B-865D-B20ACF3FA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28AC6A95-2AE6-488C-A77D-55F426282DB4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77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80899" name="Oval 3">
            <a:extLst>
              <a:ext uri="{FF2B5EF4-FFF2-40B4-BE49-F238E27FC236}">
                <a16:creationId xmlns:a16="http://schemas.microsoft.com/office/drawing/2014/main" id="{528C5784-19EF-873A-B483-8B4B097BC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175" y="2362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80900" name="Oval 4">
            <a:extLst>
              <a:ext uri="{FF2B5EF4-FFF2-40B4-BE49-F238E27FC236}">
                <a16:creationId xmlns:a16="http://schemas.microsoft.com/office/drawing/2014/main" id="{001B4266-B32E-3F4A-7693-2BEADF7DA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175" y="2362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80901" name="Oval 5">
            <a:extLst>
              <a:ext uri="{FF2B5EF4-FFF2-40B4-BE49-F238E27FC236}">
                <a16:creationId xmlns:a16="http://schemas.microsoft.com/office/drawing/2014/main" id="{C5487340-2ECD-108B-506B-C90D11AB8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175" y="2362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13|16</a:t>
            </a:r>
          </a:p>
        </p:txBody>
      </p:sp>
      <p:sp>
        <p:nvSpPr>
          <p:cNvPr id="80902" name="Oval 6">
            <a:extLst>
              <a:ext uri="{FF2B5EF4-FFF2-40B4-BE49-F238E27FC236}">
                <a16:creationId xmlns:a16="http://schemas.microsoft.com/office/drawing/2014/main" id="{86D5B259-7381-4046-7596-AAF54D479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175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80903" name="Oval 7">
            <a:extLst>
              <a:ext uri="{FF2B5EF4-FFF2-40B4-BE49-F238E27FC236}">
                <a16:creationId xmlns:a16="http://schemas.microsoft.com/office/drawing/2014/main" id="{F4208735-A43F-829E-8648-23F5998F7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175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80904" name="Oval 8">
            <a:extLst>
              <a:ext uri="{FF2B5EF4-FFF2-40B4-BE49-F238E27FC236}">
                <a16:creationId xmlns:a16="http://schemas.microsoft.com/office/drawing/2014/main" id="{89625DEF-9E55-A35C-AD02-51861D49D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175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80905" name="Oval 9">
            <a:extLst>
              <a:ext uri="{FF2B5EF4-FFF2-40B4-BE49-F238E27FC236}">
                <a16:creationId xmlns:a16="http://schemas.microsoft.com/office/drawing/2014/main" id="{1798D210-1875-6DF0-67BF-268DEE0DD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3505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80906" name="Oval 10">
            <a:extLst>
              <a:ext uri="{FF2B5EF4-FFF2-40B4-BE49-F238E27FC236}">
                <a16:creationId xmlns:a16="http://schemas.microsoft.com/office/drawing/2014/main" id="{3AAD1737-FEA2-9D63-F0BF-89161C9F0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775" y="3505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80907" name="AutoShape 11">
            <a:extLst>
              <a:ext uri="{FF2B5EF4-FFF2-40B4-BE49-F238E27FC236}">
                <a16:creationId xmlns:a16="http://schemas.microsoft.com/office/drawing/2014/main" id="{E15EDD0D-4197-3B88-CC6F-2C46FFF62A71}"/>
              </a:ext>
            </a:extLst>
          </p:cNvPr>
          <p:cNvCxnSpPr>
            <a:cxnSpLocks noChangeShapeType="1"/>
            <a:stCxn id="80899" idx="3"/>
            <a:endCxn id="80905" idx="7"/>
          </p:cNvCxnSpPr>
          <p:nvPr/>
        </p:nvCxnSpPr>
        <p:spPr bwMode="auto">
          <a:xfrm flipH="1">
            <a:off x="1270000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0908" name="AutoShape 12">
            <a:extLst>
              <a:ext uri="{FF2B5EF4-FFF2-40B4-BE49-F238E27FC236}">
                <a16:creationId xmlns:a16="http://schemas.microsoft.com/office/drawing/2014/main" id="{CB518981-3466-B9FF-63B4-A8BFE8F7A630}"/>
              </a:ext>
            </a:extLst>
          </p:cNvPr>
          <p:cNvCxnSpPr>
            <a:cxnSpLocks noChangeShapeType="1"/>
            <a:stCxn id="80905" idx="5"/>
            <a:endCxn id="80904" idx="1"/>
          </p:cNvCxnSpPr>
          <p:nvPr/>
        </p:nvCxnSpPr>
        <p:spPr bwMode="auto">
          <a:xfrm>
            <a:off x="1270000" y="4090988"/>
            <a:ext cx="541338" cy="735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0909" name="AutoShape 13">
            <a:extLst>
              <a:ext uri="{FF2B5EF4-FFF2-40B4-BE49-F238E27FC236}">
                <a16:creationId xmlns:a16="http://schemas.microsoft.com/office/drawing/2014/main" id="{23978FDC-691E-8C42-ECC1-021F32FFB53E}"/>
              </a:ext>
            </a:extLst>
          </p:cNvPr>
          <p:cNvCxnSpPr>
            <a:cxnSpLocks noChangeShapeType="1"/>
            <a:stCxn id="80905" idx="6"/>
            <a:endCxn id="80903" idx="1"/>
          </p:cNvCxnSpPr>
          <p:nvPr/>
        </p:nvCxnSpPr>
        <p:spPr bwMode="auto">
          <a:xfrm>
            <a:off x="1425575" y="3848100"/>
            <a:ext cx="3052763" cy="976313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0910" name="AutoShape 14">
            <a:extLst>
              <a:ext uri="{FF2B5EF4-FFF2-40B4-BE49-F238E27FC236}">
                <a16:creationId xmlns:a16="http://schemas.microsoft.com/office/drawing/2014/main" id="{49A6F3AB-B590-8476-2A9B-BEA70F9DDB2E}"/>
              </a:ext>
            </a:extLst>
          </p:cNvPr>
          <p:cNvCxnSpPr>
            <a:cxnSpLocks noChangeShapeType="1"/>
            <a:stCxn id="80903" idx="2"/>
            <a:endCxn id="80904" idx="6"/>
          </p:cNvCxnSpPr>
          <p:nvPr/>
        </p:nvCxnSpPr>
        <p:spPr bwMode="auto">
          <a:xfrm flipH="1">
            <a:off x="2720975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0911" name="AutoShape 15">
            <a:extLst>
              <a:ext uri="{FF2B5EF4-FFF2-40B4-BE49-F238E27FC236}">
                <a16:creationId xmlns:a16="http://schemas.microsoft.com/office/drawing/2014/main" id="{89058F40-A8D8-32B7-7DB7-007FD5679B99}"/>
              </a:ext>
            </a:extLst>
          </p:cNvPr>
          <p:cNvCxnSpPr>
            <a:cxnSpLocks noChangeShapeType="1"/>
            <a:stCxn id="80904" idx="0"/>
            <a:endCxn id="80899" idx="4"/>
          </p:cNvCxnSpPr>
          <p:nvPr/>
        </p:nvCxnSpPr>
        <p:spPr bwMode="auto">
          <a:xfrm flipV="1">
            <a:off x="2187575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0912" name="AutoShape 16">
            <a:extLst>
              <a:ext uri="{FF2B5EF4-FFF2-40B4-BE49-F238E27FC236}">
                <a16:creationId xmlns:a16="http://schemas.microsoft.com/office/drawing/2014/main" id="{D7716107-4FAE-0778-DE21-87B17348255C}"/>
              </a:ext>
            </a:extLst>
          </p:cNvPr>
          <p:cNvCxnSpPr>
            <a:cxnSpLocks noChangeShapeType="1"/>
            <a:stCxn id="80899" idx="5"/>
            <a:endCxn id="80903" idx="1"/>
          </p:cNvCxnSpPr>
          <p:nvPr/>
        </p:nvCxnSpPr>
        <p:spPr bwMode="auto">
          <a:xfrm>
            <a:off x="2565400" y="2947988"/>
            <a:ext cx="1912938" cy="1878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0913" name="AutoShape 17">
            <a:extLst>
              <a:ext uri="{FF2B5EF4-FFF2-40B4-BE49-F238E27FC236}">
                <a16:creationId xmlns:a16="http://schemas.microsoft.com/office/drawing/2014/main" id="{B1826727-65A8-05B2-32CC-DA0D96AE927D}"/>
              </a:ext>
            </a:extLst>
          </p:cNvPr>
          <p:cNvCxnSpPr>
            <a:cxnSpLocks noChangeShapeType="1"/>
            <a:stCxn id="80900" idx="4"/>
            <a:endCxn id="80903" idx="0"/>
          </p:cNvCxnSpPr>
          <p:nvPr/>
        </p:nvCxnSpPr>
        <p:spPr bwMode="auto">
          <a:xfrm>
            <a:off x="4854575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0914" name="AutoShape 18">
            <a:extLst>
              <a:ext uri="{FF2B5EF4-FFF2-40B4-BE49-F238E27FC236}">
                <a16:creationId xmlns:a16="http://schemas.microsoft.com/office/drawing/2014/main" id="{29D679C2-A80D-2182-C34A-583D34275407}"/>
              </a:ext>
            </a:extLst>
          </p:cNvPr>
          <p:cNvCxnSpPr>
            <a:cxnSpLocks noChangeShapeType="1"/>
            <a:stCxn id="80899" idx="6"/>
            <a:endCxn id="80900" idx="2"/>
          </p:cNvCxnSpPr>
          <p:nvPr/>
        </p:nvCxnSpPr>
        <p:spPr bwMode="auto">
          <a:xfrm>
            <a:off x="2720975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0915" name="AutoShape 19">
            <a:extLst>
              <a:ext uri="{FF2B5EF4-FFF2-40B4-BE49-F238E27FC236}">
                <a16:creationId xmlns:a16="http://schemas.microsoft.com/office/drawing/2014/main" id="{2D6F11C5-CED8-A883-F7B9-AF3C27A15110}"/>
              </a:ext>
            </a:extLst>
          </p:cNvPr>
          <p:cNvCxnSpPr>
            <a:cxnSpLocks noChangeShapeType="1"/>
            <a:stCxn id="80901" idx="2"/>
            <a:endCxn id="80900" idx="6"/>
          </p:cNvCxnSpPr>
          <p:nvPr/>
        </p:nvCxnSpPr>
        <p:spPr bwMode="auto">
          <a:xfrm flipH="1">
            <a:off x="5387975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0916" name="AutoShape 20">
            <a:extLst>
              <a:ext uri="{FF2B5EF4-FFF2-40B4-BE49-F238E27FC236}">
                <a16:creationId xmlns:a16="http://schemas.microsoft.com/office/drawing/2014/main" id="{6371ECEE-A004-A07E-EF40-8DC8A87DA306}"/>
              </a:ext>
            </a:extLst>
          </p:cNvPr>
          <p:cNvCxnSpPr>
            <a:cxnSpLocks noChangeShapeType="1"/>
            <a:stCxn id="80900" idx="5"/>
            <a:endCxn id="80906" idx="1"/>
          </p:cNvCxnSpPr>
          <p:nvPr/>
        </p:nvCxnSpPr>
        <p:spPr bwMode="auto">
          <a:xfrm>
            <a:off x="5232400" y="2947988"/>
            <a:ext cx="6175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0917" name="AutoShape 21">
            <a:extLst>
              <a:ext uri="{FF2B5EF4-FFF2-40B4-BE49-F238E27FC236}">
                <a16:creationId xmlns:a16="http://schemas.microsoft.com/office/drawing/2014/main" id="{0787D252-07DC-E6AF-5B10-BB7793D7D226}"/>
              </a:ext>
            </a:extLst>
          </p:cNvPr>
          <p:cNvCxnSpPr>
            <a:cxnSpLocks noChangeShapeType="1"/>
            <a:stCxn id="80901" idx="3"/>
            <a:endCxn id="80906" idx="7"/>
          </p:cNvCxnSpPr>
          <p:nvPr/>
        </p:nvCxnSpPr>
        <p:spPr bwMode="auto">
          <a:xfrm flipH="1">
            <a:off x="6604000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0918" name="AutoShape 22">
            <a:extLst>
              <a:ext uri="{FF2B5EF4-FFF2-40B4-BE49-F238E27FC236}">
                <a16:creationId xmlns:a16="http://schemas.microsoft.com/office/drawing/2014/main" id="{EDB5097C-D26F-7EA7-DD0C-C127B2EFD3BF}"/>
              </a:ext>
            </a:extLst>
          </p:cNvPr>
          <p:cNvCxnSpPr>
            <a:cxnSpLocks noChangeShapeType="1"/>
            <a:stCxn id="80901" idx="4"/>
            <a:endCxn id="80902" idx="0"/>
          </p:cNvCxnSpPr>
          <p:nvPr/>
        </p:nvCxnSpPr>
        <p:spPr bwMode="auto">
          <a:xfrm>
            <a:off x="7521575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0919" name="AutoShape 23">
            <a:extLst>
              <a:ext uri="{FF2B5EF4-FFF2-40B4-BE49-F238E27FC236}">
                <a16:creationId xmlns:a16="http://schemas.microsoft.com/office/drawing/2014/main" id="{78CBB89A-C064-8E8D-EB2C-EFC17691E08F}"/>
              </a:ext>
            </a:extLst>
          </p:cNvPr>
          <p:cNvCxnSpPr>
            <a:cxnSpLocks noChangeShapeType="1"/>
            <a:stCxn id="80902" idx="2"/>
            <a:endCxn id="80903" idx="6"/>
          </p:cNvCxnSpPr>
          <p:nvPr/>
        </p:nvCxnSpPr>
        <p:spPr bwMode="auto">
          <a:xfrm flipH="1">
            <a:off x="5387975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0920" name="AutoShape 24">
            <a:extLst>
              <a:ext uri="{FF2B5EF4-FFF2-40B4-BE49-F238E27FC236}">
                <a16:creationId xmlns:a16="http://schemas.microsoft.com/office/drawing/2014/main" id="{D6037931-97DC-EECE-A505-23F646DC765C}"/>
              </a:ext>
            </a:extLst>
          </p:cNvPr>
          <p:cNvCxnSpPr>
            <a:cxnSpLocks noChangeShapeType="1"/>
            <a:stCxn id="80906" idx="3"/>
            <a:endCxn id="80903" idx="7"/>
          </p:cNvCxnSpPr>
          <p:nvPr/>
        </p:nvCxnSpPr>
        <p:spPr bwMode="auto">
          <a:xfrm flipH="1">
            <a:off x="5232400" y="4090988"/>
            <a:ext cx="615950" cy="735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80921" name="Group 25">
            <a:extLst>
              <a:ext uri="{FF2B5EF4-FFF2-40B4-BE49-F238E27FC236}">
                <a16:creationId xmlns:a16="http://schemas.microsoft.com/office/drawing/2014/main" id="{693EA76E-DD45-EAF4-42D8-B9FC5422BFB6}"/>
              </a:ext>
            </a:extLst>
          </p:cNvPr>
          <p:cNvGrpSpPr>
            <a:grpSpLocks/>
          </p:cNvGrpSpPr>
          <p:nvPr/>
        </p:nvGrpSpPr>
        <p:grpSpPr bwMode="auto">
          <a:xfrm>
            <a:off x="739775" y="2286000"/>
            <a:ext cx="7635875" cy="3140075"/>
            <a:chOff x="466" y="1440"/>
            <a:chExt cx="4810" cy="1978"/>
          </a:xfrm>
        </p:grpSpPr>
        <p:sp>
          <p:nvSpPr>
            <p:cNvPr id="80922" name="Text Box 26">
              <a:extLst>
                <a:ext uri="{FF2B5EF4-FFF2-40B4-BE49-F238E27FC236}">
                  <a16:creationId xmlns:a16="http://schemas.microsoft.com/office/drawing/2014/main" id="{3598FD31-8E01-5529-9120-DBFD6524B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0923" name="Text Box 27">
              <a:extLst>
                <a:ext uri="{FF2B5EF4-FFF2-40B4-BE49-F238E27FC236}">
                  <a16:creationId xmlns:a16="http://schemas.microsoft.com/office/drawing/2014/main" id="{76797E1B-981B-53EA-A37D-10B834DF8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" y="200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80924" name="Text Box 28">
              <a:extLst>
                <a:ext uri="{FF2B5EF4-FFF2-40B4-BE49-F238E27FC236}">
                  <a16:creationId xmlns:a16="http://schemas.microsoft.com/office/drawing/2014/main" id="{89CD9C52-04D9-75D5-78AE-4A786847D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" y="3072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80925" name="Text Box 29">
              <a:extLst>
                <a:ext uri="{FF2B5EF4-FFF2-40B4-BE49-F238E27FC236}">
                  <a16:creationId xmlns:a16="http://schemas.microsoft.com/office/drawing/2014/main" id="{89C81CE1-D106-091A-141F-B1A660260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4" y="31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80926" name="Text Box 30">
              <a:extLst>
                <a:ext uri="{FF2B5EF4-FFF2-40B4-BE49-F238E27FC236}">
                  <a16:creationId xmlns:a16="http://schemas.microsoft.com/office/drawing/2014/main" id="{DD2A2A79-81BA-879A-6FED-E080B804C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0" y="3168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80927" name="Text Box 31">
              <a:extLst>
                <a:ext uri="{FF2B5EF4-FFF2-40B4-BE49-F238E27FC236}">
                  <a16:creationId xmlns:a16="http://schemas.microsoft.com/office/drawing/2014/main" id="{A55D59DA-8B65-948C-65AD-13E392F1D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4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80928" name="Text Box 32">
              <a:extLst>
                <a:ext uri="{FF2B5EF4-FFF2-40B4-BE49-F238E27FC236}">
                  <a16:creationId xmlns:a16="http://schemas.microsoft.com/office/drawing/2014/main" id="{19229D06-1E15-56CA-2370-39675C94F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6" y="144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80929" name="Text Box 33">
              <a:extLst>
                <a:ext uri="{FF2B5EF4-FFF2-40B4-BE49-F238E27FC236}">
                  <a16:creationId xmlns:a16="http://schemas.microsoft.com/office/drawing/2014/main" id="{208476BE-C8C0-315B-66FA-E90C09390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0" y="22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8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>
            <a:extLst>
              <a:ext uri="{FF2B5EF4-FFF2-40B4-BE49-F238E27FC236}">
                <a16:creationId xmlns:a16="http://schemas.microsoft.com/office/drawing/2014/main" id="{7749A9C8-D4CA-FCAA-BF5F-651139CE4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Example</a:t>
            </a:r>
          </a:p>
        </p:txBody>
      </p:sp>
      <p:sp>
        <p:nvSpPr>
          <p:cNvPr id="81922" name="Text Box 2">
            <a:extLst>
              <a:ext uri="{FF2B5EF4-FFF2-40B4-BE49-F238E27FC236}">
                <a16:creationId xmlns:a16="http://schemas.microsoft.com/office/drawing/2014/main" id="{BB73D811-C182-34CF-7CDC-C0D88DB83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ABF29BB6-7976-42E6-8BE6-84333F92F213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78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81923" name="Oval 3">
            <a:extLst>
              <a:ext uri="{FF2B5EF4-FFF2-40B4-BE49-F238E27FC236}">
                <a16:creationId xmlns:a16="http://schemas.microsoft.com/office/drawing/2014/main" id="{F4D75ABC-84F6-5E05-9D85-9DA6B7743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362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81924" name="Oval 4">
            <a:extLst>
              <a:ext uri="{FF2B5EF4-FFF2-40B4-BE49-F238E27FC236}">
                <a16:creationId xmlns:a16="http://schemas.microsoft.com/office/drawing/2014/main" id="{0EA7E8E6-2BF3-A812-7893-56625F9FD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81925" name="Oval 5">
            <a:extLst>
              <a:ext uri="{FF2B5EF4-FFF2-40B4-BE49-F238E27FC236}">
                <a16:creationId xmlns:a16="http://schemas.microsoft.com/office/drawing/2014/main" id="{8B753698-9AB1-48B7-D0EA-1CA77F49C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362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13|16</a:t>
            </a:r>
          </a:p>
        </p:txBody>
      </p:sp>
      <p:sp>
        <p:nvSpPr>
          <p:cNvPr id="81926" name="Oval 6">
            <a:extLst>
              <a:ext uri="{FF2B5EF4-FFF2-40B4-BE49-F238E27FC236}">
                <a16:creationId xmlns:a16="http://schemas.microsoft.com/office/drawing/2014/main" id="{D21570B3-7AB8-84A3-19BA-BC4EC0EDF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175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81927" name="Oval 7">
            <a:extLst>
              <a:ext uri="{FF2B5EF4-FFF2-40B4-BE49-F238E27FC236}">
                <a16:creationId xmlns:a16="http://schemas.microsoft.com/office/drawing/2014/main" id="{11E0E743-5CEE-B14D-3892-40A9B1FA4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81928" name="Oval 8">
            <a:extLst>
              <a:ext uri="{FF2B5EF4-FFF2-40B4-BE49-F238E27FC236}">
                <a16:creationId xmlns:a16="http://schemas.microsoft.com/office/drawing/2014/main" id="{032AB466-E1C2-B371-2398-4F36C9465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7244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81929" name="Oval 9">
            <a:extLst>
              <a:ext uri="{FF2B5EF4-FFF2-40B4-BE49-F238E27FC236}">
                <a16:creationId xmlns:a16="http://schemas.microsoft.com/office/drawing/2014/main" id="{CE9ECDE6-B0C2-8A73-60E9-A43EA7CCF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05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81930" name="Oval 10">
            <a:extLst>
              <a:ext uri="{FF2B5EF4-FFF2-40B4-BE49-F238E27FC236}">
                <a16:creationId xmlns:a16="http://schemas.microsoft.com/office/drawing/2014/main" id="{1E88B73F-0427-24B9-B10C-D5110FFDD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775" y="3505200"/>
            <a:ext cx="1066800" cy="6858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81931" name="AutoShape 11">
            <a:extLst>
              <a:ext uri="{FF2B5EF4-FFF2-40B4-BE49-F238E27FC236}">
                <a16:creationId xmlns:a16="http://schemas.microsoft.com/office/drawing/2014/main" id="{D03FDD5F-5CDC-A492-B67C-285BBCD7E65E}"/>
              </a:ext>
            </a:extLst>
          </p:cNvPr>
          <p:cNvCxnSpPr>
            <a:cxnSpLocks noChangeShapeType="1"/>
            <a:stCxn id="81923" idx="3"/>
            <a:endCxn id="81929" idx="7"/>
          </p:cNvCxnSpPr>
          <p:nvPr/>
        </p:nvCxnSpPr>
        <p:spPr bwMode="auto">
          <a:xfrm flipH="1">
            <a:off x="1292225" y="2947988"/>
            <a:ext cx="541338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32" name="AutoShape 12">
            <a:extLst>
              <a:ext uri="{FF2B5EF4-FFF2-40B4-BE49-F238E27FC236}">
                <a16:creationId xmlns:a16="http://schemas.microsoft.com/office/drawing/2014/main" id="{9551FBBB-6298-20A8-21F4-B0730A197C70}"/>
              </a:ext>
            </a:extLst>
          </p:cNvPr>
          <p:cNvCxnSpPr>
            <a:cxnSpLocks noChangeShapeType="1"/>
            <a:stCxn id="81929" idx="5"/>
            <a:endCxn id="81928" idx="1"/>
          </p:cNvCxnSpPr>
          <p:nvPr/>
        </p:nvCxnSpPr>
        <p:spPr bwMode="auto">
          <a:xfrm>
            <a:off x="1292225" y="4090988"/>
            <a:ext cx="541338" cy="735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33" name="AutoShape 13">
            <a:extLst>
              <a:ext uri="{FF2B5EF4-FFF2-40B4-BE49-F238E27FC236}">
                <a16:creationId xmlns:a16="http://schemas.microsoft.com/office/drawing/2014/main" id="{CD3FD54F-6ECC-4C42-7288-3D8B145C5F6F}"/>
              </a:ext>
            </a:extLst>
          </p:cNvPr>
          <p:cNvCxnSpPr>
            <a:cxnSpLocks noChangeShapeType="1"/>
            <a:stCxn id="81929" idx="6"/>
            <a:endCxn id="81927" idx="1"/>
          </p:cNvCxnSpPr>
          <p:nvPr/>
        </p:nvCxnSpPr>
        <p:spPr bwMode="auto">
          <a:xfrm>
            <a:off x="1447800" y="3848100"/>
            <a:ext cx="3052763" cy="976313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34" name="AutoShape 14">
            <a:extLst>
              <a:ext uri="{FF2B5EF4-FFF2-40B4-BE49-F238E27FC236}">
                <a16:creationId xmlns:a16="http://schemas.microsoft.com/office/drawing/2014/main" id="{F823754C-7032-2822-F46F-8E6588EB90FA}"/>
              </a:ext>
            </a:extLst>
          </p:cNvPr>
          <p:cNvCxnSpPr>
            <a:cxnSpLocks noChangeShapeType="1"/>
            <a:stCxn id="81927" idx="2"/>
            <a:endCxn id="81928" idx="6"/>
          </p:cNvCxnSpPr>
          <p:nvPr/>
        </p:nvCxnSpPr>
        <p:spPr bwMode="auto">
          <a:xfrm flipH="1">
            <a:off x="2743200" y="50673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35" name="AutoShape 15">
            <a:extLst>
              <a:ext uri="{FF2B5EF4-FFF2-40B4-BE49-F238E27FC236}">
                <a16:creationId xmlns:a16="http://schemas.microsoft.com/office/drawing/2014/main" id="{0FA00AED-D3E2-3178-EE71-B35A651B0FA8}"/>
              </a:ext>
            </a:extLst>
          </p:cNvPr>
          <p:cNvCxnSpPr>
            <a:cxnSpLocks noChangeShapeType="1"/>
            <a:stCxn id="81928" idx="0"/>
            <a:endCxn id="81923" idx="4"/>
          </p:cNvCxnSpPr>
          <p:nvPr/>
        </p:nvCxnSpPr>
        <p:spPr bwMode="auto">
          <a:xfrm flipV="1">
            <a:off x="22098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36" name="AutoShape 16">
            <a:extLst>
              <a:ext uri="{FF2B5EF4-FFF2-40B4-BE49-F238E27FC236}">
                <a16:creationId xmlns:a16="http://schemas.microsoft.com/office/drawing/2014/main" id="{C33E9E4A-0FE2-E4D0-2313-06975957505D}"/>
              </a:ext>
            </a:extLst>
          </p:cNvPr>
          <p:cNvCxnSpPr>
            <a:cxnSpLocks noChangeShapeType="1"/>
            <a:stCxn id="81923" idx="5"/>
            <a:endCxn id="81927" idx="1"/>
          </p:cNvCxnSpPr>
          <p:nvPr/>
        </p:nvCxnSpPr>
        <p:spPr bwMode="auto">
          <a:xfrm>
            <a:off x="2587625" y="2947988"/>
            <a:ext cx="1912938" cy="1878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37" name="AutoShape 17">
            <a:extLst>
              <a:ext uri="{FF2B5EF4-FFF2-40B4-BE49-F238E27FC236}">
                <a16:creationId xmlns:a16="http://schemas.microsoft.com/office/drawing/2014/main" id="{0A713531-C8AF-B5BB-2A27-46F89F9DEAC3}"/>
              </a:ext>
            </a:extLst>
          </p:cNvPr>
          <p:cNvCxnSpPr>
            <a:cxnSpLocks noChangeShapeType="1"/>
            <a:stCxn id="81924" idx="4"/>
            <a:endCxn id="81927" idx="0"/>
          </p:cNvCxnSpPr>
          <p:nvPr/>
        </p:nvCxnSpPr>
        <p:spPr bwMode="auto">
          <a:xfrm>
            <a:off x="4876800" y="3048000"/>
            <a:ext cx="1588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38" name="AutoShape 18">
            <a:extLst>
              <a:ext uri="{FF2B5EF4-FFF2-40B4-BE49-F238E27FC236}">
                <a16:creationId xmlns:a16="http://schemas.microsoft.com/office/drawing/2014/main" id="{5BEA54BF-A5EC-7475-2B8E-82B65848A231}"/>
              </a:ext>
            </a:extLst>
          </p:cNvPr>
          <p:cNvCxnSpPr>
            <a:cxnSpLocks noChangeShapeType="1"/>
            <a:stCxn id="81923" idx="6"/>
            <a:endCxn id="81924" idx="2"/>
          </p:cNvCxnSpPr>
          <p:nvPr/>
        </p:nvCxnSpPr>
        <p:spPr bwMode="auto">
          <a:xfrm>
            <a:off x="27432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39" name="AutoShape 19">
            <a:extLst>
              <a:ext uri="{FF2B5EF4-FFF2-40B4-BE49-F238E27FC236}">
                <a16:creationId xmlns:a16="http://schemas.microsoft.com/office/drawing/2014/main" id="{F58241BA-3194-59EB-2CEA-BC7EB7F1E8C8}"/>
              </a:ext>
            </a:extLst>
          </p:cNvPr>
          <p:cNvCxnSpPr>
            <a:cxnSpLocks noChangeShapeType="1"/>
            <a:stCxn id="81925" idx="2"/>
            <a:endCxn id="81924" idx="6"/>
          </p:cNvCxnSpPr>
          <p:nvPr/>
        </p:nvCxnSpPr>
        <p:spPr bwMode="auto">
          <a:xfrm flipH="1">
            <a:off x="5410200" y="2705100"/>
            <a:ext cx="16002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40" name="AutoShape 20">
            <a:extLst>
              <a:ext uri="{FF2B5EF4-FFF2-40B4-BE49-F238E27FC236}">
                <a16:creationId xmlns:a16="http://schemas.microsoft.com/office/drawing/2014/main" id="{51E25CB2-4622-7B6F-27F6-253C9EAF20A2}"/>
              </a:ext>
            </a:extLst>
          </p:cNvPr>
          <p:cNvCxnSpPr>
            <a:cxnSpLocks noChangeShapeType="1"/>
            <a:stCxn id="81924" idx="5"/>
            <a:endCxn id="81930" idx="1"/>
          </p:cNvCxnSpPr>
          <p:nvPr/>
        </p:nvCxnSpPr>
        <p:spPr bwMode="auto">
          <a:xfrm>
            <a:off x="5254625" y="2947988"/>
            <a:ext cx="595313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41" name="AutoShape 21">
            <a:extLst>
              <a:ext uri="{FF2B5EF4-FFF2-40B4-BE49-F238E27FC236}">
                <a16:creationId xmlns:a16="http://schemas.microsoft.com/office/drawing/2014/main" id="{7554D812-9258-630D-15F1-AF2401F53A6B}"/>
              </a:ext>
            </a:extLst>
          </p:cNvPr>
          <p:cNvCxnSpPr>
            <a:cxnSpLocks noChangeShapeType="1"/>
            <a:stCxn id="81925" idx="3"/>
            <a:endCxn id="81930" idx="7"/>
          </p:cNvCxnSpPr>
          <p:nvPr/>
        </p:nvCxnSpPr>
        <p:spPr bwMode="auto">
          <a:xfrm flipH="1">
            <a:off x="6604000" y="2947988"/>
            <a:ext cx="561975" cy="6588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42" name="AutoShape 22">
            <a:extLst>
              <a:ext uri="{FF2B5EF4-FFF2-40B4-BE49-F238E27FC236}">
                <a16:creationId xmlns:a16="http://schemas.microsoft.com/office/drawing/2014/main" id="{3052A387-0BB6-29BE-3672-B279D8C4F5FE}"/>
              </a:ext>
            </a:extLst>
          </p:cNvPr>
          <p:cNvCxnSpPr>
            <a:cxnSpLocks noChangeShapeType="1"/>
            <a:stCxn id="81925" idx="4"/>
            <a:endCxn id="81926" idx="0"/>
          </p:cNvCxnSpPr>
          <p:nvPr/>
        </p:nvCxnSpPr>
        <p:spPr bwMode="auto">
          <a:xfrm flipH="1">
            <a:off x="7521575" y="3048000"/>
            <a:ext cx="22225" cy="1676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43" name="AutoShape 23">
            <a:extLst>
              <a:ext uri="{FF2B5EF4-FFF2-40B4-BE49-F238E27FC236}">
                <a16:creationId xmlns:a16="http://schemas.microsoft.com/office/drawing/2014/main" id="{29D47679-E71C-A6FA-95EA-15A1B6A8BBEF}"/>
              </a:ext>
            </a:extLst>
          </p:cNvPr>
          <p:cNvCxnSpPr>
            <a:cxnSpLocks noChangeShapeType="1"/>
            <a:stCxn id="81926" idx="2"/>
            <a:endCxn id="81927" idx="6"/>
          </p:cNvCxnSpPr>
          <p:nvPr/>
        </p:nvCxnSpPr>
        <p:spPr bwMode="auto">
          <a:xfrm flipH="1">
            <a:off x="5410200" y="5067300"/>
            <a:ext cx="1577975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44" name="AutoShape 24">
            <a:extLst>
              <a:ext uri="{FF2B5EF4-FFF2-40B4-BE49-F238E27FC236}">
                <a16:creationId xmlns:a16="http://schemas.microsoft.com/office/drawing/2014/main" id="{FB595D10-DE09-6469-BC0A-AB18943C836C}"/>
              </a:ext>
            </a:extLst>
          </p:cNvPr>
          <p:cNvCxnSpPr>
            <a:cxnSpLocks noChangeShapeType="1"/>
            <a:stCxn id="81930" idx="3"/>
            <a:endCxn id="81927" idx="7"/>
          </p:cNvCxnSpPr>
          <p:nvPr/>
        </p:nvCxnSpPr>
        <p:spPr bwMode="auto">
          <a:xfrm flipH="1">
            <a:off x="5254625" y="4090988"/>
            <a:ext cx="595313" cy="735012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81945" name="Group 25">
            <a:extLst>
              <a:ext uri="{FF2B5EF4-FFF2-40B4-BE49-F238E27FC236}">
                <a16:creationId xmlns:a16="http://schemas.microsoft.com/office/drawing/2014/main" id="{43056803-5213-4EE5-295B-38374147CBDC}"/>
              </a:ext>
            </a:extLst>
          </p:cNvPr>
          <p:cNvGrpSpPr>
            <a:grpSpLocks/>
          </p:cNvGrpSpPr>
          <p:nvPr/>
        </p:nvGrpSpPr>
        <p:grpSpPr bwMode="auto">
          <a:xfrm>
            <a:off x="739775" y="2286000"/>
            <a:ext cx="7635875" cy="3140075"/>
            <a:chOff x="466" y="1440"/>
            <a:chExt cx="4810" cy="1978"/>
          </a:xfrm>
        </p:grpSpPr>
        <p:sp>
          <p:nvSpPr>
            <p:cNvPr id="81946" name="Text Box 26">
              <a:extLst>
                <a:ext uri="{FF2B5EF4-FFF2-40B4-BE49-F238E27FC236}">
                  <a16:creationId xmlns:a16="http://schemas.microsoft.com/office/drawing/2014/main" id="{30E3B985-9253-7896-4E2C-11E0AEF9B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1947" name="Text Box 27">
              <a:extLst>
                <a:ext uri="{FF2B5EF4-FFF2-40B4-BE49-F238E27FC236}">
                  <a16:creationId xmlns:a16="http://schemas.microsoft.com/office/drawing/2014/main" id="{9D4E851C-DBCC-9444-89CC-A61DDF10E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" y="200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81948" name="Text Box 28">
              <a:extLst>
                <a:ext uri="{FF2B5EF4-FFF2-40B4-BE49-F238E27FC236}">
                  <a16:creationId xmlns:a16="http://schemas.microsoft.com/office/drawing/2014/main" id="{6595971C-1DB0-5373-535F-3D187E708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" y="3072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81949" name="Text Box 29">
              <a:extLst>
                <a:ext uri="{FF2B5EF4-FFF2-40B4-BE49-F238E27FC236}">
                  <a16:creationId xmlns:a16="http://schemas.microsoft.com/office/drawing/2014/main" id="{99CF7D19-F801-32FE-9884-79F3032E3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4" y="31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81950" name="Text Box 30">
              <a:extLst>
                <a:ext uri="{FF2B5EF4-FFF2-40B4-BE49-F238E27FC236}">
                  <a16:creationId xmlns:a16="http://schemas.microsoft.com/office/drawing/2014/main" id="{F1AEBE10-C2B3-467A-E985-41BA33A0D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0" y="3168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81951" name="Text Box 31">
              <a:extLst>
                <a:ext uri="{FF2B5EF4-FFF2-40B4-BE49-F238E27FC236}">
                  <a16:creationId xmlns:a16="http://schemas.microsoft.com/office/drawing/2014/main" id="{62A46760-7AA0-09BC-718F-9B3BF94FB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4" y="1584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81952" name="Text Box 32">
              <a:extLst>
                <a:ext uri="{FF2B5EF4-FFF2-40B4-BE49-F238E27FC236}">
                  <a16:creationId xmlns:a16="http://schemas.microsoft.com/office/drawing/2014/main" id="{C8640E74-FC64-287B-6E17-587627554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6" y="144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81953" name="Text Box 33">
              <a:extLst>
                <a:ext uri="{FF2B5EF4-FFF2-40B4-BE49-F238E27FC236}">
                  <a16:creationId xmlns:a16="http://schemas.microsoft.com/office/drawing/2014/main" id="{EA86A5C7-02CF-6AD1-0577-D2E0AC60D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0" y="2256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FFFF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i="0">
                  <a:solidFill>
                    <a:srgbClr val="000000"/>
                  </a:solidFill>
                </a:rPr>
                <a:t>8</a:t>
              </a:r>
            </a:p>
          </p:txBody>
        </p:sp>
      </p:grpSp>
      <p:cxnSp>
        <p:nvCxnSpPr>
          <p:cNvPr id="81954" name="AutoShape 34">
            <a:extLst>
              <a:ext uri="{FF2B5EF4-FFF2-40B4-BE49-F238E27FC236}">
                <a16:creationId xmlns:a16="http://schemas.microsoft.com/office/drawing/2014/main" id="{8597956F-8AC1-C35A-F663-67FEE22394D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543800" y="1828800"/>
            <a:ext cx="6350" cy="533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55" name="Oval 35">
            <a:extLst>
              <a:ext uri="{FF2B5EF4-FFF2-40B4-BE49-F238E27FC236}">
                <a16:creationId xmlns:a16="http://schemas.microsoft.com/office/drawing/2014/main" id="{6E1D302A-90EE-9B13-6AFC-6F8EEF4F9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057400"/>
            <a:ext cx="1676400" cy="1143000"/>
          </a:xfrm>
          <a:prstGeom prst="ellipse">
            <a:avLst/>
          </a:prstGeom>
          <a:noFill/>
          <a:ln w="3816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cxnSp>
        <p:nvCxnSpPr>
          <p:cNvPr id="81956" name="AutoShape 36">
            <a:extLst>
              <a:ext uri="{FF2B5EF4-FFF2-40B4-BE49-F238E27FC236}">
                <a16:creationId xmlns:a16="http://schemas.microsoft.com/office/drawing/2014/main" id="{C11750B3-BD15-14A1-6A34-57F9277F642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696200" y="4191000"/>
            <a:ext cx="6350" cy="533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57" name="Oval 37">
            <a:extLst>
              <a:ext uri="{FF2B5EF4-FFF2-40B4-BE49-F238E27FC236}">
                <a16:creationId xmlns:a16="http://schemas.microsoft.com/office/drawing/2014/main" id="{84C905D0-070D-94FC-B10E-FAEAE7592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572000"/>
            <a:ext cx="1676400" cy="1143000"/>
          </a:xfrm>
          <a:prstGeom prst="ellipse">
            <a:avLst/>
          </a:prstGeom>
          <a:noFill/>
          <a:ln w="3816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cxnSp>
        <p:nvCxnSpPr>
          <p:cNvPr id="81958" name="AutoShape 38">
            <a:extLst>
              <a:ext uri="{FF2B5EF4-FFF2-40B4-BE49-F238E27FC236}">
                <a16:creationId xmlns:a16="http://schemas.microsoft.com/office/drawing/2014/main" id="{17BE228B-30C1-DB0C-2AD0-1305B344CFA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203450" y="1828800"/>
            <a:ext cx="6350" cy="533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59" name="Rectangle 39">
            <a:extLst>
              <a:ext uri="{FF2B5EF4-FFF2-40B4-BE49-F238E27FC236}">
                <a16:creationId xmlns:a16="http://schemas.microsoft.com/office/drawing/2014/main" id="{5E3C30B0-828B-BF98-7DB3-DF1FA9E3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0200"/>
            <a:ext cx="5334000" cy="4419600"/>
          </a:xfrm>
          <a:prstGeom prst="rect">
            <a:avLst/>
          </a:prstGeom>
          <a:noFill/>
          <a:ln w="38160" cap="sq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 afterEffect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 afterEffect="1"/>
                                        <p:tgtEl>
                                          <p:spTgt spid="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>
            <a:extLst>
              <a:ext uri="{FF2B5EF4-FFF2-40B4-BE49-F238E27FC236}">
                <a16:creationId xmlns:a16="http://schemas.microsoft.com/office/drawing/2014/main" id="{9AB069E3-DC65-5ECD-9F40-B40781F6B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000" i="0">
                <a:solidFill>
                  <a:srgbClr val="CC0000"/>
                </a:solidFill>
              </a:rPr>
              <a:t>Summary</a:t>
            </a:r>
          </a:p>
        </p:txBody>
      </p:sp>
      <p:sp>
        <p:nvSpPr>
          <p:cNvPr id="82946" name="Text Box 2">
            <a:extLst>
              <a:ext uri="{FF2B5EF4-FFF2-40B4-BE49-F238E27FC236}">
                <a16:creationId xmlns:a16="http://schemas.microsoft.com/office/drawing/2014/main" id="{C77737CA-8EAB-44AC-FFC9-A6A9F416B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3425" indent="-27622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pt-BR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Graph represention: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pt-BR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Adjancency matrix (dense graphs) – O(V</a:t>
            </a:r>
            <a:r>
              <a:rPr lang="pt-BR" altLang="pt-BR" sz="2800" i="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pt-BR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pt-BR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Adjancency list (sparse graphs) - 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O(V+E)</a:t>
            </a:r>
          </a:p>
          <a:p>
            <a:pPr marL="739775" lvl="1">
              <a:spcBef>
                <a:spcPts val="700"/>
              </a:spcBef>
              <a:buClrTx/>
              <a:buFontTx/>
              <a:buNone/>
            </a:pPr>
            <a:endParaRPr lang="pt-BR" altLang="pt-BR" sz="2800" i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pt-BR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Algorithms for searching graphs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pt-BR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BFS + DFS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pt-BR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Both run in </a:t>
            </a:r>
            <a:r>
              <a:rPr lang="en-US" altLang="pt-BR" sz="2800" b="1" i="0">
                <a:solidFill>
                  <a:srgbClr val="000000"/>
                </a:solidFill>
                <a:latin typeface="Symbol" panose="05050102010706020507" pitchFamily="18" charset="2"/>
              </a:rPr>
              <a:t></a:t>
            </a:r>
            <a:r>
              <a:rPr lang="en-US" altLang="pt-BR" sz="2800" b="1" i="0">
                <a:solidFill>
                  <a:srgbClr val="000000"/>
                </a:solidFill>
                <a:latin typeface="Times New Roman" panose="02020603050405020304" pitchFamily="18" charset="0"/>
              </a:rPr>
              <a:t>(V + E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pt-BR" sz="2800" b="1" i="0">
                <a:solidFill>
                  <a:srgbClr val="000000"/>
                </a:solidFill>
                <a:latin typeface="Times New Roman" panose="02020603050405020304" pitchFamily="18" charset="0"/>
              </a:rPr>
              <a:t>– aggregate analysis</a:t>
            </a:r>
          </a:p>
          <a:p>
            <a:pPr marL="739775" lvl="1">
              <a:spcBef>
                <a:spcPts val="700"/>
              </a:spcBef>
              <a:buClrTx/>
              <a:buFontTx/>
              <a:buNone/>
            </a:pPr>
            <a:endParaRPr lang="en-US" altLang="pt-BR" sz="2800" b="1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7" name="Text Box 3">
            <a:extLst>
              <a:ext uri="{FF2B5EF4-FFF2-40B4-BE49-F238E27FC236}">
                <a16:creationId xmlns:a16="http://schemas.microsoft.com/office/drawing/2014/main" id="{106B9D3A-B2FC-100F-9AA1-682C67F97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742C9F0C-3C02-4E9F-B45E-942CFCF07162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79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9E341C27-5F14-1807-7BAF-25F22BBE7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1C8F7326-7CF8-402E-9591-DEB90D604798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8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B73CC814-1065-91CE-F180-82E6E8480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Grafos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960A9196-F2F5-344D-1FD5-2D4B5D73C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3425" indent="-27622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Tipicamente expressamos a complexidade algorítmica em termos de |E| e |V|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Se |E| </a:t>
            </a:r>
            <a:r>
              <a:rPr lang="en-US" altLang="pt-BR" sz="2800" i="0">
                <a:solidFill>
                  <a:srgbClr val="000000"/>
                </a:solidFill>
                <a:latin typeface="Symbol" panose="05050102010706020507" pitchFamily="18" charset="2"/>
              </a:rPr>
              <a:t>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 |V|</a:t>
            </a:r>
            <a:r>
              <a:rPr lang="en-US" altLang="pt-BR" sz="2800" i="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 o grafo é </a:t>
            </a:r>
            <a:r>
              <a:rPr lang="en-US" altLang="pt-BR" sz="2800" i="0">
                <a:solidFill>
                  <a:srgbClr val="CC0000"/>
                </a:solidFill>
                <a:latin typeface="Times New Roman" panose="02020603050405020304" pitchFamily="18" charset="0"/>
              </a:rPr>
              <a:t>denso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Se |E| </a:t>
            </a:r>
            <a:r>
              <a:rPr lang="en-US" altLang="pt-BR" sz="2800" i="0">
                <a:solidFill>
                  <a:srgbClr val="000000"/>
                </a:solidFill>
                <a:latin typeface="Symbol" panose="05050102010706020507" pitchFamily="18" charset="2"/>
              </a:rPr>
              <a:t>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 |V| o grafo é </a:t>
            </a:r>
            <a:r>
              <a:rPr lang="en-US" altLang="pt-BR" sz="2800" i="0">
                <a:solidFill>
                  <a:srgbClr val="CC0000"/>
                </a:solidFill>
                <a:latin typeface="Times New Roman" panose="02020603050405020304" pitchFamily="18" charset="0"/>
              </a:rPr>
              <a:t>esparso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Se o grafo é </a:t>
            </a:r>
            <a:r>
              <a:rPr lang="en-US" altLang="pt-BR" sz="2800" i="0">
                <a:solidFill>
                  <a:srgbClr val="FF3333"/>
                </a:solidFill>
                <a:latin typeface="Times New Roman" panose="02020603050405020304" pitchFamily="18" charset="0"/>
              </a:rPr>
              <a:t>conexo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 |E| &gt;= |V|-1</a:t>
            </a:r>
          </a:p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Algoritmos e estrutura de dados interessantes podem variar dependendo da densidade de grafos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>
            <a:extLst>
              <a:ext uri="{FF2B5EF4-FFF2-40B4-BE49-F238E27FC236}">
                <a16:creationId xmlns:a16="http://schemas.microsoft.com/office/drawing/2014/main" id="{C795AEF2-B66D-5A35-70E3-3FD6C7892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66A2C29E-536F-42E6-B1D5-635F508DE72D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80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83970" name="Text Box 2">
            <a:extLst>
              <a:ext uri="{FF2B5EF4-FFF2-40B4-BE49-F238E27FC236}">
                <a16:creationId xmlns:a16="http://schemas.microsoft.com/office/drawing/2014/main" id="{0339292F-0F36-9B1F-023B-6783E7DB0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Directed Acyclic Graphs</a:t>
            </a:r>
          </a:p>
        </p:txBody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349E6A3C-42D8-91A4-204B-BC7904B51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pt-BR" sz="3200" i="0">
                <a:solidFill>
                  <a:srgbClr val="CC0000"/>
                </a:solidFill>
                <a:latin typeface="Times New Roman" panose="02020603050405020304" pitchFamily="18" charset="0"/>
              </a:rPr>
              <a:t>directed acyclic graph</a:t>
            </a: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 or </a:t>
            </a:r>
            <a:r>
              <a:rPr lang="en-US" altLang="pt-BR" sz="3200" i="0">
                <a:solidFill>
                  <a:srgbClr val="CC0000"/>
                </a:solidFill>
                <a:latin typeface="Times New Roman" panose="02020603050405020304" pitchFamily="18" charset="0"/>
              </a:rPr>
              <a:t>DAG</a:t>
            </a: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 is a directed graph with no directed cycles:</a:t>
            </a:r>
          </a:p>
        </p:txBody>
      </p:sp>
      <p:sp>
        <p:nvSpPr>
          <p:cNvPr id="83972" name="Oval 4">
            <a:extLst>
              <a:ext uri="{FF2B5EF4-FFF2-40B4-BE49-F238E27FC236}">
                <a16:creationId xmlns:a16="http://schemas.microsoft.com/office/drawing/2014/main" id="{F80D6592-48D3-D628-3CF4-8D3C8A972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71800"/>
            <a:ext cx="609600" cy="609600"/>
          </a:xfrm>
          <a:prstGeom prst="ellipse">
            <a:avLst/>
          </a:prstGeom>
          <a:solidFill>
            <a:srgbClr val="0033CC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3973" name="Oval 5">
            <a:extLst>
              <a:ext uri="{FF2B5EF4-FFF2-40B4-BE49-F238E27FC236}">
                <a16:creationId xmlns:a16="http://schemas.microsoft.com/office/drawing/2014/main" id="{FC97C84A-0D2B-BDC3-3BFD-3FA2A0509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0"/>
            <a:ext cx="609600" cy="609600"/>
          </a:xfrm>
          <a:prstGeom prst="ellipse">
            <a:avLst/>
          </a:prstGeom>
          <a:solidFill>
            <a:srgbClr val="0033CC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3974" name="Oval 6">
            <a:extLst>
              <a:ext uri="{FF2B5EF4-FFF2-40B4-BE49-F238E27FC236}">
                <a16:creationId xmlns:a16="http://schemas.microsoft.com/office/drawing/2014/main" id="{BE1FEBE2-70BC-BEFF-CC9C-713825239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962400"/>
            <a:ext cx="609600" cy="609600"/>
          </a:xfrm>
          <a:prstGeom prst="ellipse">
            <a:avLst/>
          </a:prstGeom>
          <a:solidFill>
            <a:srgbClr val="0033CC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3975" name="Oval 7">
            <a:extLst>
              <a:ext uri="{FF2B5EF4-FFF2-40B4-BE49-F238E27FC236}">
                <a16:creationId xmlns:a16="http://schemas.microsoft.com/office/drawing/2014/main" id="{862C1831-6E7A-1D89-2549-FCDB32540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572000"/>
            <a:ext cx="609600" cy="609600"/>
          </a:xfrm>
          <a:prstGeom prst="ellipse">
            <a:avLst/>
          </a:prstGeom>
          <a:solidFill>
            <a:srgbClr val="0033CC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3976" name="Oval 8">
            <a:extLst>
              <a:ext uri="{FF2B5EF4-FFF2-40B4-BE49-F238E27FC236}">
                <a16:creationId xmlns:a16="http://schemas.microsoft.com/office/drawing/2014/main" id="{F1BEB71B-6642-92CD-E9CB-DE481284A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609600" cy="609600"/>
          </a:xfrm>
          <a:prstGeom prst="ellipse">
            <a:avLst/>
          </a:prstGeom>
          <a:solidFill>
            <a:srgbClr val="0033CC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3977" name="Oval 9">
            <a:extLst>
              <a:ext uri="{FF2B5EF4-FFF2-40B4-BE49-F238E27FC236}">
                <a16:creationId xmlns:a16="http://schemas.microsoft.com/office/drawing/2014/main" id="{09EB4ACC-96A1-3E7B-6A15-CF646802E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715000"/>
            <a:ext cx="609600" cy="609600"/>
          </a:xfrm>
          <a:prstGeom prst="ellipse">
            <a:avLst/>
          </a:prstGeom>
          <a:solidFill>
            <a:srgbClr val="0033CC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3978" name="Oval 10">
            <a:extLst>
              <a:ext uri="{FF2B5EF4-FFF2-40B4-BE49-F238E27FC236}">
                <a16:creationId xmlns:a16="http://schemas.microsoft.com/office/drawing/2014/main" id="{B7AE0AA6-EFFA-308B-0497-8FDE9AC5C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791200"/>
            <a:ext cx="609600" cy="609600"/>
          </a:xfrm>
          <a:prstGeom prst="ellipse">
            <a:avLst/>
          </a:prstGeom>
          <a:solidFill>
            <a:srgbClr val="0033CC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cxnSp>
        <p:nvCxnSpPr>
          <p:cNvPr id="83979" name="AutoShape 11">
            <a:extLst>
              <a:ext uri="{FF2B5EF4-FFF2-40B4-BE49-F238E27FC236}">
                <a16:creationId xmlns:a16="http://schemas.microsoft.com/office/drawing/2014/main" id="{F49D66CE-2808-5642-75F4-08E565524E02}"/>
              </a:ext>
            </a:extLst>
          </p:cNvPr>
          <p:cNvCxnSpPr>
            <a:cxnSpLocks noChangeShapeType="1"/>
            <a:stCxn id="83972" idx="4"/>
            <a:endCxn id="83975" idx="0"/>
          </p:cNvCxnSpPr>
          <p:nvPr/>
        </p:nvCxnSpPr>
        <p:spPr bwMode="auto">
          <a:xfrm>
            <a:off x="1828800" y="3581400"/>
            <a:ext cx="1588" cy="9906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80" name="AutoShape 12">
            <a:extLst>
              <a:ext uri="{FF2B5EF4-FFF2-40B4-BE49-F238E27FC236}">
                <a16:creationId xmlns:a16="http://schemas.microsoft.com/office/drawing/2014/main" id="{F68D00B8-B7D2-6B35-F7D5-F009EF531059}"/>
              </a:ext>
            </a:extLst>
          </p:cNvPr>
          <p:cNvCxnSpPr>
            <a:cxnSpLocks noChangeShapeType="1"/>
            <a:stCxn id="83972" idx="5"/>
            <a:endCxn id="83974" idx="1"/>
          </p:cNvCxnSpPr>
          <p:nvPr/>
        </p:nvCxnSpPr>
        <p:spPr bwMode="auto">
          <a:xfrm>
            <a:off x="2044700" y="3492500"/>
            <a:ext cx="941388" cy="5603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81" name="AutoShape 13">
            <a:extLst>
              <a:ext uri="{FF2B5EF4-FFF2-40B4-BE49-F238E27FC236}">
                <a16:creationId xmlns:a16="http://schemas.microsoft.com/office/drawing/2014/main" id="{E11D3DEA-39D2-58C7-F736-107A567AFC5E}"/>
              </a:ext>
            </a:extLst>
          </p:cNvPr>
          <p:cNvCxnSpPr>
            <a:cxnSpLocks noChangeShapeType="1"/>
            <a:stCxn id="83973" idx="3"/>
            <a:endCxn id="83974" idx="7"/>
          </p:cNvCxnSpPr>
          <p:nvPr/>
        </p:nvCxnSpPr>
        <p:spPr bwMode="auto">
          <a:xfrm flipH="1">
            <a:off x="3416300" y="3568700"/>
            <a:ext cx="939800" cy="4841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82" name="AutoShape 14">
            <a:extLst>
              <a:ext uri="{FF2B5EF4-FFF2-40B4-BE49-F238E27FC236}">
                <a16:creationId xmlns:a16="http://schemas.microsoft.com/office/drawing/2014/main" id="{CBD41796-D6DB-15BB-ACA3-91453448408E}"/>
              </a:ext>
            </a:extLst>
          </p:cNvPr>
          <p:cNvCxnSpPr>
            <a:cxnSpLocks noChangeShapeType="1"/>
            <a:stCxn id="83973" idx="4"/>
            <a:endCxn id="83976" idx="0"/>
          </p:cNvCxnSpPr>
          <p:nvPr/>
        </p:nvCxnSpPr>
        <p:spPr bwMode="auto">
          <a:xfrm>
            <a:off x="4572000" y="3657600"/>
            <a:ext cx="76200" cy="914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83" name="AutoShape 15">
            <a:extLst>
              <a:ext uri="{FF2B5EF4-FFF2-40B4-BE49-F238E27FC236}">
                <a16:creationId xmlns:a16="http://schemas.microsoft.com/office/drawing/2014/main" id="{C2777A37-8E24-1F6A-40B2-62E417AF2862}"/>
              </a:ext>
            </a:extLst>
          </p:cNvPr>
          <p:cNvCxnSpPr>
            <a:cxnSpLocks noChangeShapeType="1"/>
            <a:stCxn id="83976" idx="2"/>
            <a:endCxn id="83975" idx="6"/>
          </p:cNvCxnSpPr>
          <p:nvPr/>
        </p:nvCxnSpPr>
        <p:spPr bwMode="auto">
          <a:xfrm flipH="1">
            <a:off x="2133600" y="4876800"/>
            <a:ext cx="22098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84" name="AutoShape 16">
            <a:extLst>
              <a:ext uri="{FF2B5EF4-FFF2-40B4-BE49-F238E27FC236}">
                <a16:creationId xmlns:a16="http://schemas.microsoft.com/office/drawing/2014/main" id="{AE7CB03A-279F-85E2-F513-72D1888F9BFB}"/>
              </a:ext>
            </a:extLst>
          </p:cNvPr>
          <p:cNvCxnSpPr>
            <a:cxnSpLocks noChangeShapeType="1"/>
            <a:stCxn id="83974" idx="4"/>
            <a:endCxn id="83977" idx="0"/>
          </p:cNvCxnSpPr>
          <p:nvPr/>
        </p:nvCxnSpPr>
        <p:spPr bwMode="auto">
          <a:xfrm flipH="1">
            <a:off x="2743200" y="4572000"/>
            <a:ext cx="457200" cy="1143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85" name="AutoShape 17">
            <a:extLst>
              <a:ext uri="{FF2B5EF4-FFF2-40B4-BE49-F238E27FC236}">
                <a16:creationId xmlns:a16="http://schemas.microsoft.com/office/drawing/2014/main" id="{3B417F2A-DE8E-FDDC-D233-A9F75BF542EC}"/>
              </a:ext>
            </a:extLst>
          </p:cNvPr>
          <p:cNvCxnSpPr>
            <a:cxnSpLocks noChangeShapeType="1"/>
            <a:stCxn id="83975" idx="5"/>
            <a:endCxn id="83977" idx="1"/>
          </p:cNvCxnSpPr>
          <p:nvPr/>
        </p:nvCxnSpPr>
        <p:spPr bwMode="auto">
          <a:xfrm>
            <a:off x="2044700" y="5092700"/>
            <a:ext cx="484188" cy="7127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86" name="AutoShape 18">
            <a:extLst>
              <a:ext uri="{FF2B5EF4-FFF2-40B4-BE49-F238E27FC236}">
                <a16:creationId xmlns:a16="http://schemas.microsoft.com/office/drawing/2014/main" id="{3EA56F85-49DE-421B-13D0-CE142C4E54C8}"/>
              </a:ext>
            </a:extLst>
          </p:cNvPr>
          <p:cNvCxnSpPr>
            <a:cxnSpLocks noChangeShapeType="1"/>
            <a:stCxn id="83975" idx="3"/>
            <a:endCxn id="83978" idx="7"/>
          </p:cNvCxnSpPr>
          <p:nvPr/>
        </p:nvCxnSpPr>
        <p:spPr bwMode="auto">
          <a:xfrm flipH="1">
            <a:off x="1130300" y="5092700"/>
            <a:ext cx="482600" cy="7889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87" name="AutoShape 19">
            <a:extLst>
              <a:ext uri="{FF2B5EF4-FFF2-40B4-BE49-F238E27FC236}">
                <a16:creationId xmlns:a16="http://schemas.microsoft.com/office/drawing/2014/main" id="{72D654C2-A84A-E6C9-2AA0-7CAE9F07FE5F}"/>
              </a:ext>
            </a:extLst>
          </p:cNvPr>
          <p:cNvCxnSpPr>
            <a:cxnSpLocks noChangeShapeType="1"/>
            <a:stCxn id="83972" idx="2"/>
            <a:endCxn id="83978" idx="0"/>
          </p:cNvCxnSpPr>
          <p:nvPr/>
        </p:nvCxnSpPr>
        <p:spPr bwMode="auto">
          <a:xfrm flipH="1">
            <a:off x="914400" y="3276600"/>
            <a:ext cx="609600" cy="2514600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88" name="Oval 20">
            <a:extLst>
              <a:ext uri="{FF2B5EF4-FFF2-40B4-BE49-F238E27FC236}">
                <a16:creationId xmlns:a16="http://schemas.microsoft.com/office/drawing/2014/main" id="{1B7893E5-B605-9F3D-CED8-E5CEF807A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657600"/>
            <a:ext cx="609600" cy="609600"/>
          </a:xfrm>
          <a:prstGeom prst="ellipse">
            <a:avLst/>
          </a:prstGeom>
          <a:solidFill>
            <a:srgbClr val="0033CC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3989" name="Oval 21">
            <a:extLst>
              <a:ext uri="{FF2B5EF4-FFF2-40B4-BE49-F238E27FC236}">
                <a16:creationId xmlns:a16="http://schemas.microsoft.com/office/drawing/2014/main" id="{43D0C57B-9B4C-090F-1743-C507EF1F8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029200"/>
            <a:ext cx="609600" cy="609600"/>
          </a:xfrm>
          <a:prstGeom prst="ellipse">
            <a:avLst/>
          </a:prstGeom>
          <a:solidFill>
            <a:srgbClr val="0033CC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3990" name="Oval 22">
            <a:extLst>
              <a:ext uri="{FF2B5EF4-FFF2-40B4-BE49-F238E27FC236}">
                <a16:creationId xmlns:a16="http://schemas.microsoft.com/office/drawing/2014/main" id="{05D9325D-E47A-7802-6CEF-15C9571B8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029200"/>
            <a:ext cx="609600" cy="609600"/>
          </a:xfrm>
          <a:prstGeom prst="ellipse">
            <a:avLst/>
          </a:prstGeom>
          <a:solidFill>
            <a:srgbClr val="0033CC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cxnSp>
        <p:nvCxnSpPr>
          <p:cNvPr id="83991" name="AutoShape 23">
            <a:extLst>
              <a:ext uri="{FF2B5EF4-FFF2-40B4-BE49-F238E27FC236}">
                <a16:creationId xmlns:a16="http://schemas.microsoft.com/office/drawing/2014/main" id="{E5E6DEF5-A74D-9CE4-E67A-2BD9C99DC46B}"/>
              </a:ext>
            </a:extLst>
          </p:cNvPr>
          <p:cNvCxnSpPr>
            <a:cxnSpLocks noChangeShapeType="1"/>
            <a:stCxn id="83988" idx="3"/>
            <a:endCxn id="83990" idx="7"/>
          </p:cNvCxnSpPr>
          <p:nvPr/>
        </p:nvCxnSpPr>
        <p:spPr bwMode="auto">
          <a:xfrm flipH="1">
            <a:off x="6464300" y="4178300"/>
            <a:ext cx="635000" cy="9413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92" name="AutoShape 24">
            <a:extLst>
              <a:ext uri="{FF2B5EF4-FFF2-40B4-BE49-F238E27FC236}">
                <a16:creationId xmlns:a16="http://schemas.microsoft.com/office/drawing/2014/main" id="{549D6503-7988-2DBC-CF0E-CB03D687ACFA}"/>
              </a:ext>
            </a:extLst>
          </p:cNvPr>
          <p:cNvCxnSpPr>
            <a:cxnSpLocks noChangeShapeType="1"/>
            <a:stCxn id="83990" idx="6"/>
            <a:endCxn id="83989" idx="2"/>
          </p:cNvCxnSpPr>
          <p:nvPr/>
        </p:nvCxnSpPr>
        <p:spPr bwMode="auto">
          <a:xfrm>
            <a:off x="6553200" y="5334000"/>
            <a:ext cx="15240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93" name="AutoShape 25">
            <a:extLst>
              <a:ext uri="{FF2B5EF4-FFF2-40B4-BE49-F238E27FC236}">
                <a16:creationId xmlns:a16="http://schemas.microsoft.com/office/drawing/2014/main" id="{FF8B429F-642C-9A20-D9C6-ED706FC40DB1}"/>
              </a:ext>
            </a:extLst>
          </p:cNvPr>
          <p:cNvCxnSpPr>
            <a:cxnSpLocks noChangeShapeType="1"/>
            <a:stCxn id="83988" idx="5"/>
            <a:endCxn id="83989" idx="1"/>
          </p:cNvCxnSpPr>
          <p:nvPr/>
        </p:nvCxnSpPr>
        <p:spPr bwMode="auto">
          <a:xfrm>
            <a:off x="7531100" y="4178300"/>
            <a:ext cx="636588" cy="9413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>
            <a:extLst>
              <a:ext uri="{FF2B5EF4-FFF2-40B4-BE49-F238E27FC236}">
                <a16:creationId xmlns:a16="http://schemas.microsoft.com/office/drawing/2014/main" id="{70A8D4FB-B088-DF8B-C21B-7486984FF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289E4274-58C8-444D-AFE2-8C2E5AD0F2AB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81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84994" name="Text Box 2">
            <a:extLst>
              <a:ext uri="{FF2B5EF4-FFF2-40B4-BE49-F238E27FC236}">
                <a16:creationId xmlns:a16="http://schemas.microsoft.com/office/drawing/2014/main" id="{BC9F8DAD-B7B5-7EFD-B51A-4CACF3684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Getting Dressed</a:t>
            </a:r>
          </a:p>
        </p:txBody>
      </p:sp>
      <p:sp>
        <p:nvSpPr>
          <p:cNvPr id="84995" name="AutoShape 3">
            <a:extLst>
              <a:ext uri="{FF2B5EF4-FFF2-40B4-BE49-F238E27FC236}">
                <a16:creationId xmlns:a16="http://schemas.microsoft.com/office/drawing/2014/main" id="{7BB03CA6-3E61-599B-D79A-48CDFA22E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Underwear</a:t>
            </a:r>
          </a:p>
        </p:txBody>
      </p:sp>
      <p:sp>
        <p:nvSpPr>
          <p:cNvPr id="84996" name="AutoShape 4">
            <a:extLst>
              <a:ext uri="{FF2B5EF4-FFF2-40B4-BE49-F238E27FC236}">
                <a16:creationId xmlns:a16="http://schemas.microsoft.com/office/drawing/2014/main" id="{721CA2B8-9C86-7893-3BD2-25B8B0924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Socks</a:t>
            </a:r>
          </a:p>
        </p:txBody>
      </p:sp>
      <p:sp>
        <p:nvSpPr>
          <p:cNvPr id="84997" name="AutoShape 5">
            <a:extLst>
              <a:ext uri="{FF2B5EF4-FFF2-40B4-BE49-F238E27FC236}">
                <a16:creationId xmlns:a16="http://schemas.microsoft.com/office/drawing/2014/main" id="{227CA0D1-1DEE-09E2-8D89-9F4A280DD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Shoes</a:t>
            </a:r>
          </a:p>
        </p:txBody>
      </p:sp>
      <p:sp>
        <p:nvSpPr>
          <p:cNvPr id="84998" name="AutoShape 6">
            <a:extLst>
              <a:ext uri="{FF2B5EF4-FFF2-40B4-BE49-F238E27FC236}">
                <a16:creationId xmlns:a16="http://schemas.microsoft.com/office/drawing/2014/main" id="{6ADD6172-0078-88A1-9409-C2CBE372F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Pants</a:t>
            </a:r>
          </a:p>
        </p:txBody>
      </p:sp>
      <p:sp>
        <p:nvSpPr>
          <p:cNvPr id="84999" name="AutoShape 7">
            <a:extLst>
              <a:ext uri="{FF2B5EF4-FFF2-40B4-BE49-F238E27FC236}">
                <a16:creationId xmlns:a16="http://schemas.microsoft.com/office/drawing/2014/main" id="{6B770C4C-E7A0-F379-DB35-3337EFED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352800"/>
            <a:ext cx="1295400" cy="533400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Belt</a:t>
            </a:r>
          </a:p>
        </p:txBody>
      </p:sp>
      <p:sp>
        <p:nvSpPr>
          <p:cNvPr id="85000" name="AutoShape 8">
            <a:extLst>
              <a:ext uri="{FF2B5EF4-FFF2-40B4-BE49-F238E27FC236}">
                <a16:creationId xmlns:a16="http://schemas.microsoft.com/office/drawing/2014/main" id="{834EFEDF-5DF9-0216-67A4-FE4A2D05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Shirt</a:t>
            </a:r>
          </a:p>
        </p:txBody>
      </p:sp>
      <p:sp>
        <p:nvSpPr>
          <p:cNvPr id="85001" name="AutoShape 9">
            <a:extLst>
              <a:ext uri="{FF2B5EF4-FFF2-40B4-BE49-F238E27FC236}">
                <a16:creationId xmlns:a16="http://schemas.microsoft.com/office/drawing/2014/main" id="{6078946A-08FD-8FAA-A178-C64595E8F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981200"/>
            <a:ext cx="1295400" cy="533400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Watch</a:t>
            </a:r>
          </a:p>
        </p:txBody>
      </p:sp>
      <p:sp>
        <p:nvSpPr>
          <p:cNvPr id="85002" name="AutoShape 10">
            <a:extLst>
              <a:ext uri="{FF2B5EF4-FFF2-40B4-BE49-F238E27FC236}">
                <a16:creationId xmlns:a16="http://schemas.microsoft.com/office/drawing/2014/main" id="{A830A0DC-76D5-CAB9-4165-A3FB1699F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Tie</a:t>
            </a:r>
          </a:p>
        </p:txBody>
      </p:sp>
      <p:sp>
        <p:nvSpPr>
          <p:cNvPr id="85003" name="AutoShape 11">
            <a:extLst>
              <a:ext uri="{FF2B5EF4-FFF2-40B4-BE49-F238E27FC236}">
                <a16:creationId xmlns:a16="http://schemas.microsoft.com/office/drawing/2014/main" id="{7924D4D7-5AF8-63E6-FDD2-8A651DBCA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48200"/>
            <a:ext cx="1295400" cy="533400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Jacket</a:t>
            </a:r>
          </a:p>
        </p:txBody>
      </p:sp>
      <p:cxnSp>
        <p:nvCxnSpPr>
          <p:cNvPr id="85004" name="AutoShape 12">
            <a:extLst>
              <a:ext uri="{FF2B5EF4-FFF2-40B4-BE49-F238E27FC236}">
                <a16:creationId xmlns:a16="http://schemas.microsoft.com/office/drawing/2014/main" id="{65140DC4-0DB1-EBD0-7EC1-FBD6DDFD8979}"/>
              </a:ext>
            </a:extLst>
          </p:cNvPr>
          <p:cNvCxnSpPr>
            <a:cxnSpLocks noChangeShapeType="1"/>
            <a:stCxn id="84995" idx="2"/>
            <a:endCxn id="84998" idx="0"/>
          </p:cNvCxnSpPr>
          <p:nvPr/>
        </p:nvCxnSpPr>
        <p:spPr bwMode="auto">
          <a:xfrm>
            <a:off x="1409700" y="2057400"/>
            <a:ext cx="1588" cy="381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5005" name="AutoShape 13">
            <a:extLst>
              <a:ext uri="{FF2B5EF4-FFF2-40B4-BE49-F238E27FC236}">
                <a16:creationId xmlns:a16="http://schemas.microsoft.com/office/drawing/2014/main" id="{A127DC84-BFEA-65D8-964B-D182DD2BF5B1}"/>
              </a:ext>
            </a:extLst>
          </p:cNvPr>
          <p:cNvCxnSpPr>
            <a:cxnSpLocks noChangeShapeType="1"/>
            <a:stCxn id="84998" idx="2"/>
            <a:endCxn id="84999" idx="0"/>
          </p:cNvCxnSpPr>
          <p:nvPr/>
        </p:nvCxnSpPr>
        <p:spPr bwMode="auto">
          <a:xfrm>
            <a:off x="1409700" y="2971800"/>
            <a:ext cx="1588" cy="381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5006" name="AutoShape 14">
            <a:extLst>
              <a:ext uri="{FF2B5EF4-FFF2-40B4-BE49-F238E27FC236}">
                <a16:creationId xmlns:a16="http://schemas.microsoft.com/office/drawing/2014/main" id="{5C7CC72B-484E-BE24-3DC8-F74B9D881CC1}"/>
              </a:ext>
            </a:extLst>
          </p:cNvPr>
          <p:cNvCxnSpPr>
            <a:cxnSpLocks noChangeShapeType="1"/>
            <a:stCxn id="85000" idx="1"/>
            <a:endCxn id="84999" idx="3"/>
          </p:cNvCxnSpPr>
          <p:nvPr/>
        </p:nvCxnSpPr>
        <p:spPr bwMode="auto">
          <a:xfrm flipH="1">
            <a:off x="2057400" y="3086100"/>
            <a:ext cx="685800" cy="533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5007" name="AutoShape 15">
            <a:extLst>
              <a:ext uri="{FF2B5EF4-FFF2-40B4-BE49-F238E27FC236}">
                <a16:creationId xmlns:a16="http://schemas.microsoft.com/office/drawing/2014/main" id="{E981BA76-ECAB-7292-F35D-D316AC0E469C}"/>
              </a:ext>
            </a:extLst>
          </p:cNvPr>
          <p:cNvCxnSpPr>
            <a:cxnSpLocks noChangeShapeType="1"/>
            <a:stCxn id="85000" idx="2"/>
            <a:endCxn id="85002" idx="0"/>
          </p:cNvCxnSpPr>
          <p:nvPr/>
        </p:nvCxnSpPr>
        <p:spPr bwMode="auto">
          <a:xfrm>
            <a:off x="3390900" y="3352800"/>
            <a:ext cx="1588" cy="381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5008" name="AutoShape 16">
            <a:extLst>
              <a:ext uri="{FF2B5EF4-FFF2-40B4-BE49-F238E27FC236}">
                <a16:creationId xmlns:a16="http://schemas.microsoft.com/office/drawing/2014/main" id="{8696F0C8-9AD8-3F36-842A-3B26DBEB202F}"/>
              </a:ext>
            </a:extLst>
          </p:cNvPr>
          <p:cNvCxnSpPr>
            <a:cxnSpLocks noChangeShapeType="1"/>
            <a:stCxn id="85002" idx="2"/>
            <a:endCxn id="85003" idx="0"/>
          </p:cNvCxnSpPr>
          <p:nvPr/>
        </p:nvCxnSpPr>
        <p:spPr bwMode="auto">
          <a:xfrm>
            <a:off x="3390900" y="4267200"/>
            <a:ext cx="1588" cy="381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5009" name="AutoShape 17">
            <a:extLst>
              <a:ext uri="{FF2B5EF4-FFF2-40B4-BE49-F238E27FC236}">
                <a16:creationId xmlns:a16="http://schemas.microsoft.com/office/drawing/2014/main" id="{87DFE51D-12D9-CC90-31F3-64559A3542BA}"/>
              </a:ext>
            </a:extLst>
          </p:cNvPr>
          <p:cNvCxnSpPr>
            <a:cxnSpLocks noChangeShapeType="1"/>
            <a:stCxn id="84996" idx="2"/>
            <a:endCxn id="84997" idx="0"/>
          </p:cNvCxnSpPr>
          <p:nvPr/>
        </p:nvCxnSpPr>
        <p:spPr bwMode="auto">
          <a:xfrm>
            <a:off x="5295900" y="2057400"/>
            <a:ext cx="1588" cy="381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5010" name="AutoShape 18">
            <a:extLst>
              <a:ext uri="{FF2B5EF4-FFF2-40B4-BE49-F238E27FC236}">
                <a16:creationId xmlns:a16="http://schemas.microsoft.com/office/drawing/2014/main" id="{1EC803A5-3136-FD44-F3EC-3EEAC846BCDD}"/>
              </a:ext>
            </a:extLst>
          </p:cNvPr>
          <p:cNvCxnSpPr>
            <a:cxnSpLocks noChangeShapeType="1"/>
            <a:stCxn id="84995" idx="3"/>
            <a:endCxn id="84997" idx="1"/>
          </p:cNvCxnSpPr>
          <p:nvPr/>
        </p:nvCxnSpPr>
        <p:spPr bwMode="auto">
          <a:xfrm>
            <a:off x="2057400" y="1790700"/>
            <a:ext cx="2590800" cy="914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5011" name="AutoShape 19">
            <a:extLst>
              <a:ext uri="{FF2B5EF4-FFF2-40B4-BE49-F238E27FC236}">
                <a16:creationId xmlns:a16="http://schemas.microsoft.com/office/drawing/2014/main" id="{1045FED2-0EA0-7024-37A8-9011457E0169}"/>
              </a:ext>
            </a:extLst>
          </p:cNvPr>
          <p:cNvCxnSpPr>
            <a:cxnSpLocks noChangeShapeType="1"/>
            <a:stCxn id="84998" idx="3"/>
            <a:endCxn id="84997" idx="1"/>
          </p:cNvCxnSpPr>
          <p:nvPr/>
        </p:nvCxnSpPr>
        <p:spPr bwMode="auto">
          <a:xfrm>
            <a:off x="2057400" y="2705100"/>
            <a:ext cx="25908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5012" name="Text Box 20">
            <a:extLst>
              <a:ext uri="{FF2B5EF4-FFF2-40B4-BE49-F238E27FC236}">
                <a16:creationId xmlns:a16="http://schemas.microsoft.com/office/drawing/2014/main" id="{D8380AC0-5FD7-3F1D-F54D-13351CEEA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0200"/>
            <a:ext cx="8175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i="0">
                <a:solidFill>
                  <a:srgbClr val="000000"/>
                </a:solidFill>
              </a:rPr>
              <a:t>11/16</a:t>
            </a:r>
          </a:p>
        </p:txBody>
      </p:sp>
      <p:sp>
        <p:nvSpPr>
          <p:cNvPr id="85013" name="Text Box 21">
            <a:extLst>
              <a:ext uri="{FF2B5EF4-FFF2-40B4-BE49-F238E27FC236}">
                <a16:creationId xmlns:a16="http://schemas.microsoft.com/office/drawing/2014/main" id="{6BCEB379-FC3F-58DF-B3FD-A1D1042C5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95550"/>
            <a:ext cx="8175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i="0">
                <a:solidFill>
                  <a:srgbClr val="000000"/>
                </a:solidFill>
              </a:rPr>
              <a:t>12/15</a:t>
            </a:r>
          </a:p>
        </p:txBody>
      </p:sp>
      <p:sp>
        <p:nvSpPr>
          <p:cNvPr id="85014" name="Text Box 22">
            <a:extLst>
              <a:ext uri="{FF2B5EF4-FFF2-40B4-BE49-F238E27FC236}">
                <a16:creationId xmlns:a16="http://schemas.microsoft.com/office/drawing/2014/main" id="{01652139-10FC-CA5F-7F25-22CD5C876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" y="3409950"/>
            <a:ext cx="53498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i="0">
                <a:solidFill>
                  <a:srgbClr val="000000"/>
                </a:solidFill>
              </a:rPr>
              <a:t>6/7</a:t>
            </a:r>
          </a:p>
        </p:txBody>
      </p:sp>
      <p:sp>
        <p:nvSpPr>
          <p:cNvPr id="85015" name="Text Box 23">
            <a:extLst>
              <a:ext uri="{FF2B5EF4-FFF2-40B4-BE49-F238E27FC236}">
                <a16:creationId xmlns:a16="http://schemas.microsoft.com/office/drawing/2014/main" id="{71C78836-ED42-8851-6442-D7526EE26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0" y="2876550"/>
            <a:ext cx="53498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i="0">
                <a:solidFill>
                  <a:srgbClr val="000000"/>
                </a:solidFill>
              </a:rPr>
              <a:t>1/8</a:t>
            </a:r>
          </a:p>
        </p:txBody>
      </p:sp>
      <p:sp>
        <p:nvSpPr>
          <p:cNvPr id="85016" name="Text Box 24">
            <a:extLst>
              <a:ext uri="{FF2B5EF4-FFF2-40B4-BE49-F238E27FC236}">
                <a16:creationId xmlns:a16="http://schemas.microsoft.com/office/drawing/2014/main" id="{C2DA1D81-C675-BC77-C46B-803A6420B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450" y="3733800"/>
            <a:ext cx="53498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i="0">
                <a:solidFill>
                  <a:srgbClr val="000000"/>
                </a:solidFill>
              </a:rPr>
              <a:t>2/5</a:t>
            </a:r>
          </a:p>
        </p:txBody>
      </p:sp>
      <p:sp>
        <p:nvSpPr>
          <p:cNvPr id="85017" name="Text Box 25">
            <a:extLst>
              <a:ext uri="{FF2B5EF4-FFF2-40B4-BE49-F238E27FC236}">
                <a16:creationId xmlns:a16="http://schemas.microsoft.com/office/drawing/2014/main" id="{245B6885-ECF3-A86E-CFF2-16C1CFA21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724400"/>
            <a:ext cx="53498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i="0">
                <a:solidFill>
                  <a:srgbClr val="000000"/>
                </a:solidFill>
              </a:rPr>
              <a:t>3/4</a:t>
            </a:r>
          </a:p>
        </p:txBody>
      </p:sp>
      <p:sp>
        <p:nvSpPr>
          <p:cNvPr id="85018" name="Text Box 26">
            <a:extLst>
              <a:ext uri="{FF2B5EF4-FFF2-40B4-BE49-F238E27FC236}">
                <a16:creationId xmlns:a16="http://schemas.microsoft.com/office/drawing/2014/main" id="{7B1D35F1-AF56-661D-F160-16C81BA8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581150"/>
            <a:ext cx="8175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i="0">
                <a:solidFill>
                  <a:srgbClr val="000000"/>
                </a:solidFill>
              </a:rPr>
              <a:t>17/18</a:t>
            </a:r>
          </a:p>
        </p:txBody>
      </p:sp>
      <p:sp>
        <p:nvSpPr>
          <p:cNvPr id="85019" name="Text Box 27">
            <a:extLst>
              <a:ext uri="{FF2B5EF4-FFF2-40B4-BE49-F238E27FC236}">
                <a16:creationId xmlns:a16="http://schemas.microsoft.com/office/drawing/2014/main" id="{1DEA54F7-DC50-9476-5B9A-27FCFFAFA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495550"/>
            <a:ext cx="8175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i="0">
                <a:solidFill>
                  <a:srgbClr val="000000"/>
                </a:solidFill>
              </a:rPr>
              <a:t>13/14</a:t>
            </a:r>
          </a:p>
        </p:txBody>
      </p:sp>
      <p:sp>
        <p:nvSpPr>
          <p:cNvPr id="85020" name="Text Box 28">
            <a:extLst>
              <a:ext uri="{FF2B5EF4-FFF2-40B4-BE49-F238E27FC236}">
                <a16:creationId xmlns:a16="http://schemas.microsoft.com/office/drawing/2014/main" id="{9BDFE0C2-E03B-2420-3E3F-84C36ED97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4175" y="2038350"/>
            <a:ext cx="6762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i="0">
                <a:solidFill>
                  <a:srgbClr val="000000"/>
                </a:solidFill>
              </a:rPr>
              <a:t>9/10</a:t>
            </a:r>
          </a:p>
        </p:txBody>
      </p:sp>
      <p:sp>
        <p:nvSpPr>
          <p:cNvPr id="85021" name="Text Box 29">
            <a:extLst>
              <a:ext uri="{FF2B5EF4-FFF2-40B4-BE49-F238E27FC236}">
                <a16:creationId xmlns:a16="http://schemas.microsoft.com/office/drawing/2014/main" id="{8D422EF2-698F-99AB-2E46-16A66C394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857750"/>
            <a:ext cx="11207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i="0">
                <a:solidFill>
                  <a:srgbClr val="000000"/>
                </a:solidFill>
              </a:rPr>
              <a:t>S = shirt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1">
            <a:extLst>
              <a:ext uri="{FF2B5EF4-FFF2-40B4-BE49-F238E27FC236}">
                <a16:creationId xmlns:a16="http://schemas.microsoft.com/office/drawing/2014/main" id="{5086CED7-5501-642B-F5B1-3CB2D610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3B6E6D00-AA97-43BC-A064-080A88E23A13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82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86018" name="Text Box 2">
            <a:extLst>
              <a:ext uri="{FF2B5EF4-FFF2-40B4-BE49-F238E27FC236}">
                <a16:creationId xmlns:a16="http://schemas.microsoft.com/office/drawing/2014/main" id="{817FA355-2FFA-C1B6-689C-2D35067BC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Getting Dressed</a:t>
            </a:r>
          </a:p>
        </p:txBody>
      </p:sp>
      <p:sp>
        <p:nvSpPr>
          <p:cNvPr id="86019" name="AutoShape 3">
            <a:extLst>
              <a:ext uri="{FF2B5EF4-FFF2-40B4-BE49-F238E27FC236}">
                <a16:creationId xmlns:a16="http://schemas.microsoft.com/office/drawing/2014/main" id="{914A7016-B1E2-0747-6C50-365AAB9D5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19800"/>
            <a:ext cx="609600" cy="381000"/>
          </a:xfrm>
          <a:prstGeom prst="roundRect">
            <a:avLst>
              <a:gd name="adj" fmla="val 16667"/>
            </a:avLst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600" b="1" i="0">
                <a:solidFill>
                  <a:srgbClr val="0033CC"/>
                </a:solidFill>
                <a:latin typeface="Times New Roman" panose="02020603050405020304" pitchFamily="18" charset="0"/>
              </a:rPr>
              <a:t>Socks</a:t>
            </a:r>
          </a:p>
        </p:txBody>
      </p:sp>
      <p:sp>
        <p:nvSpPr>
          <p:cNvPr id="86020" name="AutoShape 4">
            <a:extLst>
              <a:ext uri="{FF2B5EF4-FFF2-40B4-BE49-F238E27FC236}">
                <a16:creationId xmlns:a16="http://schemas.microsoft.com/office/drawing/2014/main" id="{0CBFE697-00C4-496F-BBDF-9E2D23438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019800"/>
            <a:ext cx="1066800" cy="381000"/>
          </a:xfrm>
          <a:prstGeom prst="roundRect">
            <a:avLst>
              <a:gd name="adj" fmla="val 16667"/>
            </a:avLst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600" b="1" i="0">
                <a:solidFill>
                  <a:srgbClr val="0033CC"/>
                </a:solidFill>
                <a:latin typeface="Times New Roman" panose="02020603050405020304" pitchFamily="18" charset="0"/>
              </a:rPr>
              <a:t>Underwear</a:t>
            </a:r>
          </a:p>
        </p:txBody>
      </p:sp>
      <p:sp>
        <p:nvSpPr>
          <p:cNvPr id="86021" name="AutoShape 5">
            <a:extLst>
              <a:ext uri="{FF2B5EF4-FFF2-40B4-BE49-F238E27FC236}">
                <a16:creationId xmlns:a16="http://schemas.microsoft.com/office/drawing/2014/main" id="{8A7CC60A-BAA0-C5AC-A350-1F572F8BA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6019800"/>
            <a:ext cx="685800" cy="381000"/>
          </a:xfrm>
          <a:prstGeom prst="roundRect">
            <a:avLst>
              <a:gd name="adj" fmla="val 16667"/>
            </a:avLst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600" b="1" i="0">
                <a:solidFill>
                  <a:srgbClr val="0033CC"/>
                </a:solidFill>
                <a:latin typeface="Times New Roman" panose="02020603050405020304" pitchFamily="18" charset="0"/>
              </a:rPr>
              <a:t>Pants</a:t>
            </a:r>
          </a:p>
        </p:txBody>
      </p:sp>
      <p:sp>
        <p:nvSpPr>
          <p:cNvPr id="86022" name="AutoShape 6">
            <a:extLst>
              <a:ext uri="{FF2B5EF4-FFF2-40B4-BE49-F238E27FC236}">
                <a16:creationId xmlns:a16="http://schemas.microsoft.com/office/drawing/2014/main" id="{ECD093B5-BB50-2923-428A-34E5D8BBC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6019800"/>
            <a:ext cx="685800" cy="381000"/>
          </a:xfrm>
          <a:prstGeom prst="roundRect">
            <a:avLst>
              <a:gd name="adj" fmla="val 16667"/>
            </a:avLst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600" b="1" i="0">
                <a:solidFill>
                  <a:srgbClr val="0033CC"/>
                </a:solidFill>
                <a:latin typeface="Times New Roman" panose="02020603050405020304" pitchFamily="18" charset="0"/>
              </a:rPr>
              <a:t>Shoes</a:t>
            </a:r>
          </a:p>
        </p:txBody>
      </p:sp>
      <p:sp>
        <p:nvSpPr>
          <p:cNvPr id="86023" name="AutoShape 7">
            <a:extLst>
              <a:ext uri="{FF2B5EF4-FFF2-40B4-BE49-F238E27FC236}">
                <a16:creationId xmlns:a16="http://schemas.microsoft.com/office/drawing/2014/main" id="{2F7FB1DE-FDAE-CA02-3077-123411425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019800"/>
            <a:ext cx="685800" cy="381000"/>
          </a:xfrm>
          <a:prstGeom prst="roundRect">
            <a:avLst>
              <a:gd name="adj" fmla="val 16667"/>
            </a:avLst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600" b="1" i="0">
                <a:solidFill>
                  <a:srgbClr val="0033CC"/>
                </a:solidFill>
                <a:latin typeface="Times New Roman" panose="02020603050405020304" pitchFamily="18" charset="0"/>
              </a:rPr>
              <a:t>Watch</a:t>
            </a:r>
          </a:p>
        </p:txBody>
      </p:sp>
      <p:sp>
        <p:nvSpPr>
          <p:cNvPr id="86024" name="AutoShape 8">
            <a:extLst>
              <a:ext uri="{FF2B5EF4-FFF2-40B4-BE49-F238E27FC236}">
                <a16:creationId xmlns:a16="http://schemas.microsoft.com/office/drawing/2014/main" id="{55571218-C535-165F-513B-6F0CDC611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019800"/>
            <a:ext cx="609600" cy="381000"/>
          </a:xfrm>
          <a:prstGeom prst="roundRect">
            <a:avLst>
              <a:gd name="adj" fmla="val 16667"/>
            </a:avLst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600" b="1" i="0">
                <a:solidFill>
                  <a:srgbClr val="0033CC"/>
                </a:solidFill>
                <a:latin typeface="Times New Roman" panose="02020603050405020304" pitchFamily="18" charset="0"/>
              </a:rPr>
              <a:t>Shirt</a:t>
            </a:r>
          </a:p>
        </p:txBody>
      </p:sp>
      <p:sp>
        <p:nvSpPr>
          <p:cNvPr id="86025" name="AutoShape 9">
            <a:extLst>
              <a:ext uri="{FF2B5EF4-FFF2-40B4-BE49-F238E27FC236}">
                <a16:creationId xmlns:a16="http://schemas.microsoft.com/office/drawing/2014/main" id="{46506D72-D5AA-590F-A723-E20B1C8F2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6019800"/>
            <a:ext cx="533400" cy="381000"/>
          </a:xfrm>
          <a:prstGeom prst="roundRect">
            <a:avLst>
              <a:gd name="adj" fmla="val 16667"/>
            </a:avLst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600" b="1" i="0">
                <a:solidFill>
                  <a:srgbClr val="0033CC"/>
                </a:solidFill>
                <a:latin typeface="Times New Roman" panose="02020603050405020304" pitchFamily="18" charset="0"/>
              </a:rPr>
              <a:t>Belt</a:t>
            </a:r>
          </a:p>
        </p:txBody>
      </p:sp>
      <p:sp>
        <p:nvSpPr>
          <p:cNvPr id="86026" name="AutoShape 10">
            <a:extLst>
              <a:ext uri="{FF2B5EF4-FFF2-40B4-BE49-F238E27FC236}">
                <a16:creationId xmlns:a16="http://schemas.microsoft.com/office/drawing/2014/main" id="{D2F245CC-22A8-0E1D-B9AB-3CB0F2CEE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19800"/>
            <a:ext cx="457200" cy="381000"/>
          </a:xfrm>
          <a:prstGeom prst="roundRect">
            <a:avLst>
              <a:gd name="adj" fmla="val 16667"/>
            </a:avLst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600" b="1" i="0">
                <a:solidFill>
                  <a:srgbClr val="0033CC"/>
                </a:solidFill>
                <a:latin typeface="Times New Roman" panose="02020603050405020304" pitchFamily="18" charset="0"/>
              </a:rPr>
              <a:t>Tie</a:t>
            </a:r>
          </a:p>
        </p:txBody>
      </p:sp>
      <p:sp>
        <p:nvSpPr>
          <p:cNvPr id="86027" name="AutoShape 11">
            <a:extLst>
              <a:ext uri="{FF2B5EF4-FFF2-40B4-BE49-F238E27FC236}">
                <a16:creationId xmlns:a16="http://schemas.microsoft.com/office/drawing/2014/main" id="{34F970DF-8D47-284D-D3E4-C4AB2322B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6019800"/>
            <a:ext cx="838200" cy="381000"/>
          </a:xfrm>
          <a:prstGeom prst="roundRect">
            <a:avLst>
              <a:gd name="adj" fmla="val 16667"/>
            </a:avLst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600" b="1" i="0">
                <a:solidFill>
                  <a:srgbClr val="0033CC"/>
                </a:solidFill>
                <a:latin typeface="Times New Roman" panose="02020603050405020304" pitchFamily="18" charset="0"/>
              </a:rPr>
              <a:t>Jacket</a:t>
            </a:r>
          </a:p>
        </p:txBody>
      </p:sp>
      <p:cxnSp>
        <p:nvCxnSpPr>
          <p:cNvPr id="86028" name="AutoShape 12">
            <a:extLst>
              <a:ext uri="{FF2B5EF4-FFF2-40B4-BE49-F238E27FC236}">
                <a16:creationId xmlns:a16="http://schemas.microsoft.com/office/drawing/2014/main" id="{3E62803A-D0B1-A0E5-FDA9-91DF22F32D2F}"/>
              </a:ext>
            </a:extLst>
          </p:cNvPr>
          <p:cNvCxnSpPr>
            <a:cxnSpLocks noChangeShapeType="1"/>
            <a:stCxn id="86019" idx="0"/>
            <a:endCxn id="86022" idx="0"/>
          </p:cNvCxnSpPr>
          <p:nvPr/>
        </p:nvCxnSpPr>
        <p:spPr bwMode="auto">
          <a:xfrm>
            <a:off x="533400" y="6019800"/>
            <a:ext cx="3086100" cy="1588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29" name="AutoShape 13">
            <a:extLst>
              <a:ext uri="{FF2B5EF4-FFF2-40B4-BE49-F238E27FC236}">
                <a16:creationId xmlns:a16="http://schemas.microsoft.com/office/drawing/2014/main" id="{AF6FAF5E-799A-4515-554E-F4C931E5823D}"/>
              </a:ext>
            </a:extLst>
          </p:cNvPr>
          <p:cNvCxnSpPr>
            <a:cxnSpLocks noChangeShapeType="1"/>
            <a:stCxn id="86020" idx="0"/>
            <a:endCxn id="86022" idx="0"/>
          </p:cNvCxnSpPr>
          <p:nvPr/>
        </p:nvCxnSpPr>
        <p:spPr bwMode="auto">
          <a:xfrm>
            <a:off x="1600200" y="6019800"/>
            <a:ext cx="2019300" cy="1588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30" name="AutoShape 14">
            <a:extLst>
              <a:ext uri="{FF2B5EF4-FFF2-40B4-BE49-F238E27FC236}">
                <a16:creationId xmlns:a16="http://schemas.microsoft.com/office/drawing/2014/main" id="{05F5954E-9A4F-6E2A-A3DD-23829F215FCC}"/>
              </a:ext>
            </a:extLst>
          </p:cNvPr>
          <p:cNvCxnSpPr>
            <a:cxnSpLocks noChangeShapeType="1"/>
            <a:stCxn id="86020" idx="3"/>
            <a:endCxn id="86021" idx="1"/>
          </p:cNvCxnSpPr>
          <p:nvPr/>
        </p:nvCxnSpPr>
        <p:spPr bwMode="auto">
          <a:xfrm>
            <a:off x="2133600" y="6210300"/>
            <a:ext cx="228600" cy="15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31" name="AutoShape 15">
            <a:extLst>
              <a:ext uri="{FF2B5EF4-FFF2-40B4-BE49-F238E27FC236}">
                <a16:creationId xmlns:a16="http://schemas.microsoft.com/office/drawing/2014/main" id="{3E81571F-FEDC-55C6-54DF-7709E4077E11}"/>
              </a:ext>
            </a:extLst>
          </p:cNvPr>
          <p:cNvCxnSpPr>
            <a:cxnSpLocks noChangeShapeType="1"/>
            <a:stCxn id="86021" idx="3"/>
            <a:endCxn id="86022" idx="1"/>
          </p:cNvCxnSpPr>
          <p:nvPr/>
        </p:nvCxnSpPr>
        <p:spPr bwMode="auto">
          <a:xfrm>
            <a:off x="3048000" y="6210300"/>
            <a:ext cx="228600" cy="15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32" name="AutoShape 16">
            <a:extLst>
              <a:ext uri="{FF2B5EF4-FFF2-40B4-BE49-F238E27FC236}">
                <a16:creationId xmlns:a16="http://schemas.microsoft.com/office/drawing/2014/main" id="{E3F148EF-58B4-1ACA-4DE3-AF8F1A094231}"/>
              </a:ext>
            </a:extLst>
          </p:cNvPr>
          <p:cNvCxnSpPr>
            <a:cxnSpLocks noChangeShapeType="1"/>
            <a:stCxn id="86024" idx="3"/>
            <a:endCxn id="86025" idx="1"/>
          </p:cNvCxnSpPr>
          <p:nvPr/>
        </p:nvCxnSpPr>
        <p:spPr bwMode="auto">
          <a:xfrm>
            <a:off x="5715000" y="6210300"/>
            <a:ext cx="228600" cy="15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33" name="AutoShape 17">
            <a:extLst>
              <a:ext uri="{FF2B5EF4-FFF2-40B4-BE49-F238E27FC236}">
                <a16:creationId xmlns:a16="http://schemas.microsoft.com/office/drawing/2014/main" id="{A2210033-15AE-BADA-FAEA-51667D4AD8A1}"/>
              </a:ext>
            </a:extLst>
          </p:cNvPr>
          <p:cNvCxnSpPr>
            <a:cxnSpLocks noChangeShapeType="1"/>
            <a:stCxn id="86024" idx="0"/>
            <a:endCxn id="86027" idx="0"/>
          </p:cNvCxnSpPr>
          <p:nvPr/>
        </p:nvCxnSpPr>
        <p:spPr bwMode="auto">
          <a:xfrm>
            <a:off x="5410200" y="6019800"/>
            <a:ext cx="2400300" cy="1588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34" name="AutoShape 18">
            <a:extLst>
              <a:ext uri="{FF2B5EF4-FFF2-40B4-BE49-F238E27FC236}">
                <a16:creationId xmlns:a16="http://schemas.microsoft.com/office/drawing/2014/main" id="{D3390A2B-8252-4B6B-DAF6-B7B715167490}"/>
              </a:ext>
            </a:extLst>
          </p:cNvPr>
          <p:cNvCxnSpPr>
            <a:cxnSpLocks noChangeShapeType="1"/>
            <a:stCxn id="86025" idx="0"/>
            <a:endCxn id="86027" idx="0"/>
          </p:cNvCxnSpPr>
          <p:nvPr/>
        </p:nvCxnSpPr>
        <p:spPr bwMode="auto">
          <a:xfrm>
            <a:off x="6210300" y="6019800"/>
            <a:ext cx="1600200" cy="1588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35" name="AutoShape 19">
            <a:extLst>
              <a:ext uri="{FF2B5EF4-FFF2-40B4-BE49-F238E27FC236}">
                <a16:creationId xmlns:a16="http://schemas.microsoft.com/office/drawing/2014/main" id="{1416CF27-C214-6DCE-EACD-AF5D8C8D7FAE}"/>
              </a:ext>
            </a:extLst>
          </p:cNvPr>
          <p:cNvCxnSpPr>
            <a:cxnSpLocks noChangeShapeType="1"/>
            <a:stCxn id="86026" idx="3"/>
            <a:endCxn id="86027" idx="1"/>
          </p:cNvCxnSpPr>
          <p:nvPr/>
        </p:nvCxnSpPr>
        <p:spPr bwMode="auto">
          <a:xfrm>
            <a:off x="7162800" y="6210300"/>
            <a:ext cx="228600" cy="15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36" name="AutoShape 20">
            <a:extLst>
              <a:ext uri="{FF2B5EF4-FFF2-40B4-BE49-F238E27FC236}">
                <a16:creationId xmlns:a16="http://schemas.microsoft.com/office/drawing/2014/main" id="{261FC8F0-E808-7477-820D-19D80F07A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Underwear</a:t>
            </a:r>
          </a:p>
        </p:txBody>
      </p:sp>
      <p:sp>
        <p:nvSpPr>
          <p:cNvPr id="86037" name="AutoShape 21">
            <a:extLst>
              <a:ext uri="{FF2B5EF4-FFF2-40B4-BE49-F238E27FC236}">
                <a16:creationId xmlns:a16="http://schemas.microsoft.com/office/drawing/2014/main" id="{092F073B-0EA3-C819-C1BF-09F0B0435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Socks</a:t>
            </a:r>
          </a:p>
        </p:txBody>
      </p:sp>
      <p:sp>
        <p:nvSpPr>
          <p:cNvPr id="86038" name="AutoShape 22">
            <a:extLst>
              <a:ext uri="{FF2B5EF4-FFF2-40B4-BE49-F238E27FC236}">
                <a16:creationId xmlns:a16="http://schemas.microsoft.com/office/drawing/2014/main" id="{682472E4-DAA2-C3F9-C3A3-EEAF2EC95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Shoes</a:t>
            </a:r>
          </a:p>
        </p:txBody>
      </p:sp>
      <p:sp>
        <p:nvSpPr>
          <p:cNvPr id="86039" name="AutoShape 23">
            <a:extLst>
              <a:ext uri="{FF2B5EF4-FFF2-40B4-BE49-F238E27FC236}">
                <a16:creationId xmlns:a16="http://schemas.microsoft.com/office/drawing/2014/main" id="{718551E1-AEC5-2F71-278B-C3A581B34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Pants</a:t>
            </a:r>
          </a:p>
        </p:txBody>
      </p:sp>
      <p:sp>
        <p:nvSpPr>
          <p:cNvPr id="86040" name="AutoShape 24">
            <a:extLst>
              <a:ext uri="{FF2B5EF4-FFF2-40B4-BE49-F238E27FC236}">
                <a16:creationId xmlns:a16="http://schemas.microsoft.com/office/drawing/2014/main" id="{73DC1A13-B8DE-634D-024A-197893DB7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352800"/>
            <a:ext cx="1295400" cy="533400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Belt</a:t>
            </a:r>
          </a:p>
        </p:txBody>
      </p:sp>
      <p:sp>
        <p:nvSpPr>
          <p:cNvPr id="86041" name="AutoShape 25">
            <a:extLst>
              <a:ext uri="{FF2B5EF4-FFF2-40B4-BE49-F238E27FC236}">
                <a16:creationId xmlns:a16="http://schemas.microsoft.com/office/drawing/2014/main" id="{32B3273F-D39C-5F1F-D12F-8BBD708F3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Shirt</a:t>
            </a:r>
          </a:p>
        </p:txBody>
      </p:sp>
      <p:sp>
        <p:nvSpPr>
          <p:cNvPr id="86042" name="AutoShape 26">
            <a:extLst>
              <a:ext uri="{FF2B5EF4-FFF2-40B4-BE49-F238E27FC236}">
                <a16:creationId xmlns:a16="http://schemas.microsoft.com/office/drawing/2014/main" id="{FA7ADFF0-4AEA-8163-28F2-5C5BE5E74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981200"/>
            <a:ext cx="1295400" cy="533400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Watch</a:t>
            </a:r>
          </a:p>
        </p:txBody>
      </p:sp>
      <p:sp>
        <p:nvSpPr>
          <p:cNvPr id="86043" name="AutoShape 27">
            <a:extLst>
              <a:ext uri="{FF2B5EF4-FFF2-40B4-BE49-F238E27FC236}">
                <a16:creationId xmlns:a16="http://schemas.microsoft.com/office/drawing/2014/main" id="{9CC96D09-4687-B529-F945-34115CCEA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Tie</a:t>
            </a:r>
          </a:p>
        </p:txBody>
      </p:sp>
      <p:sp>
        <p:nvSpPr>
          <p:cNvPr id="86044" name="AutoShape 28">
            <a:extLst>
              <a:ext uri="{FF2B5EF4-FFF2-40B4-BE49-F238E27FC236}">
                <a16:creationId xmlns:a16="http://schemas.microsoft.com/office/drawing/2014/main" id="{413ADBF8-4B75-C20D-0A8E-63A49319E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48200"/>
            <a:ext cx="1295400" cy="533400"/>
          </a:xfrm>
          <a:prstGeom prst="roundRect">
            <a:avLst>
              <a:gd name="adj" fmla="val 16667"/>
            </a:avLst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Jacket</a:t>
            </a:r>
          </a:p>
        </p:txBody>
      </p:sp>
      <p:cxnSp>
        <p:nvCxnSpPr>
          <p:cNvPr id="86045" name="AutoShape 29">
            <a:extLst>
              <a:ext uri="{FF2B5EF4-FFF2-40B4-BE49-F238E27FC236}">
                <a16:creationId xmlns:a16="http://schemas.microsoft.com/office/drawing/2014/main" id="{7657FC68-7DA6-4945-D694-E5F61ECCF29B}"/>
              </a:ext>
            </a:extLst>
          </p:cNvPr>
          <p:cNvCxnSpPr>
            <a:cxnSpLocks noChangeShapeType="1"/>
            <a:stCxn id="86036" idx="2"/>
            <a:endCxn id="86039" idx="0"/>
          </p:cNvCxnSpPr>
          <p:nvPr/>
        </p:nvCxnSpPr>
        <p:spPr bwMode="auto">
          <a:xfrm>
            <a:off x="1409700" y="2057400"/>
            <a:ext cx="1588" cy="381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46" name="AutoShape 30">
            <a:extLst>
              <a:ext uri="{FF2B5EF4-FFF2-40B4-BE49-F238E27FC236}">
                <a16:creationId xmlns:a16="http://schemas.microsoft.com/office/drawing/2014/main" id="{03CB5278-7EA4-3A7B-E172-9E8489058D54}"/>
              </a:ext>
            </a:extLst>
          </p:cNvPr>
          <p:cNvCxnSpPr>
            <a:cxnSpLocks noChangeShapeType="1"/>
            <a:stCxn id="86039" idx="2"/>
            <a:endCxn id="86040" idx="0"/>
          </p:cNvCxnSpPr>
          <p:nvPr/>
        </p:nvCxnSpPr>
        <p:spPr bwMode="auto">
          <a:xfrm>
            <a:off x="1409700" y="2971800"/>
            <a:ext cx="1588" cy="381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47" name="AutoShape 31">
            <a:extLst>
              <a:ext uri="{FF2B5EF4-FFF2-40B4-BE49-F238E27FC236}">
                <a16:creationId xmlns:a16="http://schemas.microsoft.com/office/drawing/2014/main" id="{94921CC6-30F4-8BF9-F46E-9E9C2481C28E}"/>
              </a:ext>
            </a:extLst>
          </p:cNvPr>
          <p:cNvCxnSpPr>
            <a:cxnSpLocks noChangeShapeType="1"/>
            <a:stCxn id="86041" idx="1"/>
            <a:endCxn id="86040" idx="3"/>
          </p:cNvCxnSpPr>
          <p:nvPr/>
        </p:nvCxnSpPr>
        <p:spPr bwMode="auto">
          <a:xfrm flipH="1">
            <a:off x="2057400" y="3086100"/>
            <a:ext cx="685800" cy="533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48" name="AutoShape 32">
            <a:extLst>
              <a:ext uri="{FF2B5EF4-FFF2-40B4-BE49-F238E27FC236}">
                <a16:creationId xmlns:a16="http://schemas.microsoft.com/office/drawing/2014/main" id="{297A855C-D573-004E-F073-F858C0DF097B}"/>
              </a:ext>
            </a:extLst>
          </p:cNvPr>
          <p:cNvCxnSpPr>
            <a:cxnSpLocks noChangeShapeType="1"/>
            <a:stCxn id="86041" idx="2"/>
            <a:endCxn id="86043" idx="0"/>
          </p:cNvCxnSpPr>
          <p:nvPr/>
        </p:nvCxnSpPr>
        <p:spPr bwMode="auto">
          <a:xfrm>
            <a:off x="3390900" y="3352800"/>
            <a:ext cx="1588" cy="381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49" name="AutoShape 33">
            <a:extLst>
              <a:ext uri="{FF2B5EF4-FFF2-40B4-BE49-F238E27FC236}">
                <a16:creationId xmlns:a16="http://schemas.microsoft.com/office/drawing/2014/main" id="{534958C7-5CCA-9189-5DE5-DE742C16699F}"/>
              </a:ext>
            </a:extLst>
          </p:cNvPr>
          <p:cNvCxnSpPr>
            <a:cxnSpLocks noChangeShapeType="1"/>
            <a:stCxn id="86043" idx="2"/>
            <a:endCxn id="86044" idx="0"/>
          </p:cNvCxnSpPr>
          <p:nvPr/>
        </p:nvCxnSpPr>
        <p:spPr bwMode="auto">
          <a:xfrm>
            <a:off x="3390900" y="4267200"/>
            <a:ext cx="1588" cy="381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50" name="AutoShape 34">
            <a:extLst>
              <a:ext uri="{FF2B5EF4-FFF2-40B4-BE49-F238E27FC236}">
                <a16:creationId xmlns:a16="http://schemas.microsoft.com/office/drawing/2014/main" id="{2BBE0116-DBAB-C494-62DE-D76BD5C590FF}"/>
              </a:ext>
            </a:extLst>
          </p:cNvPr>
          <p:cNvCxnSpPr>
            <a:cxnSpLocks noChangeShapeType="1"/>
            <a:stCxn id="86037" idx="2"/>
            <a:endCxn id="86038" idx="0"/>
          </p:cNvCxnSpPr>
          <p:nvPr/>
        </p:nvCxnSpPr>
        <p:spPr bwMode="auto">
          <a:xfrm>
            <a:off x="5295900" y="2057400"/>
            <a:ext cx="1588" cy="3810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51" name="AutoShape 35">
            <a:extLst>
              <a:ext uri="{FF2B5EF4-FFF2-40B4-BE49-F238E27FC236}">
                <a16:creationId xmlns:a16="http://schemas.microsoft.com/office/drawing/2014/main" id="{F2634295-460A-4F84-2DEA-240ECF18A88A}"/>
              </a:ext>
            </a:extLst>
          </p:cNvPr>
          <p:cNvCxnSpPr>
            <a:cxnSpLocks noChangeShapeType="1"/>
            <a:stCxn id="86036" idx="3"/>
            <a:endCxn id="86038" idx="1"/>
          </p:cNvCxnSpPr>
          <p:nvPr/>
        </p:nvCxnSpPr>
        <p:spPr bwMode="auto">
          <a:xfrm>
            <a:off x="2057400" y="1790700"/>
            <a:ext cx="2590800" cy="91440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52" name="AutoShape 36">
            <a:extLst>
              <a:ext uri="{FF2B5EF4-FFF2-40B4-BE49-F238E27FC236}">
                <a16:creationId xmlns:a16="http://schemas.microsoft.com/office/drawing/2014/main" id="{F26897DE-9069-F2B0-461A-D40B4AA8CC18}"/>
              </a:ext>
            </a:extLst>
          </p:cNvPr>
          <p:cNvCxnSpPr>
            <a:cxnSpLocks noChangeShapeType="1"/>
            <a:stCxn id="86039" idx="3"/>
            <a:endCxn id="86038" idx="1"/>
          </p:cNvCxnSpPr>
          <p:nvPr/>
        </p:nvCxnSpPr>
        <p:spPr bwMode="auto">
          <a:xfrm>
            <a:off x="2057400" y="2705100"/>
            <a:ext cx="2590800" cy="1588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53" name="Text Box 37">
            <a:extLst>
              <a:ext uri="{FF2B5EF4-FFF2-40B4-BE49-F238E27FC236}">
                <a16:creationId xmlns:a16="http://schemas.microsoft.com/office/drawing/2014/main" id="{1B903189-E294-E88C-54D8-773F6CB40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0200"/>
            <a:ext cx="8175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i="0">
                <a:solidFill>
                  <a:srgbClr val="000000"/>
                </a:solidFill>
              </a:rPr>
              <a:t>11/16</a:t>
            </a:r>
          </a:p>
        </p:txBody>
      </p:sp>
      <p:sp>
        <p:nvSpPr>
          <p:cNvPr id="86054" name="Text Box 38">
            <a:extLst>
              <a:ext uri="{FF2B5EF4-FFF2-40B4-BE49-F238E27FC236}">
                <a16:creationId xmlns:a16="http://schemas.microsoft.com/office/drawing/2014/main" id="{1E2148A4-712A-361F-8BDA-30AD708A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95550"/>
            <a:ext cx="8175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i="0">
                <a:solidFill>
                  <a:srgbClr val="000000"/>
                </a:solidFill>
              </a:rPr>
              <a:t>12/15</a:t>
            </a:r>
          </a:p>
        </p:txBody>
      </p:sp>
      <p:sp>
        <p:nvSpPr>
          <p:cNvPr id="86055" name="Text Box 39">
            <a:extLst>
              <a:ext uri="{FF2B5EF4-FFF2-40B4-BE49-F238E27FC236}">
                <a16:creationId xmlns:a16="http://schemas.microsoft.com/office/drawing/2014/main" id="{D119D5D9-909B-57A1-2D95-D78716BBF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" y="3409950"/>
            <a:ext cx="53498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i="0">
                <a:solidFill>
                  <a:srgbClr val="000000"/>
                </a:solidFill>
              </a:rPr>
              <a:t>6/7</a:t>
            </a:r>
          </a:p>
        </p:txBody>
      </p:sp>
      <p:sp>
        <p:nvSpPr>
          <p:cNvPr id="86056" name="Text Box 40">
            <a:extLst>
              <a:ext uri="{FF2B5EF4-FFF2-40B4-BE49-F238E27FC236}">
                <a16:creationId xmlns:a16="http://schemas.microsoft.com/office/drawing/2014/main" id="{A56CDFB0-9D04-D63F-58FD-04FE48DC6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0" y="2876550"/>
            <a:ext cx="53498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i="0">
                <a:solidFill>
                  <a:srgbClr val="000000"/>
                </a:solidFill>
              </a:rPr>
              <a:t>1/8</a:t>
            </a:r>
          </a:p>
        </p:txBody>
      </p:sp>
      <p:sp>
        <p:nvSpPr>
          <p:cNvPr id="86057" name="Text Box 41">
            <a:extLst>
              <a:ext uri="{FF2B5EF4-FFF2-40B4-BE49-F238E27FC236}">
                <a16:creationId xmlns:a16="http://schemas.microsoft.com/office/drawing/2014/main" id="{B0A7A10D-2CF6-193B-E40A-AF36E6450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450" y="3733800"/>
            <a:ext cx="53498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i="0">
                <a:solidFill>
                  <a:srgbClr val="000000"/>
                </a:solidFill>
              </a:rPr>
              <a:t>2/5</a:t>
            </a:r>
          </a:p>
        </p:txBody>
      </p:sp>
      <p:sp>
        <p:nvSpPr>
          <p:cNvPr id="86058" name="Text Box 42">
            <a:extLst>
              <a:ext uri="{FF2B5EF4-FFF2-40B4-BE49-F238E27FC236}">
                <a16:creationId xmlns:a16="http://schemas.microsoft.com/office/drawing/2014/main" id="{254CD402-4E55-C58C-7B27-B67AB669D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724400"/>
            <a:ext cx="53498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i="0">
                <a:solidFill>
                  <a:srgbClr val="000000"/>
                </a:solidFill>
              </a:rPr>
              <a:t>3/4</a:t>
            </a:r>
          </a:p>
        </p:txBody>
      </p:sp>
      <p:sp>
        <p:nvSpPr>
          <p:cNvPr id="86059" name="Text Box 43">
            <a:extLst>
              <a:ext uri="{FF2B5EF4-FFF2-40B4-BE49-F238E27FC236}">
                <a16:creationId xmlns:a16="http://schemas.microsoft.com/office/drawing/2014/main" id="{3334A512-7D64-F781-6B34-2F8680BE5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581150"/>
            <a:ext cx="8175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i="0">
                <a:solidFill>
                  <a:srgbClr val="000000"/>
                </a:solidFill>
              </a:rPr>
              <a:t>17/18</a:t>
            </a:r>
          </a:p>
        </p:txBody>
      </p:sp>
      <p:sp>
        <p:nvSpPr>
          <p:cNvPr id="86060" name="Text Box 44">
            <a:extLst>
              <a:ext uri="{FF2B5EF4-FFF2-40B4-BE49-F238E27FC236}">
                <a16:creationId xmlns:a16="http://schemas.microsoft.com/office/drawing/2014/main" id="{01E8D0C7-C71E-5BCE-5965-1E1677027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495550"/>
            <a:ext cx="8175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i="0">
                <a:solidFill>
                  <a:srgbClr val="000000"/>
                </a:solidFill>
              </a:rPr>
              <a:t>13/14</a:t>
            </a:r>
          </a:p>
        </p:txBody>
      </p:sp>
      <p:sp>
        <p:nvSpPr>
          <p:cNvPr id="86061" name="Text Box 45">
            <a:extLst>
              <a:ext uri="{FF2B5EF4-FFF2-40B4-BE49-F238E27FC236}">
                <a16:creationId xmlns:a16="http://schemas.microsoft.com/office/drawing/2014/main" id="{275425F1-C323-B41B-7BEF-F7F4C5387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4175" y="2038350"/>
            <a:ext cx="6762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i="0">
                <a:solidFill>
                  <a:srgbClr val="000000"/>
                </a:solidFill>
              </a:rPr>
              <a:t>9/10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1">
            <a:extLst>
              <a:ext uri="{FF2B5EF4-FFF2-40B4-BE49-F238E27FC236}">
                <a16:creationId xmlns:a16="http://schemas.microsoft.com/office/drawing/2014/main" id="{AD102013-87B6-003A-2EF5-9E0D6D1FB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CD3A88A8-5CBA-4827-9E36-87FED1227209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83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87042" name="Text Box 2">
            <a:extLst>
              <a:ext uri="{FF2B5EF4-FFF2-40B4-BE49-F238E27FC236}">
                <a16:creationId xmlns:a16="http://schemas.microsoft.com/office/drawing/2014/main" id="{FBA3B94D-839A-B603-1448-F743DC767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DFS and DAGs</a:t>
            </a:r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FA2B1422-C9BF-A8D6-C0AE-642C47B05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3425" indent="-27622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A directed graph G is acyclic iff a DFS of G yields no back edges: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Forward: if DFS produces a back edge (u,v), v is an ancestor of u. G contains a path from v to u, and the edge (u,v) completes de cycle 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Backward: if G contains a cycle </a:t>
            </a:r>
            <a:r>
              <a:rPr lang="en-US" altLang="pt-BR" sz="2800" i="0">
                <a:solidFill>
                  <a:srgbClr val="000000"/>
                </a:solidFill>
                <a:latin typeface="Symbol" panose="05050102010706020507" pitchFamily="18" charset="2"/>
              </a:rPr>
              <a:t>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pt-BR" sz="2800" i="0">
                <a:solidFill>
                  <a:srgbClr val="000000"/>
                </a:solidFill>
                <a:latin typeface="Symbol" panose="05050102010706020507" pitchFamily="18" charset="2"/>
              </a:rPr>
              <a:t>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 a back edge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Font typeface="Times New Roman" panose="02020603050405020304" pitchFamily="18" charset="0"/>
              <a:buChar char="○"/>
            </a:pP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Let v be the vertex on the cycle first discovered, and u be the predecessor of v on the cycle</a:t>
            </a:r>
          </a:p>
          <a:p>
            <a:pPr lvl="3">
              <a:spcBef>
                <a:spcPts val="500"/>
              </a:spcBef>
              <a:buClr>
                <a:srgbClr val="0033CC"/>
              </a:buClr>
              <a:buFont typeface="Wingdings" panose="05000000000000000000" pitchFamily="2" charset="2"/>
              <a:buChar char=""/>
            </a:pPr>
            <a:r>
              <a:rPr lang="en-US" altLang="pt-BR" i="0">
                <a:solidFill>
                  <a:srgbClr val="000000"/>
                </a:solidFill>
                <a:latin typeface="Times New Roman" panose="02020603050405020304" pitchFamily="18" charset="0"/>
              </a:rPr>
              <a:t>When v is discovered, whole cycle is white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Font typeface="Times New Roman" panose="02020603050405020304" pitchFamily="18" charset="0"/>
              <a:buChar char="○"/>
            </a:pP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Must visit everything reachable from v before returning from DFS-Visit()</a:t>
            </a:r>
          </a:p>
          <a:p>
            <a:pPr lvl="3">
              <a:spcBef>
                <a:spcPts val="500"/>
              </a:spcBef>
              <a:buClr>
                <a:srgbClr val="0033CC"/>
              </a:buClr>
              <a:buFont typeface="Wingdings" panose="05000000000000000000" pitchFamily="2" charset="2"/>
              <a:buChar char=""/>
            </a:pPr>
            <a:r>
              <a:rPr lang="en-US" altLang="pt-BR" i="0">
                <a:solidFill>
                  <a:srgbClr val="000000"/>
                </a:solidFill>
                <a:latin typeface="Times New Roman" panose="02020603050405020304" pitchFamily="18" charset="0"/>
              </a:rPr>
              <a:t>So path from u</a:t>
            </a:r>
            <a:r>
              <a:rPr lang="en-US" altLang="pt-BR" i="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pt-BR" i="0">
                <a:solidFill>
                  <a:srgbClr val="000000"/>
                </a:solidFill>
                <a:latin typeface="Times New Roman" panose="02020603050405020304" pitchFamily="18" charset="0"/>
              </a:rPr>
              <a:t>v is grey</a:t>
            </a:r>
            <a:r>
              <a:rPr lang="en-US" altLang="pt-BR" i="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pt-BR" i="0">
                <a:solidFill>
                  <a:srgbClr val="000000"/>
                </a:solidFill>
                <a:latin typeface="Times New Roman" panose="02020603050405020304" pitchFamily="18" charset="0"/>
              </a:rPr>
              <a:t>grey, thus (u, v) is a back edge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ext Box 1">
            <a:extLst>
              <a:ext uri="{FF2B5EF4-FFF2-40B4-BE49-F238E27FC236}">
                <a16:creationId xmlns:a16="http://schemas.microsoft.com/office/drawing/2014/main" id="{194BC806-F7EA-755A-C90F-B0E4113FE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67B9EC42-F471-4FED-8B4D-5BCB11BA9D59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84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88066" name="Text Box 2">
            <a:extLst>
              <a:ext uri="{FF2B5EF4-FFF2-40B4-BE49-F238E27FC236}">
                <a16:creationId xmlns:a16="http://schemas.microsoft.com/office/drawing/2014/main" id="{C8D0E789-9AEB-6C4F-EEFB-047461F8F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Topological Sort</a:t>
            </a: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494778CC-EF5B-02CB-654B-84B353C7D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3425" indent="-27622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CC0000"/>
                </a:solidFill>
                <a:latin typeface="Times New Roman" panose="02020603050405020304" pitchFamily="18" charset="0"/>
              </a:rPr>
              <a:t>Topological sort</a:t>
            </a: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 of a DAG: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Linear ordering of all vertices in graph G such that vertex u comes before vertex v if edge (u, v) </a:t>
            </a:r>
            <a:r>
              <a:rPr lang="en-US" altLang="pt-BR" sz="2800" i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 G</a:t>
            </a:r>
          </a:p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Real-world example: getting dressed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ext Box 1">
            <a:extLst>
              <a:ext uri="{FF2B5EF4-FFF2-40B4-BE49-F238E27FC236}">
                <a16:creationId xmlns:a16="http://schemas.microsoft.com/office/drawing/2014/main" id="{DF274976-8ADB-97E3-5F51-C5073D4E7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4ABA4432-8817-4D8F-81B4-452B35B45DEA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85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89090" name="Text Box 2">
            <a:extLst>
              <a:ext uri="{FF2B5EF4-FFF2-40B4-BE49-F238E27FC236}">
                <a16:creationId xmlns:a16="http://schemas.microsoft.com/office/drawing/2014/main" id="{8FC761FD-7239-8B27-3489-ED3C470E8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Topological Sort Algorithm</a:t>
            </a:r>
          </a:p>
        </p:txBody>
      </p:sp>
      <p:sp>
        <p:nvSpPr>
          <p:cNvPr id="89091" name="Text Box 3">
            <a:extLst>
              <a:ext uri="{FF2B5EF4-FFF2-40B4-BE49-F238E27FC236}">
                <a16:creationId xmlns:a16="http://schemas.microsoft.com/office/drawing/2014/main" id="{524EEA5C-ABB6-B767-92D5-4A1ABB4BC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33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indent="-2762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pt-BR" sz="2400" b="1" i="0">
                <a:solidFill>
                  <a:srgbClr val="000000"/>
                </a:solidFill>
                <a:latin typeface="Courier New" panose="02070309020205020404" pitchFamily="49" charset="0"/>
              </a:rPr>
              <a:t>Topological-Sort()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pt-BR" sz="2400" b="1" i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altLang="pt-BR" sz="2400" b="1" i="0">
                <a:solidFill>
                  <a:srgbClr val="000000"/>
                </a:solidFill>
                <a:latin typeface="Courier New" panose="02070309020205020404" pitchFamily="49" charset="0"/>
              </a:rPr>
              <a:t>Run DFS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altLang="pt-BR" sz="2400" b="1" i="0">
                <a:solidFill>
                  <a:srgbClr val="000000"/>
                </a:solidFill>
                <a:latin typeface="Courier New" panose="02070309020205020404" pitchFamily="49" charset="0"/>
              </a:rPr>
              <a:t>When a vertex is finished, insert it onto the front of a linked list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altLang="pt-BR" sz="2400" b="1" i="0">
                <a:solidFill>
                  <a:srgbClr val="000000"/>
                </a:solidFill>
                <a:latin typeface="Courier New" panose="02070309020205020404" pitchFamily="49" charset="0"/>
              </a:rPr>
              <a:t>Return the linked list of vertices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pt-BR" sz="2400" b="1" i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336550" indent="-327025"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Time: O(V+E)</a:t>
            </a:r>
          </a:p>
          <a:p>
            <a:pPr marL="336550" indent="-327025"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Correctness: Can be proved using lemma that characterizes Direct Acyclic Graphs (DAGs)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US" altLang="pt-BR" sz="3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1">
            <a:extLst>
              <a:ext uri="{FF2B5EF4-FFF2-40B4-BE49-F238E27FC236}">
                <a16:creationId xmlns:a16="http://schemas.microsoft.com/office/drawing/2014/main" id="{D2BD6A46-69EC-A53F-16CE-147C590E4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A70517BA-DC16-4879-99CF-0DC1D9DEA705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86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90114" name="Text Box 2">
            <a:extLst>
              <a:ext uri="{FF2B5EF4-FFF2-40B4-BE49-F238E27FC236}">
                <a16:creationId xmlns:a16="http://schemas.microsoft.com/office/drawing/2014/main" id="{C75715A8-9289-326F-C79C-1769F1028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Correctness of Topological Sort</a:t>
            </a: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593EDB9C-E8F8-5DF5-4C0B-D4A9F0E2F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3425" indent="-27622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Topologycal sorting produces a topological sort of a DAG</a:t>
            </a:r>
          </a:p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Claim: (u,v) </a:t>
            </a:r>
            <a:r>
              <a:rPr lang="en-US" altLang="pt-BR" sz="3200" i="0">
                <a:solidFill>
                  <a:srgbClr val="000000"/>
                </a:solidFill>
                <a:latin typeface="Symbol" panose="05050102010706020507" pitchFamily="18" charset="2"/>
              </a:rPr>
              <a:t></a:t>
            </a: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 G </a:t>
            </a:r>
            <a:r>
              <a:rPr lang="en-US" altLang="pt-BR" sz="3200" i="0">
                <a:solidFill>
                  <a:srgbClr val="000000"/>
                </a:solidFill>
                <a:latin typeface="Symbol" panose="05050102010706020507" pitchFamily="18" charset="2"/>
              </a:rPr>
              <a:t></a:t>
            </a: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 u</a:t>
            </a:r>
            <a:r>
              <a:rPr lang="en-US" altLang="pt-BR" sz="3200" i="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f  &gt;  v</a:t>
            </a:r>
            <a:r>
              <a:rPr lang="en-US" altLang="pt-BR" sz="3200" i="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Font typeface="Times New Roman" panose="02020603050405020304" pitchFamily="18" charset="0"/>
              <a:buChar char="■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When (u,v) is explored, u is grey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Font typeface="Times New Roman" panose="02020603050405020304" pitchFamily="18" charset="0"/>
              <a:buChar char="○"/>
            </a:pP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v = grey </a:t>
            </a:r>
            <a:r>
              <a:rPr lang="en-US" altLang="pt-BR" sz="2400" i="0">
                <a:solidFill>
                  <a:srgbClr val="000000"/>
                </a:solidFill>
                <a:latin typeface="Symbol" panose="05050102010706020507" pitchFamily="18" charset="2"/>
              </a:rPr>
              <a:t></a:t>
            </a: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 (u,v) is back edge.  Contradiction to previous lemma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Font typeface="Times New Roman" panose="02020603050405020304" pitchFamily="18" charset="0"/>
              <a:buChar char="○"/>
            </a:pP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v = white </a:t>
            </a:r>
            <a:r>
              <a:rPr lang="en-US" altLang="pt-BR" sz="2400" i="0">
                <a:solidFill>
                  <a:srgbClr val="000000"/>
                </a:solidFill>
                <a:latin typeface="Symbol" panose="05050102010706020507" pitchFamily="18" charset="2"/>
              </a:rPr>
              <a:t></a:t>
            </a: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 v becomes descendent of u </a:t>
            </a:r>
            <a:r>
              <a:rPr lang="en-US" altLang="pt-BR" sz="2400" i="0">
                <a:solidFill>
                  <a:srgbClr val="000000"/>
                </a:solidFill>
                <a:latin typeface="Symbol" panose="05050102010706020507" pitchFamily="18" charset="2"/>
              </a:rPr>
              <a:t></a:t>
            </a: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 v</a:t>
            </a:r>
            <a:r>
              <a:rPr lang="en-US" altLang="pt-BR" sz="2400" i="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f &lt; u</a:t>
            </a:r>
            <a:r>
              <a:rPr lang="en-US" altLang="pt-BR" sz="2400" i="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b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(since must finish v before backtracking and finishing u</a:t>
            </a:r>
            <a:r>
              <a:rPr lang="en-US" altLang="pt-BR" sz="2400" i="0" u="sng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Font typeface="Times New Roman" panose="02020603050405020304" pitchFamily="18" charset="0"/>
              <a:buChar char="○"/>
            </a:pP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v = black </a:t>
            </a:r>
            <a:r>
              <a:rPr lang="en-US" altLang="pt-BR" sz="2400" i="0">
                <a:solidFill>
                  <a:srgbClr val="000000"/>
                </a:solidFill>
                <a:latin typeface="Symbol" panose="05050102010706020507" pitchFamily="18" charset="2"/>
              </a:rPr>
              <a:t></a:t>
            </a: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 v already finished </a:t>
            </a:r>
            <a:r>
              <a:rPr lang="en-US" altLang="pt-BR" sz="2400" i="0">
                <a:solidFill>
                  <a:srgbClr val="000000"/>
                </a:solidFill>
                <a:latin typeface="Symbol" panose="05050102010706020507" pitchFamily="18" charset="2"/>
              </a:rPr>
              <a:t></a:t>
            </a: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 v</a:t>
            </a:r>
            <a:r>
              <a:rPr lang="en-US" altLang="pt-BR" sz="2400" i="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f &lt; u</a:t>
            </a:r>
            <a:r>
              <a:rPr lang="en-US" altLang="pt-BR" sz="2400" i="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pt-BR" sz="2400" i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CF8A7677-0212-7ED0-3935-802383721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>
                <a:solidFill>
                  <a:srgbClr val="000000"/>
                </a:solidFill>
              </a:rPr>
              <a:t>David Luebke				         </a:t>
            </a:r>
            <a:fld id="{2B543D26-38C5-4EB6-A7D7-5BCF398DFB06}" type="slidenum">
              <a:rPr lang="en-US" altLang="pt-BR" sz="900" b="1" i="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9</a:t>
            </a:fld>
            <a:r>
              <a:rPr lang="en-US" altLang="pt-BR" sz="900" b="1" i="0">
                <a:solidFill>
                  <a:srgbClr val="000000"/>
                </a:solidFill>
              </a:rPr>
              <a:t> 				            04/06/16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781968EE-1307-D9C2-5178-C8C3558E1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Grafos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65825F3D-95CE-F473-5C61-2923CABBB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 i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Tipicamente expressamos a complexidade algorítmica em termos de |E| e |V|</a:t>
            </a: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Char char="–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Se |E| </a:t>
            </a:r>
            <a:r>
              <a:rPr lang="en-US" altLang="pt-BR" sz="2800" i="0">
                <a:solidFill>
                  <a:srgbClr val="000000"/>
                </a:solidFill>
                <a:latin typeface="Symbol" panose="05050102010706020507" pitchFamily="18" charset="2"/>
              </a:rPr>
              <a:t>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 |V|</a:t>
            </a:r>
            <a:r>
              <a:rPr lang="en-US" altLang="pt-BR" sz="2800" i="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 o grafo é </a:t>
            </a:r>
            <a:r>
              <a:rPr lang="en-US" altLang="pt-BR" sz="2800" i="0">
                <a:solidFill>
                  <a:srgbClr val="CC0000"/>
                </a:solidFill>
                <a:latin typeface="Times New Roman" panose="02020603050405020304" pitchFamily="18" charset="0"/>
              </a:rPr>
              <a:t>denso</a:t>
            </a: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Char char="–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Se |E| </a:t>
            </a:r>
            <a:r>
              <a:rPr lang="en-US" altLang="pt-BR" sz="2800" i="0">
                <a:solidFill>
                  <a:srgbClr val="000000"/>
                </a:solidFill>
                <a:latin typeface="Symbol" panose="05050102010706020507" pitchFamily="18" charset="2"/>
              </a:rPr>
              <a:t>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 |V| o grafo é </a:t>
            </a:r>
            <a:r>
              <a:rPr lang="en-US" altLang="pt-BR" sz="2800" i="0">
                <a:solidFill>
                  <a:srgbClr val="CC0000"/>
                </a:solidFill>
                <a:latin typeface="Times New Roman" panose="02020603050405020304" pitchFamily="18" charset="0"/>
              </a:rPr>
              <a:t>esparso</a:t>
            </a: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Char char="–"/>
            </a:pP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Se o grafo é </a:t>
            </a:r>
            <a:r>
              <a:rPr lang="en-US" altLang="pt-BR" sz="2800" i="0">
                <a:solidFill>
                  <a:srgbClr val="FF3333"/>
                </a:solidFill>
                <a:latin typeface="Times New Roman" panose="02020603050405020304" pitchFamily="18" charset="0"/>
              </a:rPr>
              <a:t>conexo</a:t>
            </a:r>
            <a:r>
              <a:rPr lang="en-US" altLang="pt-BR" sz="2800" i="0">
                <a:solidFill>
                  <a:srgbClr val="000000"/>
                </a:solidFill>
                <a:latin typeface="Times New Roman" panose="02020603050405020304" pitchFamily="18" charset="0"/>
              </a:rPr>
              <a:t> |E| &gt;= |V|-1</a:t>
            </a:r>
          </a:p>
          <a:p>
            <a:pPr>
              <a:spcBef>
                <a:spcPts val="800"/>
              </a:spcBef>
              <a:buClr>
                <a:srgbClr val="0033CC"/>
              </a:buClr>
              <a:buFont typeface="Times New Roman" panose="02020603050405020304" pitchFamily="18" charset="0"/>
              <a:buChar char="●"/>
            </a:pPr>
            <a:r>
              <a:rPr lang="en-US" altLang="pt-BR" sz="3200" i="0">
                <a:solidFill>
                  <a:srgbClr val="000000"/>
                </a:solidFill>
                <a:latin typeface="Times New Roman" panose="02020603050405020304" pitchFamily="18" charset="0"/>
              </a:rPr>
              <a:t>Algoritmos e estrutura de dados interessantes podem variar dependendo da densidade de grafos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0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0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36024</TotalTime>
  <Words>5891</Words>
  <Application>Microsoft Office PowerPoint</Application>
  <PresentationFormat>Apresentação na tela (4:3)</PresentationFormat>
  <Paragraphs>1480</Paragraphs>
  <Slides>86</Slides>
  <Notes>86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86</vt:i4>
      </vt:variant>
    </vt:vector>
  </HeadingPairs>
  <TitlesOfParts>
    <vt:vector size="93" baseType="lpstr">
      <vt:lpstr>Times New Roman</vt:lpstr>
      <vt:lpstr>Arial</vt:lpstr>
      <vt:lpstr>ＭＳ Ｐゴシック</vt:lpstr>
      <vt:lpstr>Symbol</vt:lpstr>
      <vt:lpstr>Courier New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332: Algorithms</dc:title>
  <dc:creator>David Luebke</dc:creator>
  <cp:lastModifiedBy>João Vítor Fernandes Dias</cp:lastModifiedBy>
  <cp:revision>267</cp:revision>
  <cp:lastPrinted>1998-11-03T18:33:01Z</cp:lastPrinted>
  <dcterms:created xsi:type="dcterms:W3CDTF">1998-11-02T19:17:54Z</dcterms:created>
  <dcterms:modified xsi:type="dcterms:W3CDTF">2025-02-13T00:47:38Z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Color">
    <vt:i4>15132390</vt:i4>
  </property>
  <property fmtid="{D5CDD505-2E9C-101B-9397-08002B2CF9AE}" pid="3" name="ButtonType">
    <vt:i4>4</vt:i4>
  </property>
  <property fmtid="{D5CDD505-2E9C-101B-9397-08002B2CF9AE}" pid="4" name="Compression">
    <vt:i4>95</vt:i4>
  </property>
  <property fmtid="{D5CDD505-2E9C-101B-9397-08002B2CF9AE}" pid="5" name="DownloadIEButton">
    <vt:bool>false</vt:bool>
  </property>
  <property fmtid="{D5CDD505-2E9C-101B-9397-08002B2CF9AE}" pid="6" name="DownloadOriginal">
    <vt:bool>true</vt:bool>
  </property>
  <property fmtid="{D5CDD505-2E9C-101B-9397-08002B2CF9AE}" pid="7" name="GraphicType">
    <vt:i4>2</vt:i4>
  </property>
  <property fmtid="{D5CDD505-2E9C-101B-9397-08002B2CF9AE}" pid="8" name="HomePage">
    <vt:lpwstr>http://www.cs.virginia.edu/~luebke</vt:lpwstr>
  </property>
  <property fmtid="{D5CDD505-2E9C-101B-9397-08002B2CF9AE}" pid="9" name="LinkColor">
    <vt:i4>16711782</vt:i4>
  </property>
  <property fmtid="{D5CDD505-2E9C-101B-9397-08002B2CF9AE}" pid="10" name="MailAddress">
    <vt:lpwstr>luebke@cs.virginia.edu</vt:lpwstr>
  </property>
  <property fmtid="{D5CDD505-2E9C-101B-9397-08002B2CF9AE}" pid="11" name="NavBtnPos">
    <vt:i4>1</vt:i4>
  </property>
  <property fmtid="{D5CDD505-2E9C-101B-9397-08002B2CF9AE}" pid="12" name="OutputDir">
    <vt:lpwstr>F:\public_html\cs332</vt:lpwstr>
  </property>
  <property fmtid="{D5CDD505-2E9C-101B-9397-08002B2CF9AE}" pid="13" name="ScreenSize">
    <vt:i4>3</vt:i4>
  </property>
  <property fmtid="{D5CDD505-2E9C-101B-9397-08002B2CF9AE}" pid="14" name="ScreenUsage">
    <vt:i4>2</vt:i4>
  </property>
  <property fmtid="{D5CDD505-2E9C-101B-9397-08002B2CF9AE}" pid="15" name="ShowNotes">
    <vt:bool>false</vt:bool>
  </property>
  <property fmtid="{D5CDD505-2E9C-101B-9397-08002B2CF9AE}" pid="16" name="TemplateType">
    <vt:i4>1</vt:i4>
  </property>
  <property fmtid="{D5CDD505-2E9C-101B-9397-08002B2CF9AE}" pid="17" name="TextColor">
    <vt:i4>0</vt:i4>
  </property>
  <property fmtid="{D5CDD505-2E9C-101B-9397-08002B2CF9AE}" pid="18" name="TransparentButton">
    <vt:i4>0</vt:i4>
  </property>
  <property fmtid="{D5CDD505-2E9C-101B-9397-08002B2CF9AE}" pid="19" name="UseBrowserColor">
    <vt:bool>true</vt:bool>
  </property>
  <property fmtid="{D5CDD505-2E9C-101B-9397-08002B2CF9AE}" pid="20" name="VisitedColor">
    <vt:i4>10040268</vt:i4>
  </property>
</Properties>
</file>