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</p:sldMasterIdLst>
  <p:notesMasterIdLst>
    <p:notesMasterId r:id="rId53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i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238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>
            <a:extLst>
              <a:ext uri="{FF2B5EF4-FFF2-40B4-BE49-F238E27FC236}">
                <a16:creationId xmlns:a16="http://schemas.microsoft.com/office/drawing/2014/main" id="{CBED37B9-9840-7F7D-A813-50FEE985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6" name="AutoShape 2">
            <a:extLst>
              <a:ext uri="{FF2B5EF4-FFF2-40B4-BE49-F238E27FC236}">
                <a16:creationId xmlns:a16="http://schemas.microsoft.com/office/drawing/2014/main" id="{C073796E-D285-D2E2-C906-DAFCDE64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6BE9E00D-DF5E-8016-BAC0-AEC1ECFB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87896C05-C492-AD0E-9BED-E4845562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06B278FB-2693-BEC6-6BD7-1DA036172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B14F4A8-BC7D-3054-143D-87288BD34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BA1ABE59-8E49-3F64-A1E9-43F62B53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AFA2DBAA-6EB1-3938-30A2-C8C91A3281E9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257300" y="719138"/>
            <a:ext cx="4792663" cy="35925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D59BC900-269B-A0D8-9292-17A6C75C6C3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7813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D2C2C420-7985-E5AE-3C36-C19301D4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BBAEB390-AA81-C59B-A9CA-19A3475562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23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B4882823-2637-465B-9BEB-BCB2BB8A9C5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43DD924-96E4-2048-B1D1-66377EBEDD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772FF2-2168-4656-894E-C2EC4904B30E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D6128058-47C4-69D4-4A4B-03D1CED7AB2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11207D6-57D3-B7D5-C07C-30D6F8FA3BC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8EF1F3E-4B26-BCCE-73DB-540644F871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0B9AE0-7673-4731-BB6E-B90779286E5F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CFD2C26B-ADD8-3C8E-1892-F200D3D8051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28DDCB7-B47D-CF89-F459-7819049E7BF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793813B7-353B-4B14-6AE1-DE87E5D1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0E8464B-DBAA-49DE-9D96-C1E895BCDE80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CE22183-6D9A-FE56-4306-434D2FB7BC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66D436-D1FE-433A-8B10-A7EF8832BC36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35124E4E-E16B-D7C1-890C-FA5319153D9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F84883D-2D5C-F70A-8AD8-854B77C2ADC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DE1DF3F-A28C-E6C4-92C2-C2DFCA713E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E8BD10-0F31-4A3F-A482-CEF557228445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66561" name="Text Box 1">
            <a:extLst>
              <a:ext uri="{FF2B5EF4-FFF2-40B4-BE49-F238E27FC236}">
                <a16:creationId xmlns:a16="http://schemas.microsoft.com/office/drawing/2014/main" id="{2908800B-56AE-69D4-8AF1-F24CF865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7A4E7D6-B9FB-4DF5-8D5F-97CD5BF4862E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EA86CAA-373A-1EE6-43C3-6EE131F1680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8889451-205B-06ED-349D-256D2265865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D316775-E310-5ADE-8389-CADD31C5CD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BC58C1-00CD-41D8-95B2-29E6B2E5E1FD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0800559A-DE8D-F095-6466-03E59002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5A8B0AA-5421-49F5-B8AE-2F1D638B4A59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2C81D3C2-1A45-5688-2B74-88D340829F1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0905F1F-1FF1-1152-719E-1E30B3AB2E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4908BB3-333C-C1B0-473C-89AA0ED019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FAD70A-12E6-4612-8D5A-6AB0652D6A2F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68609" name="Text Box 1">
            <a:extLst>
              <a:ext uri="{FF2B5EF4-FFF2-40B4-BE49-F238E27FC236}">
                <a16:creationId xmlns:a16="http://schemas.microsoft.com/office/drawing/2014/main" id="{8F6D4617-1430-EECB-0D23-54B185517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3C6D9F4-7268-45B7-9C56-A1685D4C41C5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F946E71-74FE-EEAF-C6BB-E1C21813B2F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C62D02C-BFC1-0E32-6429-7A7C6510472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ECF8EF2-25F8-1605-F6CF-66570E8AC8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80D0F0-40CA-4494-92DF-1B3E07692BF9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69633" name="Text Box 1">
            <a:extLst>
              <a:ext uri="{FF2B5EF4-FFF2-40B4-BE49-F238E27FC236}">
                <a16:creationId xmlns:a16="http://schemas.microsoft.com/office/drawing/2014/main" id="{8A39C5B2-9C03-B459-678D-A5EB94A3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5AA6C5F-3967-4B8A-A631-27C720CC0876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670C363-9561-702C-C1DD-AF92E89E317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7907FBE-C19B-C2AE-1B8C-480AC5843CD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CD98C30-324F-D466-6DD2-5C33946914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79DC20-73C5-40A7-8C84-A56154776E89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70657" name="Text Box 1">
            <a:extLst>
              <a:ext uri="{FF2B5EF4-FFF2-40B4-BE49-F238E27FC236}">
                <a16:creationId xmlns:a16="http://schemas.microsoft.com/office/drawing/2014/main" id="{457E47B3-4789-A879-09D4-E60891748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6D19535-217C-474C-BC0B-24719EA3FA2C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C0E663E-B41B-623D-E513-B1EF6223FE9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BC3D3C09-DB79-BF3E-FA8F-53E2EED36E7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>
                <a:ea typeface="ＭＳ Ｐゴシック" panose="020B0600070205080204" pitchFamily="34" charset="-128"/>
              </a:rPr>
              <a:t>M</a:t>
            </a:r>
            <a:r>
              <a:rPr lang="pt-BR" altLang="pt-BR">
                <a:ea typeface="ＭＳ Ｐゴシック" panose="020B0600070205080204" pitchFamily="34" charset="-128"/>
              </a:rPr>
              <a:t>in-priority queue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6437274-6C18-4668-8777-1C38993B26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40E470-6703-454E-9520-4636FDD8F5AB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311434DF-A014-273E-B125-4A96FCCE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A69C12A-3CBE-4C35-A5E7-928716D60A2E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F17D912-7BD1-1DCB-575F-CA37739DAF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9EC64BC-7CB6-EE87-D783-CF125586B2C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85C603A-4C99-B6C7-A346-1AB085DE92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57B3B3-794E-45DD-BD4B-CB4B20ED8C26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1B0DF7D1-FA70-1337-FA6F-1D7255107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D132C07-DB8C-47D1-B251-8EB2FB6BD148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4811D22-D8CD-DD54-669E-F4D28F59C89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BC066F4-8137-3882-2F4C-0F6001EB849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299A8C6-29CF-F84D-E56A-4D040B7425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B7EF23-031D-40F6-AA3F-38BD674FDC59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73729" name="Text Box 1">
            <a:extLst>
              <a:ext uri="{FF2B5EF4-FFF2-40B4-BE49-F238E27FC236}">
                <a16:creationId xmlns:a16="http://schemas.microsoft.com/office/drawing/2014/main" id="{15B42105-24BE-E8E1-A42E-30718B5B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1B40D968-52C6-4738-A788-FEB4936B7779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6B2FA1C-3898-5D5A-A3C4-33E32A998F8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63679C9-E4EE-9F41-AC8D-4EEF505C458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2453076-CD6F-66FD-B43F-1AD6405AA2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3682D9-FE72-47BA-A1E6-1FBB4697B2BA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601F00CF-09C0-3D82-9E30-3A8BF9C7921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1DE7C0B-DDD6-9FC7-3319-828763F2B1B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AEE1308-D01A-1A84-B2EB-28E7F987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7815D95-0B6D-46A9-90C0-63982C95EFAA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D10F9C7-0E40-3985-6177-0DC809677B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65DA1F-5102-4DE9-9020-DEA8702E6BFF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74753" name="Text Box 1">
            <a:extLst>
              <a:ext uri="{FF2B5EF4-FFF2-40B4-BE49-F238E27FC236}">
                <a16:creationId xmlns:a16="http://schemas.microsoft.com/office/drawing/2014/main" id="{70C92AD7-BC93-3DC4-60ED-DE1837AC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EDCC1D48-67C3-4A49-B099-83C665522854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F333986-923E-F6CD-FEFC-FABC34CF9E6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74147C6-8350-777B-F0C6-03DAC2CCF29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87DCFDA-DE2A-0B67-F4AC-39611F37D5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9FC4B1-8848-4DA5-8FF7-69642B45DDCB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75777" name="Text Box 1">
            <a:extLst>
              <a:ext uri="{FF2B5EF4-FFF2-40B4-BE49-F238E27FC236}">
                <a16:creationId xmlns:a16="http://schemas.microsoft.com/office/drawing/2014/main" id="{8AEE6413-4079-2AE3-5A04-C9D74B6E0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2F58F8B-A18E-4EBF-8A39-80813FC91B66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6B4BCB3D-FCE1-3CCA-1385-AA7527A2BB8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F0741D6-2DCB-64BD-CA30-0BCF077452D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42DFEC3-2D3D-A548-8945-A7E42E2AD7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8FF705-E238-4A1B-A894-F37AC655E641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76801" name="Text Box 1">
            <a:extLst>
              <a:ext uri="{FF2B5EF4-FFF2-40B4-BE49-F238E27FC236}">
                <a16:creationId xmlns:a16="http://schemas.microsoft.com/office/drawing/2014/main" id="{D234A5D7-FDE6-546F-C2F4-B3237704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8EF5408-1CEC-4916-8F95-585812EB7851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B60E6E2-3FF3-AEAE-CC17-D27ED7FF650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699E034-FA0B-863B-5A10-6FF23DE83C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B62B01E-83F4-0B7F-F453-B9636559E1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818629-4D16-4D00-A879-3E9D0846EE08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77825" name="Text Box 1">
            <a:extLst>
              <a:ext uri="{FF2B5EF4-FFF2-40B4-BE49-F238E27FC236}">
                <a16:creationId xmlns:a16="http://schemas.microsoft.com/office/drawing/2014/main" id="{E17B4EB6-C0BC-5E03-DF47-9CBD9E68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A6E085F-04FD-422A-B037-3860E255D7FB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1909E605-7214-EFA1-D1C5-E758CB9942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4CB1CAE-D1D5-F722-707A-A73BD891643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0ED3EA3-E034-1681-2F16-FDC23905EE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5D574C-E01A-4288-A64A-7D01351693D4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D8F9B744-52A9-CFF0-0EF2-622945AA0DC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42EB3E8-27BE-26EB-F753-470333F61B9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99F02BF3-4A12-5B31-AA49-CE60E872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FEC3F36-0500-41EF-B178-BFBFF5D5CD21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206455C-291C-3EAF-3850-17EBDCBCDF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1F19A2-7E60-44CE-8080-2C41100CF524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29337DF2-F90C-A13D-D398-0241B72489E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1730F8C-E36E-1194-8C45-EC4ED09B2A3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99AF8641-E995-2513-E0D6-CD18223E4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90507B52-6F5D-4AD2-8089-2E8620C13E2C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6C2DC41-69EF-2583-10EF-2B621A049C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2E6616-7E71-46D8-BEA0-2E027A8C17DB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C1F75F32-5DDE-9D03-DC7D-A1A3884706C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A738F11-6BB3-8361-A48C-A0DB034855A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3DD10CEE-3610-F550-5ACD-3FACF54B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636A5D1-C5A9-40ED-9B75-17CEED98B81C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C429463-355E-3922-DDE4-677C7EF293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E1AB86-181F-4154-8081-F78D0F87E6FA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CAC8EB37-957F-3025-CDC9-00CE8598669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9B80BF59-24A0-E9DD-2233-4CCB9BB5826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10C84FB1-565A-CB28-FFCF-9B839065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25D1E69-5B94-4E6E-891F-EA5A472B81A5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D3D7228-2C51-CAD1-019F-E7E0BD9B16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A50CCB-07BF-4237-BF98-85C90548E006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721A218A-C760-CD8E-86F8-35D57E2FE52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15D6892-49AA-C0B9-F262-6903D4E2451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DFE83486-3324-781B-6DB2-64D82580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70C7475-9933-40D6-9EA1-3074291FCEDF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767F133-07E3-F7FC-CD0D-33228BE494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CDCA3C-E7A4-4A3E-8F75-CDDC25821B31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2FEA0F4E-FBAE-0F60-43A3-E7766BDDA69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667679B7-C429-EA9A-A3A9-5B8C8C77A6D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D188EF03-E280-6F59-BFE3-2AF1E7EA5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C486F91-2BAB-4CE3-A56F-EE99966571ED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1CEAD8-71A8-BFB9-C045-A199227E66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96EEFB-9B1F-4FAC-A4FC-B530F9A01AFD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EDCCB8FF-CB73-1E9C-14AD-68034DB7939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81D0F19-2A72-14E1-F02C-894BF485925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87F7933-7733-C77A-8D6F-68EAD600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F9B02A3-A447-4FEA-8AC6-2B2F8EF7F954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0BB1E11-8754-D13A-4FF0-66E78CD5D8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38C3DE-3B91-4E32-AF7E-2747096B2FA0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6B7E238C-EE68-2E54-A8A9-DE51D3562A8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568F46B-B243-668B-0D57-34CB6DCA816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DF6E9743-62CC-95E3-EC55-9ABCD1C3C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D460FDEA-D65C-49FB-9155-8F27D1090615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9091D52-9D74-733A-4B80-D9C245C3ED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60E40E-8882-4505-8BAE-15D9B4CA0406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C960FAC2-6614-140B-E312-E2AEBB11C1A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6F77C80-18D0-3EB8-8C92-75FC93ECF23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DE8699F7-04C1-4C9D-7EEE-44D478E50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AC097864-4F50-45A9-84A0-617289160B01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2262A9C-0CB7-C50C-0443-5CCD881E84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E471AD-DF75-4592-864A-50A20EDD1C96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9B954948-3A38-0958-6102-D152C82FCEF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CB6AE04-E6A8-68C3-F021-B5AE81CEF01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DE823EF-5E69-75C8-7A9E-81E6C5D2FA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BD23A3-2757-46FC-8B49-5EF09C18F8CB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B2EA1ED5-8960-08A7-C783-EF1AEB1773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53DA2E9-AF62-D61D-6C28-5ABD19B3A67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59D8944A-674A-BFA2-02BE-ECA97EA3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F0BD82F-FF9D-4688-B086-C1B7E40A535A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52D9AD4-0C89-2A8C-634B-D51E50050A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71B6CC-1808-4DB4-902A-08B2A7147D5A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12C4BB87-AB3E-8FA0-E907-9B8013E2882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B3EFAEC-F63C-6430-972A-B643DE7C61C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8EA683B-15A2-3478-6ACF-19134D51C3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DF2F43-3479-42BE-9216-C5622AB55414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D53D2185-5C0C-C96C-F6B8-2284A0C7697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DC4081C-44F6-30DA-6781-34954E0506D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0DD6B1E-B041-6C61-255E-2E6578EEAE0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64B5C6-1DD1-4CF9-A087-71B455784A1E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A264AFA4-8D9B-2AAA-C42C-33E3F31F3A1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1C5F80A-2884-8AE2-6415-814F2CE9FED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9E0C08E-029B-0918-580F-1E4864B2C1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386439-6FE5-4935-862F-6A9FDC7670DE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4D2FF9CE-2228-6E4D-3FCF-D27AE49B7CF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12757973-7103-644C-7622-DE0264B4486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C1E50C69-54AC-7A91-54A4-4D9B8FA0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6C68AD19-0DC9-460A-B91D-F9EC4499E737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00A69B2-143F-8A6E-B978-08FB830AD5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398F84-ADB2-4800-B199-8A0CAE844C0A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DBA78F77-CD1E-674F-7F5A-2CD4F6DE582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15728400-A339-6F04-F815-808D97C4626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9BE7A89B-B424-882B-37FD-CC421632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B638BD6E-304B-4156-A135-0E15700726DB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27DA690-00E1-AA46-F4F0-F2CAB7DF25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129F40-6F8F-4D15-AA68-35313289EA04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0B0ECD01-B0CC-BE69-C3C2-C3A3C85F76E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F345F4B1-869D-D2D1-B391-ACDF306C675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BAF8F63-93C0-C6C0-F98B-952A5DEBC3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672516-1330-4F3A-A162-43872F3E907A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5EECBD3D-5B43-2604-E1D9-E04B2049B3D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797911E-95B7-43E1-80F1-6E1D6E69AB5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DBBE799D-B54C-F608-EC21-5D18F608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C4CEE6D-22C9-4AAB-84BC-EE45424F8191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82579F7-CC72-80B6-B6A1-78E1237BF7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87E8D1-6509-4767-9924-CAA54A0D1288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C0E8C51B-11EF-8460-AD51-04093DA9B67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F220D01A-9522-D715-9C54-C075E760F25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2FB02A1-A3C8-00F6-9DE2-5DF23392F8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C2F3C6-FBE0-4DDE-A9B6-7E018C0FB092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B5249C7E-C58D-941C-924F-59192155BA9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9E508825-0778-5024-50BB-0D441C0AF5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D8F6C4C-EB4A-8B41-EDD5-43E832D1AA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CF5B0B-FB11-47DF-A21A-93D04CA588EE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97281" name="Rectangle 1">
            <a:extLst>
              <a:ext uri="{FF2B5EF4-FFF2-40B4-BE49-F238E27FC236}">
                <a16:creationId xmlns:a16="http://schemas.microsoft.com/office/drawing/2014/main" id="{CAAB0043-15DC-B293-4C74-E1CC7D61B15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A3BF0A6D-0620-5126-0A41-336CDC43280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F8F021F-9A46-9054-BF97-1F957AD9E4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822A15-36A4-4D50-A0FE-109D3052447A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C0089812-EA11-86D7-A2A7-D08C31FC282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DDAC20A-596A-1DC8-88A9-803D0A9D7F6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4EDF49D3-9065-992D-87BE-B7FA1A408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D57749E-43CC-44B0-A332-5A7D6410420A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9FD0BC6-F567-CA41-D628-A37B4F66CF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EDCD84-B79E-4A0F-88E0-EF797EEADF3B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5CEAC2B2-EE01-DA65-AF88-E7A9DA56ED9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D6B6BAB-7D8D-4B40-822E-58C438761B5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5C199411-4095-A2B9-BE7A-37B0F622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8046EEDA-2BF7-41B9-9C29-12C52CDD84D2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9DFAF00-23C5-0780-EDDC-93016D93BA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F4DE86-E89E-468E-95E4-E970E2B1C6CB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C34DD5F4-252F-B946-929D-59B427F6E68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1EA3200-A253-6FEF-10E4-9820F6A3C16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C7D84493-2D24-04C9-71AD-04011093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20A92954-4F71-4C7A-9AF9-D8473D56B0A7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AEDD788-0264-00F4-B2C0-02CAF548CBC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66FA84-DAE6-41D4-A8AB-B55033C7278E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FBA1A704-017A-48A2-31E8-A58CC8F6EEE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7F2A714-0BA9-4EA9-0CA2-0418E528602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3F38BDB4-E8D9-72B2-1063-1FDF95C9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739503F5-654B-427B-9113-57B627731131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3D14621-1626-083A-1073-3A405ED39C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B50CF2-79DB-4686-92D1-978905DBEB7F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C01227C6-2C58-59A2-6DDA-506252BA501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49D08EFA-896D-F814-FD2E-8582DA791E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B18DDA48-ED30-8DB0-17C6-9DC6B7074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AF43764-F251-4759-AC3A-58A0C63E0245}" type="slidenum">
              <a:rPr lang="en-US" altLang="pt-BR" sz="1300" i="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altLang="pt-BR" sz="13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E012C-4718-215D-20B6-4228A62A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B854C8-B5D9-39E1-0813-120992FB9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FAC17E-09DB-084F-8BA5-C76FB9D1080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8F41B263-E7E2-4697-AE6F-1E6EFEDC9945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68514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C730-CED7-D73B-73DE-2D0A997C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1DDC33-988A-689E-31B2-174FB242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FCB5-680B-5DC0-3A77-4846856EBC5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EA2C2FEB-28D7-4363-ABF3-727C15492900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5890098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2E21-FE85-4180-D053-FEEF682D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65F88C-D65A-0F9E-A1BA-A4A182FE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1CCEAC-E482-9167-AEF8-CB905682DAF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386BF08-8577-4077-95DE-1686D90EC0E5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49254148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7D425-45DB-658D-E477-06EF50D0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62240-E552-6269-EE26-E10A2D81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7E504E-F2E6-08BE-CE59-B177FBD8683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DA473334-44EF-4CFA-A269-0CF1AD3FF70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4839787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A718-1F31-F4A5-8112-E1006AF7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507D75-8505-D80A-C4EF-74EB9FD4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808A9-57A0-60A0-73E8-6F210DD0932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D4F24995-A035-4B37-B0BC-A3F8A94DDA98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66837332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C89CA-CF35-1F5B-4F32-F99C9EA3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12D05-3DB8-D3C4-DF26-C9FC3EEE0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49F503-6B78-2809-C286-8E794CEB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FD8CD-EDCB-7A31-CCAD-64981502BE3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3815EDB-5236-4835-9BEF-81716E98F178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4885639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FA58B-3D3B-3612-85D3-A80E8287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1461B-1F38-0BD3-2F28-7298478D8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E213A8-8AA1-559F-A9A5-B824CB8E0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9D9380-97E9-AE3E-3562-6D953FC08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FDDF35-4EA0-7E25-AD2B-630FCFD23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02229C8-D1B1-B8A0-FF6F-E5905C51AB2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2D598A06-301C-4992-93BD-310B2D968781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6006987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58284-6F12-A96E-A9CD-74BACDB6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E82403-EE0B-449B-1CD3-5D885739871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88CF379-07F1-46A9-956B-6309BC8F40E4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6420074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D0BBF07-FCF3-1EBE-EAAD-D3B9B83F09A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1290170B-9F6C-41B8-A57B-F4CCE71E3C9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7736793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1859F-DAAC-F7FC-2BE7-527835D9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25B35C-F7BE-0ADB-817D-131DA9E4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33955-CAAF-F9D4-F57C-F8CE63C7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54A1A-131B-4533-F55C-68BB55631E8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28C5DCF4-F5B3-46A8-82D2-53088F35795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6237875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BE9A-2AF5-DB37-46D9-F9F82EDF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F8A5C0-DCF6-F817-294C-6EA8B718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3C6F4D-673B-B38E-098A-78CB1215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9C6B0-732F-7CAD-8435-B1C28754F3F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D4D5C478-D9E6-4730-91DC-EE9FE7A9C52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41674164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73A1-64EA-4EBE-0C31-6E4E43D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0A95E-737A-2F69-CB2C-96324D89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6DEDA4-49ED-45F8-EA7F-F4A0DC8ED68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858EF23-FF58-4228-998D-5C19D23DA706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9161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5A3879-CAEC-E9B9-973B-03A4D3DB8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173C3C-D69E-A82A-DD51-9A8D81977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8E625F-BB25-6267-59A8-556189BD538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6579044A-099A-4E0F-82FC-342D9948EAD7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7010929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3615FA-6D76-4D14-710F-B20FC726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F48D2B-459C-2160-8138-8839F1FC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E2BFD1-2816-CCD7-5FFF-4BA35F288E1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1ECA0BD2-8983-4D65-A749-DE0317C97BF5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97874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1FCC1-FD9C-556B-9827-AC88F6942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E668F-6218-C684-D665-8E4D2890A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D5696E-31F5-9DD3-684F-519AC138D7E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A6AFF6BB-9132-4A4B-A4B4-BB8E87946CCB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70819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0FEC-6E20-C57F-8970-0DCD043B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A6A11-2B15-1B87-AA9D-93CD942C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5622D1-49ED-0E3D-7808-B7E157CD53F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11047C7-D130-44CA-9DB6-651A6649E30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81474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C54FB-AB92-ED95-2265-FFF29AF0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860F0A-79FA-84C6-EA21-9A8FF51B6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8C2EFF-01AB-2CA5-632F-ABE816D57DA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0D8B56D4-77F8-4463-83B3-B95A5956A09B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18579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3F9F-1A0D-1163-96CE-2434B9FD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9EA96-DBAA-D446-10FA-5BE8DB65E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65050C-D859-9EA1-2BE8-D21E90944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29F90-87E9-9251-3D30-29929E545AF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2D8142D7-09F0-4D23-9A88-AA1F0EE7A05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50904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8B583-CDC3-C34F-B547-4594435D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3B9353-0BDD-FB58-AA59-65B51FAA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4736BA-2C28-DCFB-71CE-E0D4E89E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020982-FE31-BA26-692C-AC96C919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923595-EE24-1C7E-CE3E-F1CBB050C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52133D8-D750-1405-5BFC-9A47060E14C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2229BE8-D871-496A-BBC1-FD077B96AA5B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00349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65AE1-CB0A-96D5-6697-3BAB242E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B01F46-6D5E-3AFD-D1A0-01B9AAEBEF6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4AD8A28-1825-4DD9-9C5F-67FA439738A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19211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D66B125-3EC9-3ACB-5E47-AF30BEBD728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B881944-43E4-4F65-9CE7-903489148281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837715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A7A8C-7467-6094-3E8E-F330BBCC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619F2-AEFD-025D-D851-913798A3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883F67-A27B-47B5-CEFF-898C867E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15F59-8386-B339-4395-DB60BE11485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0BAACEF-95A6-4320-83B5-1A5E5F6A476A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0699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00397-3BE4-66CD-7437-1F02FFFD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78E72-CBE0-EA0D-6F60-90377B6C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B0A057-B7CE-1363-3FF6-42838C6E4AB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133746CD-8734-4D68-A45A-C79CB01BD146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095832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133B-9C95-AAC9-B22D-9C8034EE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D86999-AF3B-4F78-EAA5-73A9173A8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16D447-1048-84CC-7DD6-67344699C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DA65A1-B25B-E679-195B-4667A55A49A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D88C0A3-944D-441E-A265-1FE3E228AEF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119791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4F05C-D1B5-5D82-BB3F-6CD75CE7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B67F96-E01A-F93C-ABBF-ED5355C4A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EAB4CE-3462-20E5-825A-3449EC98728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17CB641-02A7-4163-B9B9-2EE18AACAC3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40216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B97915-F343-FDE4-5384-150A4D8F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257BFB-D90E-51AC-C658-89EB112B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19BD03-5DA8-ABD4-597C-624371A036D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99371226-5E5C-4FD4-BC8C-6BCE8C046FC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500016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6A45-6BCD-9614-59C3-EA76A4CE3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C7E85-35F1-3AEA-B61A-9DB90EA01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0F3D3C-108B-0268-9B62-3BEC5740163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38B49A0-E0B9-43CB-BEF1-92E405A6321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303069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2F9A9-D3BD-92FF-0703-27B3C78D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612D7-42E3-E6B2-6A0C-E28ED9BD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CE48B2-65E7-3ABB-06EB-F2C05CEF2DB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0783D5E5-CFB6-4676-AE04-5FC3211329FA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013950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7744A-BC24-AA44-FD31-C60F91E1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C9669-FCF8-6704-F0DD-CF4A601E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0924D5-63F5-51AF-F166-DAC9EDBA9B1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5AAC068-9D3F-4483-AE11-1AA7E71B2B44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064744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D4899-FD56-512A-240C-49897EB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9E5CF-61C9-B408-C71E-4B72060FF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A9517E-37E4-358B-23D8-62DCDE99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2535E-4B2C-E6E4-4870-DBC3214A86F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B60E51B3-D432-40F1-8CDF-850617A03398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688688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18F82-8332-BEE6-65A1-4ED4F621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57320-D114-7926-F172-EFB81777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5EB853-8C5F-A97B-2850-B02D58FFF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CEDF5B-38E0-4934-E027-979704A2F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CD7565-F09B-870B-C44A-C3CB431CC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45ECF18-9B8C-84D8-B201-7A73069B79D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ABE2282E-8509-4B54-B5DB-F2D073C375D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358596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1286F-346E-E3EC-5C9F-66D8369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FEAED7-A632-C8E4-89A4-8FBD3308A2B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E2C3467-7F00-4DE8-9238-C8685C1A2BD3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921298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F0FEC3D-404D-1B7A-5A3B-56765D89E89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9DCAF863-CB12-411D-BC47-A51EB5FA005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8291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0E9AD-D13B-2762-3E23-9C7385DB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C9C95-CBF7-E6D3-AAEE-88969689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E6BF0D-7766-2CC7-479E-442517264A7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05DDCFA2-E4C9-41A2-9F04-AF8FD9D15EB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924975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5204E-0A5A-CF4F-949C-F2D915D3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207A0-3015-018D-76D5-218106C7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15804-696A-78BE-7F20-57E7D5261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5EBEA-860D-C272-745E-C858C490769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1E344007-BDE4-40BB-96A4-7E259BBE31D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15252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9344-459E-C533-3E2A-C89E84D6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6D158D-A349-EC4C-F174-790268D2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2E6FEF-5ACF-2987-3B5D-EE93A2A2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CFDD1-37C5-27B6-9655-4BD16BA3569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9EB00086-628A-4549-90EA-EB12698DA8B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50146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42770-1CDB-7B18-6F3C-7A982F1F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067C79-DBD9-0846-76F6-D96778129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7E4978-CBAD-1914-E413-DEF8451012B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1326A62-FD49-4398-9485-050D723A94C0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58819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E6AE1-5698-CE38-061D-37856ED75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DF7471-3B6A-EEFB-BE75-EEE8F1703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245255-2CF0-6332-345F-BD716D00A25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14DD720-AD2A-4F8E-B0ED-D3540B1E1ED6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382432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72106-AE18-18D7-36DB-4719138E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664D8-64A4-6D74-B73B-3121E131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E0278-5ABB-1881-43FE-05D0CB34B47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BFF4F66C-6D56-4481-9A73-0E38A57778D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875637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E82AA-9293-9E6A-F8EA-F6659492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0DFDB-E1C5-8582-BD76-000D9F83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292BE-0FB5-0DF7-7DAD-C086796111C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B6275A87-B1EF-49D3-B8AC-B40064E2104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662002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E5525-9E24-A76B-6845-847D5B9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22033-0046-0D60-8D04-0E3B45F5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2328CF-C842-99F0-EDB0-E4796A79E10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D1501EFE-C27A-4BEA-ABDD-E754CA3059B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780374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80BD8-6843-5E52-6061-95BDC72D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610D9-9A32-72A6-9CFD-B118F12E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79355E-6F27-E18B-4DA3-030649E9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124A3-3F7B-8ACE-376A-6BEC72D37E0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D985373-D7C2-4151-801F-AEE8FC605C44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980997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7908-74E4-1D1A-5090-3EFD2E35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11BC33-C51B-2708-76A1-58C5B12E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642830-474A-CDBB-D8E8-4F398ECA4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03C4F1-4535-B4AB-98C6-C9DF5BC9B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61E3B2-1A54-1566-D684-C80F73445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D1F77FA-D44F-B72F-4671-12DA85425F3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3E1E64D7-CC66-49AE-8D8C-79C0933B588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38130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9CB09-43ED-240C-C2DF-6A20098D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F51FD9-2552-3262-9B3E-EDC7558B1CC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E4F7D5BE-8FB3-4B15-AB8C-7330C8C3C60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12466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E461-A753-55DA-8E91-5136962E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E5C63-D74E-1FE8-9385-E1E86AF4B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A5228-A530-5A10-7DF6-F8F8A99AB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7CBCA-3F11-EF3B-2C06-B164781FC31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7361A6F0-314F-46AB-BAD2-2E0B6C4921C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9871084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7D612C8-0761-0C9E-71C8-AE9F7D212C8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D368BB6F-2AC2-4E9D-9A68-E17199458D7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755419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8A60D-C95B-A1F3-29EE-8AB58F6E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F7FA8-9C48-AAE2-0F02-1046436A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424423-CB72-BE66-CF05-B31F4A49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9B277-7A01-F97A-2A0E-8665A83F012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19D9E5DC-4BE7-4642-930D-B404CB254F4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9447131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6106-ED6D-07A3-7D25-CBCCFC82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09AA0A-3D24-D611-5F54-010BAC3A8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282824-975C-AEC2-3978-3C21FAEA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76B26-C08A-2279-47E5-8AD5F3A2723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B15D19F4-4E1B-41D0-BC13-16D09F843E1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9949244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C3A0-4A74-3C19-46E4-36C5F1D9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5CB635-3C76-C2EF-44F2-DDC6EC61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7D9501-73BB-710A-CF27-FC67493A9C8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89E87F82-8675-4BD7-BB70-8A3CAD0EE331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3500490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E0238-C230-69B3-53D3-DB3DF464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C7E136-A1A1-1F60-C1B9-E9561732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D52377-E26B-8B6F-9F1D-4F8D51FB929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EEFD0BB-812D-4BF1-B052-DB1352483790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46384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4412-D742-50EF-828D-44B2F6B7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CC3F64-5345-BB19-D659-E5E1CFC41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55F50A-F2B7-73F3-9F76-048DF7858B5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30D4B32B-1EDA-45C3-9E49-C58251433E86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0990281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9895E-24E6-FF90-28C0-B6EA30ED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EBE01-5500-962A-D379-CA879D39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9B7B4-71AD-23B0-53B2-085A0C7F8DC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609F796-36E2-4047-8F92-4AC922967C4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7940180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F4301-6D12-782B-A00C-5FF4E4F3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523E3-3C52-36E3-71F8-62D4D243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DD2B5E-1596-2423-5271-2EDCAB48A74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987208FE-9DC1-4185-A99B-CCC71512AB7A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045382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856D2-53C5-F734-00ED-236398F8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52B31-78FD-25B3-C511-CEB81CDA8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8835D-5F6B-AB4A-248F-B76DB2261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6E901-4202-53C9-183E-2C431E22AF7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B28D74C-3C43-4225-A387-F3E435EFF456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169755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EB275-DF90-BCC3-F8A4-D7DFA2C9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50C9E4-E445-DE12-4387-EF9303F94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AF38ED-4AD4-B292-7021-F0672477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004AC-433E-84BD-BC77-484DFBC35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06AE17-6FAC-72F6-4A97-434529EB9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7E9B620-4D6B-0E48-58C8-A991FA01438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425474E-C7B9-47F3-9FBF-571836CDA00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53354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F6D9D-6173-E5C6-8070-E925E26C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3CF92A-686F-25C3-1D54-C8D31924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E62C2B-4920-89AE-94EE-AD9F4922A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57A020-331F-76A5-0C4E-E7599B88D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34408E-4CF7-963D-1E93-234106F38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5D750CF-74C8-AA0B-8AD3-57F129C09C5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85E5FD40-81BE-4A62-9844-F144F2562701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6325929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F2489-1F87-C888-C65C-763484BA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709E67-FB33-643C-3AD8-B2E17968BF3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3A37DED-6ECA-460E-9120-923E489B989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0265638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F66140E-89A0-DB1C-615E-79EB951D8A0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59D01E6-EDE3-4B47-B0E4-F99E3069C37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2704582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39F58-76A2-425A-569C-0092822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B6BE4-86D8-30BC-B189-52D45297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31DC72-AE66-2F49-0CBD-E5BBD720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0A5BA-8819-8E43-18AF-B6C0CFC9CB0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3B389CD-314A-4072-A1B3-62516459A03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238532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D548F-8CF5-A093-0596-D0CB4382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CD7716-7AFF-E94D-4843-CFC369EA6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D2885D-C133-7ABE-9A38-A53420A5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B7B1B-C345-C7ED-BF8A-F7C974692BA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16D807B-23DD-4045-9935-E24846E8E421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5135351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CDF5C-9D92-7CBE-D610-3A34402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EB6F50-31AD-58FC-29A2-68EA5F15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AAFA85-C066-80CC-1B60-665B0115951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D4C4F39-AF5A-437A-A40F-6E0F488D6B96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5867641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7E611-19FF-6A17-B180-20E27B62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078F0-ACED-11EF-5EC4-C8AA27D96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126169-F47B-2821-F853-D9CAD6EB2E4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7478906-7204-4281-AB63-204F4E46182A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7397376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08794-7244-890F-1F88-44E63D95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0535A8-B13D-318C-6D62-66ECD877F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34234A-3169-7EAE-C666-1C0A624F026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D78711E-D60B-4179-9D8D-8D8071521E6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934597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4242-F9B8-52B0-AEDD-0EE97A56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DA953-6CC6-6AA7-D0F5-C600D0EF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B24D84-A6A1-06F4-6C18-5A63895C260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AA58E00-8A52-46CC-A713-DBC8E79005A7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2445504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D6A5A-8B70-C993-1C5C-A82405CD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77EC9-53C0-5662-91F6-1172EF26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24D8EA-3E54-6A99-31CB-31B0D5EEB98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8EC6FB81-C0C8-4525-9F15-2870CD1B22B4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8845799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6C419-9FC3-AA57-43A0-609C66D0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25BE5-06ED-0D1E-840F-B7C91C453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3C9E0E-5C84-0283-48D2-2BF0DDC9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70993-439D-D0E8-2559-EE45B7D4130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38904E2B-DEEB-4D5D-B254-855DBB704C81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4909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E9F8-FB08-CFBD-274A-02974BAF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AFD89C-CBB8-3A1F-3FCF-65D3788FFF3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5B5DF90E-D057-4DF3-AA48-E409D05F468B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2275622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D2FD5-5452-8F28-59BF-2FC12B89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BF8D5D-1197-E9E1-034A-E96BF145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43BDB6-F5FB-20A7-47E4-B30BA3E2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970327-494D-BEAB-F076-88AD8537F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8A3DFD-3895-DDB5-9C3F-6A32C8FD7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D9337B7-C083-1B14-D9FB-38A481BE006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CFC9DD8-0FAF-4662-85E4-343CBDCA0736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4847870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20CEB-6B5F-4713-C9CD-D9C3036C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B38D93-0EA3-DEBE-ADC5-A7CAF61BA9A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424AAAD0-3662-4F4E-B677-64DB5AA6CA1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479144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B2356E9-0890-4CFE-5E6E-5F40F5C7D22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EAD0A53-9A80-432C-A540-B07EC16FFA0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3972088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0E5AD-363A-0AAE-9B93-1366F12A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ECAA8-FDB3-21B4-78B6-60285C51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77D86-9B98-2ACC-1DCC-1DC7E6532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B76814-2922-0A93-13B9-77D01FAFCCC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E3DD6CBE-E87A-40F0-AF3C-A5C28E580F35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799462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F53D2-2268-DD58-4C6C-9197D67D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CFABDB-E392-D379-9301-3EC27BF50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1BEFCA-0524-CA42-74EF-A661583AE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D9627-0367-29B8-F439-5C824605076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2109250-2D07-44F2-9E34-D6F3554D2DF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3549129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5D9D8-15ED-9852-EDF2-B20DB2B1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843EE5-67DF-9F2A-C790-2F9D6659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B187B9-2B21-5664-32D8-54025DDC2EC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1EB2CCCA-BBD5-4EBC-A5E2-14A9D9EBACA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3728493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DB47F5-0452-CF9D-2363-9D8F5D2FB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C35382-4A1E-2080-FF27-5F50FD35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16FE2F-A553-3E36-F2EE-7A80630B30D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33C90171-1B00-459F-A9A6-3131F348CDD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6073741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A422-52E2-A065-70CF-4E7740C26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489BE-C838-246D-D862-0720B4A3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F45901-C534-2F87-61D5-A51B312415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95ED78B-F6D5-41AB-A9D2-5B646B83DDB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5751614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FABA9-D2DB-C37A-23D3-4DDE4E14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43788-183D-3DCE-E5E0-6BCACCC2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33CD19-5CDE-A30E-17A0-331FAA4F00E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981DF9A8-DF5F-45B6-BE0A-75858D20D58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5454717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A7625-C5D7-2292-0B54-F1094422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D7EBDD-1ADA-DAB8-1639-9822F46E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2C7DDC-0902-1C76-3FB6-AC287299CC5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43F53FCA-4123-4A63-A43E-E3FC0FA5527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7824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A22FBEE-5F3F-CEF3-CF98-B1485A0695B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4EF19E3E-5CF5-4635-BF28-5EA0649D10B7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3249173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1D9E1-5447-E955-72B4-48483FCC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D0AD4-310F-54AB-6F44-6D5F36FC8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CEEAE-38D0-F2D4-725F-234913F8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B114A-5728-DC24-1883-B0393998622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4154522-9023-4489-9C2B-051EDC29D25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2530834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3A423-4737-8D95-99E4-6BE6404B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FECD0F-AEDB-EB7C-050D-06883E17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439AA7-7B7B-A937-546F-2A91882E3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47D499-350D-DC27-7F2B-6F9978211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CB6282-8322-903C-0428-5F0B9512B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1756FBE-3448-EDD2-EDCE-83A95774E8D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148CA00D-3F70-4577-B297-C2C97424E5C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2692091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E11CD-B3DB-0D1F-357D-6AC8DDD9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E6CA5D-B10D-88D8-1B86-18F0E57D39F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E8F42AFE-4AB9-4868-9FE7-0E5087AE1F57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7769412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5DAD8A8-E406-6F50-6ADB-08B7B57521D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06E3B2D8-46C7-41FE-9296-A15914821695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1123321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49940-DFF4-31FE-5EA1-8D309EE8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54F54-2CDB-3F1A-4784-53539246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761D46-FA3F-27F2-BCD5-4549C798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7C380-C28B-8B9E-A200-3CC3B60ECCA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27259E59-7B64-470B-804C-03696678803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0988865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988DB-8238-DA7E-7E88-DDD08D35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F36005-EDF6-105A-5048-1F1800DBF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10622C-4A83-F165-522D-6FD77394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B5FE5-3D04-522F-BE2E-11A9C83AB82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61D9119-281D-4FD1-BD1D-ABCE92002EFA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2782653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E0540-1BBC-D1EF-030F-FA6AF7C3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D24178-9F57-C226-C7D4-8B0D4EF4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132B2-F38C-889C-2673-45761C37CB9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7CC668D-8548-454E-A461-7DBD30DD4543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288223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EDF9A9-EEAB-2880-6B02-E1D78E05A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2989C8-FA1B-5F57-62C7-05D480C6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EE8EC0-FBA4-C57A-564D-2EA2D49536B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F9318510-0525-40A9-A504-5EEB2AA42A8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161249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F68E1-09A3-763B-6435-B11E6D8D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BF011-D535-1465-1762-9346ABF2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B58795-F120-5B37-3753-C2E3CB8D3A8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48489A36-3698-4F31-8DF9-A21A4762B36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0668655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FBEB9-E85F-7710-2987-D81A13C0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9021B-09E0-DE99-E6D0-1828B094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659FD3-5E2E-2F49-2B25-EF5702A23ED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C0020E1-0386-42DD-B8A5-3BDEE7EA2E9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518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85C54-7221-590D-98F8-6D13A628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A0E6E-E2AD-5249-FF44-889618F7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0C744-557F-AA48-6B5F-59CEE77C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05CF9-66A5-EC3F-EE55-01F62C77F00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C01BF178-3BA2-4C6E-BA7F-D8359EDF9EF0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0808170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1631B-2950-4A8C-2006-B4698FC4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F3E309-8C49-9916-40F4-CBEBB3925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D29AAB-EFE4-645C-1B49-810AE23A8F2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BBFC39D-C044-4D58-8FC6-6EAB637D3F8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5301403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9EE0F-C14A-DC5D-4158-43B1038C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C22BD-6398-081A-2BB1-C940CF3BA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BD014E-541B-C237-DC43-8B8BFC46D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5A489-35A1-5CAD-5C7E-7F7D1F2DDD2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EDDC207-4CC7-4D18-B22C-0295EA82CAA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40905335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8F04D-BF20-8BD4-304C-3404BD26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328FA-C51E-2743-C922-94B1210CB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5094AB-A74E-65B0-67B2-74F99D6F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232427-DBBF-3C3B-BF2F-C7C896AB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F2743-5E36-4F50-3DF1-2DE6DAB55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CDA8ED1-C1EC-7ADE-2C4E-69A5AED336D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F52E690-E946-4AD8-8EED-769F5B38BAE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0102296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EDC8A-FB55-21BB-2124-B95DEF4F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8FB73C-CDF7-95A8-2925-FF071867034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E2B8983A-8159-4989-B89F-D7837DD3C1F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8241734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C6B4734-7DE8-A2FB-5D94-CF40E449C8A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E5DD9A0A-730B-4003-B970-02B44E175F03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9665143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163D-6FB8-4E00-57D5-84AA944C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E667C-E959-E74B-98CF-0295FBB9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65BA0B-2746-F969-E3C6-D9C4C858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FDE-71A2-0764-18E1-1AADCD17E2E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3DD4EB7-34CD-4AD4-A07B-AFAB4242C838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1254073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7E663-4F7F-2508-5BBA-199697C2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C2B3D1-4652-F62D-0EB4-E9739BDA8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9E0AC0-C70E-4B3B-C158-513231BE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DA65-3639-DFEA-D57C-69D08549944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CB41BFFD-3FE9-4FCB-9210-72FA66F120E2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4624606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B87-24DB-9975-046A-AAB8524C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86F1D2-B7B3-0D7E-7DE5-60E24296C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1D2A85-B18E-3D7A-6342-634B19B04AE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BCD9EE13-46C6-4AF3-866D-1E4CC37B443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7915893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57BE06-9750-EB28-0BC9-21C34B5A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A7DBB2-6F4A-6404-3EE3-7E5EA792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8918DE-3E15-14F9-025B-FE020CCA220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390AE3E1-EFCB-40D2-B063-27BB5F638337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8013280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9B67B-10CF-E436-74E7-FCCA4C1B4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76D70D-C8BB-B70D-CE1F-DCE3A88B3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0F4E8B-C5E8-37A6-D7D9-36C9956400F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05C2B451-B8F2-4E6D-B2E6-BA38A721BCD8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1617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56E72-C900-4CAD-A894-E399EB2D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22854E-5228-44A5-EA0C-149BC158E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7AC1E7-D864-8E7B-341E-C2AD211D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F0373-831E-8FAA-76B2-F211CD50524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			         </a:t>
            </a:r>
            <a:fld id="{7393FF02-E696-4820-B4C0-AC8C1EA7386A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5843700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62FCB-71C5-C13B-56FE-818E2BDC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B1466-B05A-D5B6-B453-3F4C1768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5C5503-5850-5475-A3BE-F8BCD5954AB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BEE5CF5-C4F4-4810-94FD-46ACFFC2736D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3997594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0D4E7-B669-37AE-9E0C-FD9C2873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691C48-DF0E-DEEA-9A41-ADDBCC32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211493-4692-3088-6E52-641A5282076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DCA4C2EE-36AE-4088-A3D4-C930F4B60C74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70822591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FF04B-2E06-7279-EE43-B2FFE52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EA5C6-A8A1-000F-0A83-0FD453EA2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3838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2C9885-F231-D537-9030-95170B345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524000"/>
            <a:ext cx="4035425" cy="43354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394A3-A66C-70CB-D41D-8D3A7A5875D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94C633F3-E0DF-41E0-AC8F-0585A71AD6C4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889270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6BCB7-5EC6-63F1-7958-1F7C07A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1A04DC-4CFE-F58F-C019-BE3B0DCDE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8E875-552F-8342-640A-E51EF85E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08CF16-97FE-46BB-4610-EF62ABBAA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5B52AC-9459-F6A4-12C3-F43872CD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F85E3F8-D53D-E0A3-5E72-96A5D3A8501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7DE1403D-0C6C-47FD-B401-3FBBC855C235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7698013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E9AE-B64B-0E00-58F3-518FDF59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82D26D-4390-17BA-910F-85361FA728D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063789C1-C6B7-45CE-A0ED-1EFDB05C850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8711683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81F0C97-9E9F-2D5C-F7DF-3539E3EC638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548AED07-B4A1-4108-893A-D43BD786B928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9443661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90074-9F17-4B0F-A556-73C239C8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B7A2F-81AF-BEF1-EA7D-1ECB2146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AF9805-8E26-15A7-F2C3-8818DCE7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BBA8FD-8F93-3FC2-E7DE-2159D8E5691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D86F9440-6A42-48CE-AB35-4F37F7EF9B5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82935869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B18F-99DA-4677-9FF5-76A8B36A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3D5910-D456-E942-D4D6-55F22B91B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B1D161-0476-4AA0-513F-13BCF4C54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55709-64FE-6D8E-876E-CAAE2EBE7C9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42CAF6F-26CE-47E0-8937-D9F34DF3679C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27016059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3D683-54C2-23EC-DEEC-E349F2AE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670E94-B51E-E600-D803-ED88E340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D1DE6-900F-5DC5-8DEB-2DDBD802CCF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660BEB1A-DF38-4A6E-8868-A14597DED3A0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11955348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152034-16E0-3651-BAD7-85032A3BD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28600"/>
            <a:ext cx="2054225" cy="56308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D33100-A5F3-7F15-EC48-23323F43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5038" cy="5630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911299-5D04-F1A3-2BD6-CEF25E97D27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pt-BR"/>
              <a:t>David Luebke				         </a:t>
            </a:r>
            <a:fld id="{A21F94FE-7595-42D7-BD13-0DC9880F64D3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  <p:extLst>
      <p:ext uri="{BB962C8B-B14F-4D97-AF65-F5344CB8AC3E}">
        <p14:creationId xmlns:p14="http://schemas.microsoft.com/office/powerpoint/2010/main" val="34784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B5DB5EA1-8864-58E5-7147-0A000C831E9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i="0">
                <a:solidFill>
                  <a:srgbClr val="000000"/>
                </a:solidFill>
              </a:defRPr>
            </a:lvl1pPr>
          </a:lstStyle>
          <a:p>
            <a:r>
              <a:rPr lang="en-US" altLang="pt-BR"/>
              <a:t>			         </a:t>
            </a:r>
            <a:fld id="{EFFF7173-D10E-4102-A619-8E2F095A0368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DB4D562A-EA69-2696-9202-CF38F27CF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BAF163-CC50-0796-B1D5-975B19D3F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59D683-25A2-E208-B36A-D5681143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7669DB-664F-2AC6-A658-E0F6A5523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BA83A510-6A56-3DB2-A3BF-68D3F444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0648D92-7160-9B9C-1C75-DFD05089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C793815-7417-6C20-1445-08A34BAB1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5B00345-0477-75E7-7E63-142A23A91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959DF97-9986-D2DD-BE70-C708961E028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79883426-6BEC-49B5-B127-B35B5189C5A4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18E8B761-6E05-B4B4-37A2-8912A13F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3FDDFFF-5054-D89B-6292-FA59A46F0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0467419-239C-F146-701B-547FA0425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0837A84-9DC9-9DC4-B889-4D8AA2CFA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C0F22F8-6681-AA5D-AE83-CC2D910EC38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D1191BF5-1837-42D7-9EF0-0330CDA4E250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C4A023A-7126-B639-CA76-A8E19E10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A951D0F-27DA-D438-4632-FF6F89EE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0CB335-2732-346D-9465-43755B912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1D78F5C-0E38-BAFE-F851-F83C818AF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D1C4FDD-7427-6580-0231-DF62EDB8FE7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75687BBF-AD8D-4090-AC2A-B4E24695C1A5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A445B2C2-2BB7-821F-EC9B-70865B533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679B838-FA0C-916D-1922-8F661C75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F2EE9EB-BAED-003B-19E0-4EFC16043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69A8C20-5EB7-01D1-25DB-F88DF0520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83BB6E2-57E1-BDDE-E011-7794E985D96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FC9EF8C1-75AE-4F72-89CD-6B06F791B209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23CC41B0-E5A4-495F-C789-9B6C60A3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8140026-8003-0BF3-DDE0-BB03D683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4B2C57-C1AD-3C0E-6009-FCE5BDD05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C17B379-9E06-FC9C-1045-2072DCE28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3D3C168-B2D8-61A0-CB8E-A3EFA705098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D4B83185-EAA6-4E50-BD8E-6284231E994A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C992D57E-8045-2C47-D759-2561D518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42F343-9D51-FD5B-A892-56B0B121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6231FA8-75C4-1974-C84B-B35C1D55D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CC7E772-E430-FAE0-6BAE-FC91A6304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D9F7A0B-B176-3461-3FD1-327ECE81F28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475F0433-A63E-46E4-9345-8A038BA127FF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928DAC74-18D8-1656-E856-967C8F8D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04739F2-B7B0-91C7-D100-A8A2E91DD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89E86C4-B849-C7B7-B949-5A1A204D9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65E3B4A-8D6D-A0DB-47F4-1CEEB16B4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1F20534-E059-A428-289F-75775A9DA6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87EC404E-919C-4589-BD87-68C7A84CA6AE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7048196A-21E5-B31E-7F4D-B13687A3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4B5A28E-DBE3-E388-E615-13539F12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26620C-FE32-B802-110F-4CB4AECF1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A9E786D-09A7-F502-8881-4C26FA389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B9D349C-8910-90E4-D0C9-5047AFAEC71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056B8781-5EC2-4C17-AB7D-A29BF4CD23D7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B998F787-E9F7-51D3-581B-DB7CE4B6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7AD6A1E-6448-F3F5-FE81-51C70622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EF46A8-21A3-25AD-4663-D998B8C8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1663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C6E5278-B64C-8A74-B16E-7B8CF1C6C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1663" cy="433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F6136B-E396-E578-C47B-9CEE9191474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8221663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900" b="1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altLang="pt-BR"/>
              <a:t>David Luebke				         </a:t>
            </a:r>
            <a:fld id="{CB6639D4-F44B-4770-BE37-955FFE509640}" type="slidenum">
              <a:rPr lang="en-US" altLang="pt-BR"/>
              <a:pPr/>
              <a:t>‹nº›</a:t>
            </a:fld>
            <a:r>
              <a:rPr lang="en-US" altLang="pt-BR"/>
              <a:t> 				            04/19/16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CC00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8D33ED69-A8BA-70D7-882D-056908733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400" i="0">
                <a:solidFill>
                  <a:srgbClr val="CC0000"/>
                </a:solidFill>
              </a:rPr>
              <a:t>Single-Source Shortest Path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10A66FA5-93B4-4FBB-FDC7-4251207B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7315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altLang="pt-BR" sz="3200" i="0">
                <a:latin typeface="Times New Roman" panose="02020603050405020304" pitchFamily="18" charset="0"/>
              </a:rPr>
              <a:t>Chapter 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2C5339C6-EEBB-BDD0-E836-214900B2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000" i="0">
                <a:solidFill>
                  <a:srgbClr val="CC0000"/>
                </a:solidFill>
              </a:rPr>
              <a:t>Algorithms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C3A49B65-F0A5-9B4A-340E-852BB4270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Differ on how many times they relax each edge and the order in which they relax edges</a:t>
            </a:r>
          </a:p>
          <a:p>
            <a:pPr marL="341313">
              <a:spcBef>
                <a:spcPts val="400"/>
              </a:spcBef>
              <a:buClrTx/>
              <a:buSzPct val="85000"/>
              <a:buFontTx/>
              <a:buNone/>
            </a:pPr>
            <a:endParaRPr lang="pt-BR" altLang="pt-BR" sz="1600" i="0"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Dijkstra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pt-BR" altLang="pt-BR" sz="2800" i="0">
                <a:latin typeface="Times New Roman" panose="02020603050405020304" pitchFamily="18" charset="0"/>
              </a:rPr>
              <a:t>Works only on graphs with non-negative weights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pt-BR" altLang="pt-BR" sz="2800" i="0">
                <a:latin typeface="Times New Roman" panose="02020603050405020304" pitchFamily="18" charset="0"/>
              </a:rPr>
              <a:t> Relaxes each edge exactly </a:t>
            </a:r>
            <a:r>
              <a:rPr lang="pt-BR" altLang="pt-BR" sz="2800" i="0">
                <a:solidFill>
                  <a:srgbClr val="FF0000"/>
                </a:solidFill>
                <a:latin typeface="Times New Roman" panose="02020603050405020304" pitchFamily="18" charset="0"/>
              </a:rPr>
              <a:t>once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Bellman-Ford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pt-BR" altLang="pt-BR" sz="2800" i="0">
                <a:latin typeface="Times New Roman" panose="02020603050405020304" pitchFamily="18" charset="0"/>
              </a:rPr>
              <a:t>Works on graphs with negative weigths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pt-BR" altLang="pt-BR" sz="2800" i="0">
                <a:latin typeface="Times New Roman" panose="02020603050405020304" pitchFamily="18" charset="0"/>
              </a:rPr>
              <a:t>Relaxes each edge |V-1|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1145A1E8-A1D3-56AB-A3AE-C08F7806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28BB5DCE-FED1-9CD2-8D0F-B055CE7CA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Similar to breadth-first search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Grows a tree gradually, advancing from vertices taken from a queue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Also similar to Prim</a:t>
            </a:r>
            <a:r>
              <a:rPr lang="ja-JP" altLang="pt-BR" sz="3200" i="0">
                <a:latin typeface="Times New Roman" panose="02020603050405020304" pitchFamily="18" charset="0"/>
              </a:rPr>
              <a:t>’</a:t>
            </a:r>
            <a:r>
              <a:rPr lang="en-US" altLang="pt-BR" sz="3200" i="0">
                <a:latin typeface="Times New Roman" panose="02020603050405020304" pitchFamily="18" charset="0"/>
              </a:rPr>
              <a:t>s algorithm for MST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Use a priority queue keyed on d[v]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4F1F9E0A-DBC9-654D-E883-5A3D4AE7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436AE6D5-429D-4055-1803-2AA2EC4FD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9C896BBE-EC6B-5288-4FDD-E1F3926E5BA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029200"/>
            <a:ext cx="2297113" cy="915988"/>
            <a:chOff x="4176" y="3168"/>
            <a:chExt cx="1447" cy="577"/>
          </a:xfrm>
        </p:grpSpPr>
        <p:sp>
          <p:nvSpPr>
            <p:cNvPr id="23556" name="AutoShape 4">
              <a:extLst>
                <a:ext uri="{FF2B5EF4-FFF2-40B4-BE49-F238E27FC236}">
                  <a16:creationId xmlns:a16="http://schemas.microsoft.com/office/drawing/2014/main" id="{D11F4BB0-3F77-1670-CEE9-654B8D911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168"/>
              <a:ext cx="91" cy="571"/>
            </a:xfrm>
            <a:prstGeom prst="rightBrace">
              <a:avLst>
                <a:gd name="adj1" fmla="val 52289"/>
                <a:gd name="adj2" fmla="val 50000"/>
              </a:avLst>
            </a:prstGeom>
            <a:noFill/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57" name="Text Box 5">
              <a:extLst>
                <a:ext uri="{FF2B5EF4-FFF2-40B4-BE49-F238E27FC236}">
                  <a16:creationId xmlns:a16="http://schemas.microsoft.com/office/drawing/2014/main" id="{0110A713-B003-763F-E90F-E2CDFEEF6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226"/>
              <a:ext cx="1265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Relaxation</a:t>
              </a:r>
              <a:br>
                <a:rPr lang="en-US" altLang="pt-BR" sz="2400" b="1" i="0">
                  <a:solidFill>
                    <a:srgbClr val="0033CC"/>
                  </a:solidFill>
                  <a:latin typeface="Courier New" panose="02070309020205020404" pitchFamily="49" charset="0"/>
                </a:rPr>
              </a:br>
              <a:r>
                <a:rPr lang="en-US" altLang="pt-BR" sz="24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Step</a:t>
              </a:r>
            </a:p>
          </p:txBody>
        </p:sp>
      </p:grp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3EFA41EF-0467-2848-3616-F6A39E73D39A}"/>
              </a:ext>
            </a:extLst>
          </p:cNvPr>
          <p:cNvCxnSpPr>
            <a:cxnSpLocks noChangeShapeType="1"/>
            <a:stCxn id="23578" idx="7"/>
            <a:endCxn id="23564" idx="5"/>
          </p:cNvCxnSpPr>
          <p:nvPr/>
        </p:nvCxnSpPr>
        <p:spPr bwMode="auto">
          <a:xfrm flipV="1">
            <a:off x="8750300" y="2127250"/>
            <a:ext cx="1588" cy="76993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22840426-5500-33A0-C84F-3BFDE339FC5A}"/>
              </a:ext>
            </a:extLst>
          </p:cNvPr>
          <p:cNvCxnSpPr>
            <a:cxnSpLocks noChangeShapeType="1"/>
            <a:stCxn id="23564" idx="4"/>
          </p:cNvCxnSpPr>
          <p:nvPr/>
        </p:nvCxnSpPr>
        <p:spPr bwMode="auto">
          <a:xfrm flipH="1">
            <a:off x="8534400" y="2203450"/>
            <a:ext cx="30163" cy="61753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3560" name="Group 8">
            <a:extLst>
              <a:ext uri="{FF2B5EF4-FFF2-40B4-BE49-F238E27FC236}">
                <a16:creationId xmlns:a16="http://schemas.microsoft.com/office/drawing/2014/main" id="{2BE05BFB-9A6C-DA11-8AE8-A01506FCDB6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23561" name="Group 9">
              <a:extLst>
                <a:ext uri="{FF2B5EF4-FFF2-40B4-BE49-F238E27FC236}">
                  <a16:creationId xmlns:a16="http://schemas.microsoft.com/office/drawing/2014/main" id="{D5545CBC-B230-E0FC-728C-EBC70BC36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1960" cy="1291"/>
              <a:chOff x="3600" y="912"/>
              <a:chExt cx="1960" cy="1291"/>
            </a:xfrm>
          </p:grpSpPr>
          <p:sp>
            <p:nvSpPr>
              <p:cNvPr id="23562" name="Oval 10">
                <a:extLst>
                  <a:ext uri="{FF2B5EF4-FFF2-40B4-BE49-F238E27FC236}">
                    <a16:creationId xmlns:a16="http://schemas.microsoft.com/office/drawing/2014/main" id="{912A38E5-96BF-572E-F88D-85C8AC520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solidFill>
                      <a:srgbClr val="0033CC"/>
                    </a:solidFill>
                    <a:latin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23563" name="Oval 11">
                <a:extLst>
                  <a:ext uri="{FF2B5EF4-FFF2-40B4-BE49-F238E27FC236}">
                    <a16:creationId xmlns:a16="http://schemas.microsoft.com/office/drawing/2014/main" id="{DAA0B241-8CD8-8D2F-87DD-DD605DB17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solidFill>
                      <a:srgbClr val="0033CC"/>
                    </a:solidFill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23564" name="Oval 12">
                <a:extLst>
                  <a:ext uri="{FF2B5EF4-FFF2-40B4-BE49-F238E27FC236}">
                    <a16:creationId xmlns:a16="http://schemas.microsoft.com/office/drawing/2014/main" id="{5DFF6891-AC19-3B28-2187-7645F27B3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9" y="1056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solidFill>
                      <a:srgbClr val="0033CC"/>
                    </a:solidFill>
                    <a:latin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23565" name="Oval 13">
                <a:extLst>
                  <a:ext uri="{FF2B5EF4-FFF2-40B4-BE49-F238E27FC236}">
                    <a16:creationId xmlns:a16="http://schemas.microsoft.com/office/drawing/2014/main" id="{F4334EFD-2C14-BCA8-0492-45044F13B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solidFill>
                      <a:srgbClr val="0033CC"/>
                    </a:solidFill>
                    <a:latin typeface="Courier New" panose="02070309020205020404" pitchFamily="49" charset="0"/>
                  </a:rPr>
                  <a:t>A</a:t>
                </a:r>
              </a:p>
            </p:txBody>
          </p:sp>
          <p:cxnSp>
            <p:nvCxnSpPr>
              <p:cNvPr id="23566" name="AutoShape 14">
                <a:extLst>
                  <a:ext uri="{FF2B5EF4-FFF2-40B4-BE49-F238E27FC236}">
                    <a16:creationId xmlns:a16="http://schemas.microsoft.com/office/drawing/2014/main" id="{5331404E-EC05-8240-65B7-27F97D8ED98F}"/>
                  </a:ext>
                </a:extLst>
              </p:cNvPr>
              <p:cNvCxnSpPr>
                <a:cxnSpLocks noChangeShapeType="1"/>
                <a:stCxn id="23565" idx="7"/>
                <a:endCxn id="23562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67" name="AutoShape 15">
                <a:extLst>
                  <a:ext uri="{FF2B5EF4-FFF2-40B4-BE49-F238E27FC236}">
                    <a16:creationId xmlns:a16="http://schemas.microsoft.com/office/drawing/2014/main" id="{F5EA9FC9-F774-D751-4336-9BFACE958D74}"/>
                  </a:ext>
                </a:extLst>
              </p:cNvPr>
              <p:cNvCxnSpPr>
                <a:cxnSpLocks noChangeShapeType="1"/>
                <a:stCxn id="23565" idx="5"/>
                <a:endCxn id="23563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68" name="AutoShape 16">
                <a:extLst>
                  <a:ext uri="{FF2B5EF4-FFF2-40B4-BE49-F238E27FC236}">
                    <a16:creationId xmlns:a16="http://schemas.microsoft.com/office/drawing/2014/main" id="{7A2A5FC2-7F4F-1A01-376B-7021FA7D3198}"/>
                  </a:ext>
                </a:extLst>
              </p:cNvPr>
              <p:cNvCxnSpPr>
                <a:cxnSpLocks noChangeShapeType="1"/>
                <a:stCxn id="23563" idx="7"/>
                <a:endCxn id="23578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69" name="AutoShape 17">
                <a:extLst>
                  <a:ext uri="{FF2B5EF4-FFF2-40B4-BE49-F238E27FC236}">
                    <a16:creationId xmlns:a16="http://schemas.microsoft.com/office/drawing/2014/main" id="{51BAA4FD-77CC-643C-6C3D-7090A9748755}"/>
                  </a:ext>
                </a:extLst>
              </p:cNvPr>
              <p:cNvCxnSpPr>
                <a:cxnSpLocks noChangeShapeType="1"/>
                <a:stCxn id="23564" idx="1"/>
                <a:endCxn id="23562" idx="6"/>
              </p:cNvCxnSpPr>
              <p:nvPr/>
            </p:nvCxnSpPr>
            <p:spPr bwMode="auto">
              <a:xfrm flipH="1">
                <a:off x="4699" y="1105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70" name="AutoShape 18">
                <a:extLst>
                  <a:ext uri="{FF2B5EF4-FFF2-40B4-BE49-F238E27FC236}">
                    <a16:creationId xmlns:a16="http://schemas.microsoft.com/office/drawing/2014/main" id="{03C2E3F9-5A86-CC81-5E92-F1622D528EC7}"/>
                  </a:ext>
                </a:extLst>
              </p:cNvPr>
              <p:cNvCxnSpPr>
                <a:cxnSpLocks noChangeShapeType="1"/>
                <a:stCxn id="23563" idx="1"/>
                <a:endCxn id="23562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71" name="AutoShape 19">
                <a:extLst>
                  <a:ext uri="{FF2B5EF4-FFF2-40B4-BE49-F238E27FC236}">
                    <a16:creationId xmlns:a16="http://schemas.microsoft.com/office/drawing/2014/main" id="{D9AAB208-8F38-3666-0759-67821311EB27}"/>
                  </a:ext>
                </a:extLst>
              </p:cNvPr>
              <p:cNvCxnSpPr>
                <a:cxnSpLocks noChangeShapeType="1"/>
                <a:stCxn id="23562" idx="5"/>
                <a:endCxn id="23563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3572" name="Text Box 20">
                <a:extLst>
                  <a:ext uri="{FF2B5EF4-FFF2-40B4-BE49-F238E27FC236}">
                    <a16:creationId xmlns:a16="http://schemas.microsoft.com/office/drawing/2014/main" id="{B66B2C81-307F-E828-DAB2-7637F75E4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3573" name="Text Box 21">
                <a:extLst>
                  <a:ext uri="{FF2B5EF4-FFF2-40B4-BE49-F238E27FC236}">
                    <a16:creationId xmlns:a16="http://schemas.microsoft.com/office/drawing/2014/main" id="{7276BB7D-09E9-39B0-F7F5-8F7096F57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3574" name="Text Box 22">
                <a:extLst>
                  <a:ext uri="{FF2B5EF4-FFF2-40B4-BE49-F238E27FC236}">
                    <a16:creationId xmlns:a16="http://schemas.microsoft.com/office/drawing/2014/main" id="{4B6D6705-1AB0-0E6B-925E-592193229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575" name="Text Box 23">
                <a:extLst>
                  <a:ext uri="{FF2B5EF4-FFF2-40B4-BE49-F238E27FC236}">
                    <a16:creationId xmlns:a16="http://schemas.microsoft.com/office/drawing/2014/main" id="{0E3E1741-8263-8C80-7A14-5D9244075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576" name="Text Box 24">
                <a:extLst>
                  <a:ext uri="{FF2B5EF4-FFF2-40B4-BE49-F238E27FC236}">
                    <a16:creationId xmlns:a16="http://schemas.microsoft.com/office/drawing/2014/main" id="{E68F42EB-ACE2-1928-4FEB-2AE0C43E4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3577" name="Text Box 25">
                <a:extLst>
                  <a:ext uri="{FF2B5EF4-FFF2-40B4-BE49-F238E27FC236}">
                    <a16:creationId xmlns:a16="http://schemas.microsoft.com/office/drawing/2014/main" id="{B609C30D-D9E9-AA4F-686F-4687EA61F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3578" name="Oval 26">
              <a:extLst>
                <a:ext uri="{FF2B5EF4-FFF2-40B4-BE49-F238E27FC236}">
                  <a16:creationId xmlns:a16="http://schemas.microsoft.com/office/drawing/2014/main" id="{473D1BC3-5428-8E90-E960-BCB131453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23579" name="Text Box 27">
              <a:extLst>
                <a:ext uri="{FF2B5EF4-FFF2-40B4-BE49-F238E27FC236}">
                  <a16:creationId xmlns:a16="http://schemas.microsoft.com/office/drawing/2014/main" id="{2FBE315C-22D8-7C76-8430-BD569F3DC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152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580" name="Text Box 28">
              <a:extLst>
                <a:ext uri="{FF2B5EF4-FFF2-40B4-BE49-F238E27FC236}">
                  <a16:creationId xmlns:a16="http://schemas.microsoft.com/office/drawing/2014/main" id="{1428292A-3997-482D-1C91-BEE646328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F69DA021-403E-F249-AF40-2EEEED7F7EEE}"/>
              </a:ext>
            </a:extLst>
          </p:cNvPr>
          <p:cNvCxnSpPr>
            <a:cxnSpLocks noChangeShapeType="1"/>
            <a:endCxn id="23564" idx="3"/>
          </p:cNvCxnSpPr>
          <p:nvPr/>
        </p:nvCxnSpPr>
        <p:spPr bwMode="auto">
          <a:xfrm flipV="1">
            <a:off x="7467600" y="2127250"/>
            <a:ext cx="911225" cy="917575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Text Box 30">
            <a:extLst>
              <a:ext uri="{FF2B5EF4-FFF2-40B4-BE49-F238E27FC236}">
                <a16:creationId xmlns:a16="http://schemas.microsoft.com/office/drawing/2014/main" id="{7DE68EB8-6C26-8933-2665-F968D947B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DF0D33B6-70FB-B606-ACD3-55838741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ECEAB4E9-3B2F-9D95-B2CF-693FFBBE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cxnSp>
        <p:nvCxnSpPr>
          <p:cNvPr id="24579" name="AutoShape 3">
            <a:extLst>
              <a:ext uri="{FF2B5EF4-FFF2-40B4-BE49-F238E27FC236}">
                <a16:creationId xmlns:a16="http://schemas.microsoft.com/office/drawing/2014/main" id="{030C5377-17C8-2EE0-44BF-548E65F10E6E}"/>
              </a:ext>
            </a:extLst>
          </p:cNvPr>
          <p:cNvCxnSpPr>
            <a:cxnSpLocks noChangeShapeType="1"/>
            <a:stCxn id="24599" idx="7"/>
          </p:cNvCxnSpPr>
          <p:nvPr/>
        </p:nvCxnSpPr>
        <p:spPr bwMode="auto">
          <a:xfrm flipV="1">
            <a:off x="8750300" y="2286000"/>
            <a:ext cx="12700" cy="6111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0" name="AutoShape 4">
            <a:extLst>
              <a:ext uri="{FF2B5EF4-FFF2-40B4-BE49-F238E27FC236}">
                <a16:creationId xmlns:a16="http://schemas.microsoft.com/office/drawing/2014/main" id="{40D5849D-B474-F6ED-C395-1F6A88B0BE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34400" y="2286000"/>
            <a:ext cx="1588" cy="534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4581" name="Group 5">
            <a:extLst>
              <a:ext uri="{FF2B5EF4-FFF2-40B4-BE49-F238E27FC236}">
                <a16:creationId xmlns:a16="http://schemas.microsoft.com/office/drawing/2014/main" id="{36643F99-0A41-1163-B579-FAF47897A57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24582" name="Group 6">
              <a:extLst>
                <a:ext uri="{FF2B5EF4-FFF2-40B4-BE49-F238E27FC236}">
                  <a16:creationId xmlns:a16="http://schemas.microsoft.com/office/drawing/2014/main" id="{9EBA68E4-4769-3A51-268F-D58722D5F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24583" name="Oval 7">
                <a:extLst>
                  <a:ext uri="{FF2B5EF4-FFF2-40B4-BE49-F238E27FC236}">
                    <a16:creationId xmlns:a16="http://schemas.microsoft.com/office/drawing/2014/main" id="{41AA6E3B-9D9F-8AFB-2EEC-2395E0B5C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4584" name="Oval 8">
                <a:extLst>
                  <a:ext uri="{FF2B5EF4-FFF2-40B4-BE49-F238E27FC236}">
                    <a16:creationId xmlns:a16="http://schemas.microsoft.com/office/drawing/2014/main" id="{5C93A3E9-4011-4C2A-3ECE-84AE77E9A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4585" name="Oval 9">
                <a:extLst>
                  <a:ext uri="{FF2B5EF4-FFF2-40B4-BE49-F238E27FC236}">
                    <a16:creationId xmlns:a16="http://schemas.microsoft.com/office/drawing/2014/main" id="{7290B290-4A71-8378-A80A-44B00F38B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4586" name="Oval 10">
                <a:extLst>
                  <a:ext uri="{FF2B5EF4-FFF2-40B4-BE49-F238E27FC236}">
                    <a16:creationId xmlns:a16="http://schemas.microsoft.com/office/drawing/2014/main" id="{4F36248D-8C07-CDE3-4E71-684DAB4A9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cxnSp>
            <p:nvCxnSpPr>
              <p:cNvPr id="24587" name="AutoShape 11">
                <a:extLst>
                  <a:ext uri="{FF2B5EF4-FFF2-40B4-BE49-F238E27FC236}">
                    <a16:creationId xmlns:a16="http://schemas.microsoft.com/office/drawing/2014/main" id="{DFA63DAD-93F0-2843-2291-E55046498B41}"/>
                  </a:ext>
                </a:extLst>
              </p:cNvPr>
              <p:cNvCxnSpPr>
                <a:cxnSpLocks noChangeShapeType="1"/>
                <a:stCxn id="24586" idx="7"/>
                <a:endCxn id="24583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88" name="AutoShape 12">
                <a:extLst>
                  <a:ext uri="{FF2B5EF4-FFF2-40B4-BE49-F238E27FC236}">
                    <a16:creationId xmlns:a16="http://schemas.microsoft.com/office/drawing/2014/main" id="{62761E52-D62A-9DCD-5922-83DF97B8872C}"/>
                  </a:ext>
                </a:extLst>
              </p:cNvPr>
              <p:cNvCxnSpPr>
                <a:cxnSpLocks noChangeShapeType="1"/>
                <a:stCxn id="24586" idx="5"/>
                <a:endCxn id="24584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89" name="AutoShape 13">
                <a:extLst>
                  <a:ext uri="{FF2B5EF4-FFF2-40B4-BE49-F238E27FC236}">
                    <a16:creationId xmlns:a16="http://schemas.microsoft.com/office/drawing/2014/main" id="{68CA6D52-656A-C139-0EA1-D52A72F190DB}"/>
                  </a:ext>
                </a:extLst>
              </p:cNvPr>
              <p:cNvCxnSpPr>
                <a:cxnSpLocks noChangeShapeType="1"/>
                <a:stCxn id="24584" idx="7"/>
                <a:endCxn id="24599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0" name="AutoShape 14">
                <a:extLst>
                  <a:ext uri="{FF2B5EF4-FFF2-40B4-BE49-F238E27FC236}">
                    <a16:creationId xmlns:a16="http://schemas.microsoft.com/office/drawing/2014/main" id="{5E73FE30-F68B-BE32-97C2-B499FB4C2851}"/>
                  </a:ext>
                </a:extLst>
              </p:cNvPr>
              <p:cNvCxnSpPr>
                <a:cxnSpLocks noChangeShapeType="1"/>
                <a:stCxn id="24585" idx="1"/>
                <a:endCxn id="24583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1" name="AutoShape 15">
                <a:extLst>
                  <a:ext uri="{FF2B5EF4-FFF2-40B4-BE49-F238E27FC236}">
                    <a16:creationId xmlns:a16="http://schemas.microsoft.com/office/drawing/2014/main" id="{63892DED-0C8B-3D41-4FCA-2C10E693C87E}"/>
                  </a:ext>
                </a:extLst>
              </p:cNvPr>
              <p:cNvCxnSpPr>
                <a:cxnSpLocks noChangeShapeType="1"/>
                <a:stCxn id="24584" idx="1"/>
                <a:endCxn id="24583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2" name="AutoShape 16">
                <a:extLst>
                  <a:ext uri="{FF2B5EF4-FFF2-40B4-BE49-F238E27FC236}">
                    <a16:creationId xmlns:a16="http://schemas.microsoft.com/office/drawing/2014/main" id="{D2FE0DCA-D4DE-7DE5-BF0D-7F4313F8EBF8}"/>
                  </a:ext>
                </a:extLst>
              </p:cNvPr>
              <p:cNvCxnSpPr>
                <a:cxnSpLocks noChangeShapeType="1"/>
                <a:stCxn id="24583" idx="5"/>
                <a:endCxn id="24584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593" name="Text Box 17">
                <a:extLst>
                  <a:ext uri="{FF2B5EF4-FFF2-40B4-BE49-F238E27FC236}">
                    <a16:creationId xmlns:a16="http://schemas.microsoft.com/office/drawing/2014/main" id="{524081E3-2F7D-AF53-C8E9-A0163EDDB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4594" name="Text Box 18">
                <a:extLst>
                  <a:ext uri="{FF2B5EF4-FFF2-40B4-BE49-F238E27FC236}">
                    <a16:creationId xmlns:a16="http://schemas.microsoft.com/office/drawing/2014/main" id="{0760CC31-6131-1C2B-D8D0-D18E27B04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4595" name="Text Box 19">
                <a:extLst>
                  <a:ext uri="{FF2B5EF4-FFF2-40B4-BE49-F238E27FC236}">
                    <a16:creationId xmlns:a16="http://schemas.microsoft.com/office/drawing/2014/main" id="{1650E861-908D-BE0C-5AF9-A957617F6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596" name="Text Box 20">
                <a:extLst>
                  <a:ext uri="{FF2B5EF4-FFF2-40B4-BE49-F238E27FC236}">
                    <a16:creationId xmlns:a16="http://schemas.microsoft.com/office/drawing/2014/main" id="{B6502B18-BEC0-1DF3-5BDB-E90B79216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597" name="Text Box 21">
                <a:extLst>
                  <a:ext uri="{FF2B5EF4-FFF2-40B4-BE49-F238E27FC236}">
                    <a16:creationId xmlns:a16="http://schemas.microsoft.com/office/drawing/2014/main" id="{2527F99B-AF20-598A-F9C9-6B2659A53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598" name="Text Box 22">
                <a:extLst>
                  <a:ext uri="{FF2B5EF4-FFF2-40B4-BE49-F238E27FC236}">
                    <a16:creationId xmlns:a16="http://schemas.microsoft.com/office/drawing/2014/main" id="{A994D14C-4B50-3687-47A1-BFB62AB0F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4599" name="Oval 23">
              <a:extLst>
                <a:ext uri="{FF2B5EF4-FFF2-40B4-BE49-F238E27FC236}">
                  <a16:creationId xmlns:a16="http://schemas.microsoft.com/office/drawing/2014/main" id="{62B584E2-C8CF-9C58-BA76-1828EE27C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Symbol" panose="05050102010706020507" pitchFamily="18" charset="2"/>
                </a:rPr>
                <a:t></a:t>
              </a:r>
            </a:p>
          </p:txBody>
        </p:sp>
        <p:sp>
          <p:nvSpPr>
            <p:cNvPr id="24600" name="Text Box 24">
              <a:extLst>
                <a:ext uri="{FF2B5EF4-FFF2-40B4-BE49-F238E27FC236}">
                  <a16:creationId xmlns:a16="http://schemas.microsoft.com/office/drawing/2014/main" id="{8893A78E-F7F5-0BB6-89B6-4A4923743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" y="1524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601" name="Text Box 25">
              <a:extLst>
                <a:ext uri="{FF2B5EF4-FFF2-40B4-BE49-F238E27FC236}">
                  <a16:creationId xmlns:a16="http://schemas.microsoft.com/office/drawing/2014/main" id="{B43DCAA3-1309-53A2-CEC9-F3B38F08B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24602" name="AutoShape 26">
            <a:extLst>
              <a:ext uri="{FF2B5EF4-FFF2-40B4-BE49-F238E27FC236}">
                <a16:creationId xmlns:a16="http://schemas.microsoft.com/office/drawing/2014/main" id="{4CA709B9-5B44-FC40-023A-C5BD31E842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3" name="Text Box 27">
            <a:extLst>
              <a:ext uri="{FF2B5EF4-FFF2-40B4-BE49-F238E27FC236}">
                <a16:creationId xmlns:a16="http://schemas.microsoft.com/office/drawing/2014/main" id="{B97EC46D-9B86-74FE-F23E-62EFD637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01DD8688-0B86-FBBF-E947-23BB65079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C94E077-EC07-1658-0FB9-B057A2D2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79005A53-4A4E-683A-4842-0227BB3DD44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9D33EF23-1B08-50A0-C085-4B1E261A7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25605" name="Oval 5">
                <a:extLst>
                  <a:ext uri="{FF2B5EF4-FFF2-40B4-BE49-F238E27FC236}">
                    <a16:creationId xmlns:a16="http://schemas.microsoft.com/office/drawing/2014/main" id="{0CAB3588-A911-ABB8-FC86-E76F53E6E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5606" name="Oval 6">
                <a:extLst>
                  <a:ext uri="{FF2B5EF4-FFF2-40B4-BE49-F238E27FC236}">
                    <a16:creationId xmlns:a16="http://schemas.microsoft.com/office/drawing/2014/main" id="{93EE8A86-89D8-B9FE-59ED-FB3C7D8A3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5607" name="Oval 7">
                <a:extLst>
                  <a:ext uri="{FF2B5EF4-FFF2-40B4-BE49-F238E27FC236}">
                    <a16:creationId xmlns:a16="http://schemas.microsoft.com/office/drawing/2014/main" id="{A4579E4F-F8E5-D6F9-32F9-4D06C721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5608" name="Oval 8">
                <a:extLst>
                  <a:ext uri="{FF2B5EF4-FFF2-40B4-BE49-F238E27FC236}">
                    <a16:creationId xmlns:a16="http://schemas.microsoft.com/office/drawing/2014/main" id="{CA1A89C7-7C95-65E9-6F63-AE7C7E06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25609" name="AutoShape 9">
                <a:extLst>
                  <a:ext uri="{FF2B5EF4-FFF2-40B4-BE49-F238E27FC236}">
                    <a16:creationId xmlns:a16="http://schemas.microsoft.com/office/drawing/2014/main" id="{FB8FCD0F-1A90-5031-53B0-3CD80B566363}"/>
                  </a:ext>
                </a:extLst>
              </p:cNvPr>
              <p:cNvCxnSpPr>
                <a:cxnSpLocks noChangeShapeType="1"/>
                <a:stCxn id="25608" idx="7"/>
                <a:endCxn id="25605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10" name="AutoShape 10">
                <a:extLst>
                  <a:ext uri="{FF2B5EF4-FFF2-40B4-BE49-F238E27FC236}">
                    <a16:creationId xmlns:a16="http://schemas.microsoft.com/office/drawing/2014/main" id="{D0F0FA65-9F05-3163-E6C4-35CDE97F1422}"/>
                  </a:ext>
                </a:extLst>
              </p:cNvPr>
              <p:cNvCxnSpPr>
                <a:cxnSpLocks noChangeShapeType="1"/>
                <a:stCxn id="25608" idx="5"/>
                <a:endCxn id="25606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11" name="AutoShape 11">
                <a:extLst>
                  <a:ext uri="{FF2B5EF4-FFF2-40B4-BE49-F238E27FC236}">
                    <a16:creationId xmlns:a16="http://schemas.microsoft.com/office/drawing/2014/main" id="{28C77434-96AE-79C2-5D3E-4BCD562E0B72}"/>
                  </a:ext>
                </a:extLst>
              </p:cNvPr>
              <p:cNvCxnSpPr>
                <a:cxnSpLocks noChangeShapeType="1"/>
                <a:stCxn id="25606" idx="7"/>
                <a:endCxn id="25621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12" name="AutoShape 12">
                <a:extLst>
                  <a:ext uri="{FF2B5EF4-FFF2-40B4-BE49-F238E27FC236}">
                    <a16:creationId xmlns:a16="http://schemas.microsoft.com/office/drawing/2014/main" id="{79A27CCF-EC8F-30E0-2ACE-8266A11376F1}"/>
                  </a:ext>
                </a:extLst>
              </p:cNvPr>
              <p:cNvCxnSpPr>
                <a:cxnSpLocks noChangeShapeType="1"/>
                <a:stCxn id="25607" idx="1"/>
                <a:endCxn id="25605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13" name="AutoShape 13">
                <a:extLst>
                  <a:ext uri="{FF2B5EF4-FFF2-40B4-BE49-F238E27FC236}">
                    <a16:creationId xmlns:a16="http://schemas.microsoft.com/office/drawing/2014/main" id="{FD0F6A07-F39F-8948-FD22-36C15119080D}"/>
                  </a:ext>
                </a:extLst>
              </p:cNvPr>
              <p:cNvCxnSpPr>
                <a:cxnSpLocks noChangeShapeType="1"/>
                <a:stCxn id="25606" idx="1"/>
                <a:endCxn id="25605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14" name="AutoShape 14">
                <a:extLst>
                  <a:ext uri="{FF2B5EF4-FFF2-40B4-BE49-F238E27FC236}">
                    <a16:creationId xmlns:a16="http://schemas.microsoft.com/office/drawing/2014/main" id="{1B6F9682-6F94-8190-7213-36565B2E0259}"/>
                  </a:ext>
                </a:extLst>
              </p:cNvPr>
              <p:cNvCxnSpPr>
                <a:cxnSpLocks noChangeShapeType="1"/>
                <a:stCxn id="25605" idx="5"/>
                <a:endCxn id="25606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5615" name="Text Box 15">
                <a:extLst>
                  <a:ext uri="{FF2B5EF4-FFF2-40B4-BE49-F238E27FC236}">
                    <a16:creationId xmlns:a16="http://schemas.microsoft.com/office/drawing/2014/main" id="{831C8436-936D-E4CC-2F07-02B432B03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5616" name="Text Box 16">
                <a:extLst>
                  <a:ext uri="{FF2B5EF4-FFF2-40B4-BE49-F238E27FC236}">
                    <a16:creationId xmlns:a16="http://schemas.microsoft.com/office/drawing/2014/main" id="{0B95ED5C-DD3D-2E17-C0F8-098AF2C48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5617" name="Text Box 17">
                <a:extLst>
                  <a:ext uri="{FF2B5EF4-FFF2-40B4-BE49-F238E27FC236}">
                    <a16:creationId xmlns:a16="http://schemas.microsoft.com/office/drawing/2014/main" id="{13F1CB60-DE49-5E02-DDF9-07D8E2C4E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618" name="Text Box 18">
                <a:extLst>
                  <a:ext uri="{FF2B5EF4-FFF2-40B4-BE49-F238E27FC236}">
                    <a16:creationId xmlns:a16="http://schemas.microsoft.com/office/drawing/2014/main" id="{5DB1A278-FC6C-A4B1-F732-BF7B83241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19" name="Text Box 19">
                <a:extLst>
                  <a:ext uri="{FF2B5EF4-FFF2-40B4-BE49-F238E27FC236}">
                    <a16:creationId xmlns:a16="http://schemas.microsoft.com/office/drawing/2014/main" id="{CC024365-5DAC-2777-76F3-EAD09A8AB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20" name="Text Box 20">
                <a:extLst>
                  <a:ext uri="{FF2B5EF4-FFF2-40B4-BE49-F238E27FC236}">
                    <a16:creationId xmlns:a16="http://schemas.microsoft.com/office/drawing/2014/main" id="{10B4C9BD-5D58-1670-9653-896FCF74C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5621" name="Oval 21">
              <a:extLst>
                <a:ext uri="{FF2B5EF4-FFF2-40B4-BE49-F238E27FC236}">
                  <a16:creationId xmlns:a16="http://schemas.microsoft.com/office/drawing/2014/main" id="{5DB711C3-B290-C416-F34B-A3D96EC6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Symbol" panose="05050102010706020507" pitchFamily="18" charset="2"/>
                </a:rPr>
                <a:t></a:t>
              </a:r>
            </a:p>
          </p:txBody>
        </p:sp>
        <p:cxnSp>
          <p:nvCxnSpPr>
            <p:cNvPr id="25622" name="AutoShape 22">
              <a:extLst>
                <a:ext uri="{FF2B5EF4-FFF2-40B4-BE49-F238E27FC236}">
                  <a16:creationId xmlns:a16="http://schemas.microsoft.com/office/drawing/2014/main" id="{4F124666-EAC2-9131-74A8-A54F89562A35}"/>
                </a:ext>
              </a:extLst>
            </p:cNvPr>
            <p:cNvCxnSpPr>
              <a:cxnSpLocks noChangeShapeType="1"/>
              <a:stCxn id="25621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23" name="AutoShape 23">
              <a:extLst>
                <a:ext uri="{FF2B5EF4-FFF2-40B4-BE49-F238E27FC236}">
                  <a16:creationId xmlns:a16="http://schemas.microsoft.com/office/drawing/2014/main" id="{4E87244F-9CD1-4699-8B7E-C8C73EADA1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24" name="Text Box 24">
              <a:extLst>
                <a:ext uri="{FF2B5EF4-FFF2-40B4-BE49-F238E27FC236}">
                  <a16:creationId xmlns:a16="http://schemas.microsoft.com/office/drawing/2014/main" id="{C6E5B11E-1187-4089-71DF-71841FCB5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5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25" name="Text Box 25">
              <a:extLst>
                <a:ext uri="{FF2B5EF4-FFF2-40B4-BE49-F238E27FC236}">
                  <a16:creationId xmlns:a16="http://schemas.microsoft.com/office/drawing/2014/main" id="{25A85D20-9FB7-253E-15FF-B5AB4A878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25626" name="Text Box 26">
            <a:extLst>
              <a:ext uri="{FF2B5EF4-FFF2-40B4-BE49-F238E27FC236}">
                <a16:creationId xmlns:a16="http://schemas.microsoft.com/office/drawing/2014/main" id="{9E18B2A4-548C-37AB-4E24-E3D05D3FA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2270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5627" name="AutoShape 27">
            <a:extLst>
              <a:ext uri="{FF2B5EF4-FFF2-40B4-BE49-F238E27FC236}">
                <a16:creationId xmlns:a16="http://schemas.microsoft.com/office/drawing/2014/main" id="{B3A7409D-E11D-CF50-E4E7-96674345A4D5}"/>
              </a:ext>
            </a:extLst>
          </p:cNvPr>
          <p:cNvCxnSpPr>
            <a:cxnSpLocks noChangeShapeType="1"/>
            <a:stCxn id="25626" idx="3"/>
          </p:cNvCxnSpPr>
          <p:nvPr/>
        </p:nvCxnSpPr>
        <p:spPr bwMode="auto">
          <a:xfrm flipV="1">
            <a:off x="5287963" y="2463800"/>
            <a:ext cx="338137" cy="6350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628" name="AutoShape 28">
            <a:extLst>
              <a:ext uri="{FF2B5EF4-FFF2-40B4-BE49-F238E27FC236}">
                <a16:creationId xmlns:a16="http://schemas.microsoft.com/office/drawing/2014/main" id="{DDB64311-2DF8-A484-80CA-A8FFA9BA4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29" name="Text Box 29">
            <a:extLst>
              <a:ext uri="{FF2B5EF4-FFF2-40B4-BE49-F238E27FC236}">
                <a16:creationId xmlns:a16="http://schemas.microsoft.com/office/drawing/2014/main" id="{0E1D42E0-4B28-4EC7-7468-46DEB4BB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17CFC9E2-2DAB-EF3E-338B-A4038CD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C0F2C5F4-045A-6CA8-936C-F74E5D06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26FFB8E7-E013-DCB0-CF02-C6013A5BDF9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26628" name="Group 4">
              <a:extLst>
                <a:ext uri="{FF2B5EF4-FFF2-40B4-BE49-F238E27FC236}">
                  <a16:creationId xmlns:a16="http://schemas.microsoft.com/office/drawing/2014/main" id="{E5C4BBDB-0AC6-43DC-48F4-15D7C7465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26629" name="Oval 5">
                <a:extLst>
                  <a:ext uri="{FF2B5EF4-FFF2-40B4-BE49-F238E27FC236}">
                    <a16:creationId xmlns:a16="http://schemas.microsoft.com/office/drawing/2014/main" id="{E35EF222-1A6E-775F-0DF5-D4C401C3C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6630" name="Oval 6">
                <a:extLst>
                  <a:ext uri="{FF2B5EF4-FFF2-40B4-BE49-F238E27FC236}">
                    <a16:creationId xmlns:a16="http://schemas.microsoft.com/office/drawing/2014/main" id="{D1DBA743-667C-B4FE-7D4D-8C5482CB4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31" name="Oval 7">
                <a:extLst>
                  <a:ext uri="{FF2B5EF4-FFF2-40B4-BE49-F238E27FC236}">
                    <a16:creationId xmlns:a16="http://schemas.microsoft.com/office/drawing/2014/main" id="{C6D3388C-4A8E-BBBE-01D7-97C1C8D5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6632" name="Oval 8">
                <a:extLst>
                  <a:ext uri="{FF2B5EF4-FFF2-40B4-BE49-F238E27FC236}">
                    <a16:creationId xmlns:a16="http://schemas.microsoft.com/office/drawing/2014/main" id="{BA6EC897-CFEF-390A-4A3A-774CFF97F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26633" name="AutoShape 9">
                <a:extLst>
                  <a:ext uri="{FF2B5EF4-FFF2-40B4-BE49-F238E27FC236}">
                    <a16:creationId xmlns:a16="http://schemas.microsoft.com/office/drawing/2014/main" id="{7135A5C6-4C37-08A0-DCC8-7980BC533304}"/>
                  </a:ext>
                </a:extLst>
              </p:cNvPr>
              <p:cNvCxnSpPr>
                <a:cxnSpLocks noChangeShapeType="1"/>
                <a:stCxn id="26632" idx="7"/>
                <a:endCxn id="26629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34" name="AutoShape 10">
                <a:extLst>
                  <a:ext uri="{FF2B5EF4-FFF2-40B4-BE49-F238E27FC236}">
                    <a16:creationId xmlns:a16="http://schemas.microsoft.com/office/drawing/2014/main" id="{9ECAF738-C160-30D7-331A-4EAAC91A0976}"/>
                  </a:ext>
                </a:extLst>
              </p:cNvPr>
              <p:cNvCxnSpPr>
                <a:cxnSpLocks noChangeShapeType="1"/>
                <a:stCxn id="26632" idx="5"/>
                <a:endCxn id="26630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35" name="AutoShape 11">
                <a:extLst>
                  <a:ext uri="{FF2B5EF4-FFF2-40B4-BE49-F238E27FC236}">
                    <a16:creationId xmlns:a16="http://schemas.microsoft.com/office/drawing/2014/main" id="{83BFBCC0-8542-EF42-E403-6F9E8003381A}"/>
                  </a:ext>
                </a:extLst>
              </p:cNvPr>
              <p:cNvCxnSpPr>
                <a:cxnSpLocks noChangeShapeType="1"/>
                <a:stCxn id="26630" idx="7"/>
                <a:endCxn id="26645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36" name="AutoShape 12">
                <a:extLst>
                  <a:ext uri="{FF2B5EF4-FFF2-40B4-BE49-F238E27FC236}">
                    <a16:creationId xmlns:a16="http://schemas.microsoft.com/office/drawing/2014/main" id="{647AEFFF-47E0-9762-1979-CD59DC6A0AF6}"/>
                  </a:ext>
                </a:extLst>
              </p:cNvPr>
              <p:cNvCxnSpPr>
                <a:cxnSpLocks noChangeShapeType="1"/>
                <a:stCxn id="26631" idx="1"/>
                <a:endCxn id="26629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37" name="AutoShape 13">
                <a:extLst>
                  <a:ext uri="{FF2B5EF4-FFF2-40B4-BE49-F238E27FC236}">
                    <a16:creationId xmlns:a16="http://schemas.microsoft.com/office/drawing/2014/main" id="{09F495E4-22EC-90AE-8EB5-CDDFA0EC2BFA}"/>
                  </a:ext>
                </a:extLst>
              </p:cNvPr>
              <p:cNvCxnSpPr>
                <a:cxnSpLocks noChangeShapeType="1"/>
                <a:stCxn id="26630" idx="1"/>
                <a:endCxn id="26629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38" name="AutoShape 14">
                <a:extLst>
                  <a:ext uri="{FF2B5EF4-FFF2-40B4-BE49-F238E27FC236}">
                    <a16:creationId xmlns:a16="http://schemas.microsoft.com/office/drawing/2014/main" id="{0339C3D3-CA83-9236-6021-62F48CB6F0E8}"/>
                  </a:ext>
                </a:extLst>
              </p:cNvPr>
              <p:cNvCxnSpPr>
                <a:cxnSpLocks noChangeShapeType="1"/>
                <a:stCxn id="26629" idx="5"/>
                <a:endCxn id="26630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6639" name="Text Box 15">
                <a:extLst>
                  <a:ext uri="{FF2B5EF4-FFF2-40B4-BE49-F238E27FC236}">
                    <a16:creationId xmlns:a16="http://schemas.microsoft.com/office/drawing/2014/main" id="{F3A808F6-0F5B-DA94-BC90-ED9645B0CD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6640" name="Text Box 16">
                <a:extLst>
                  <a:ext uri="{FF2B5EF4-FFF2-40B4-BE49-F238E27FC236}">
                    <a16:creationId xmlns:a16="http://schemas.microsoft.com/office/drawing/2014/main" id="{920680B9-A1DE-1503-1B97-98B5E7051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641" name="Text Box 17">
                <a:extLst>
                  <a:ext uri="{FF2B5EF4-FFF2-40B4-BE49-F238E27FC236}">
                    <a16:creationId xmlns:a16="http://schemas.microsoft.com/office/drawing/2014/main" id="{B495769E-FFEC-FB5F-57FF-44AF5EF35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6642" name="Text Box 18">
                <a:extLst>
                  <a:ext uri="{FF2B5EF4-FFF2-40B4-BE49-F238E27FC236}">
                    <a16:creationId xmlns:a16="http://schemas.microsoft.com/office/drawing/2014/main" id="{B16CDC5E-15F6-A7B6-791A-5FCFEE75F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643" name="Text Box 19">
                <a:extLst>
                  <a:ext uri="{FF2B5EF4-FFF2-40B4-BE49-F238E27FC236}">
                    <a16:creationId xmlns:a16="http://schemas.microsoft.com/office/drawing/2014/main" id="{63A28961-0B83-2CB0-E30E-9BDBA801C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6644" name="Text Box 20">
                <a:extLst>
                  <a:ext uri="{FF2B5EF4-FFF2-40B4-BE49-F238E27FC236}">
                    <a16:creationId xmlns:a16="http://schemas.microsoft.com/office/drawing/2014/main" id="{E9397D90-F8AE-B15D-2142-52A1885BA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6645" name="Oval 21">
              <a:extLst>
                <a:ext uri="{FF2B5EF4-FFF2-40B4-BE49-F238E27FC236}">
                  <a16:creationId xmlns:a16="http://schemas.microsoft.com/office/drawing/2014/main" id="{07534068-9731-CE27-3F9A-FEBD35D4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Symbol" panose="05050102010706020507" pitchFamily="18" charset="2"/>
                </a:rPr>
                <a:t></a:t>
              </a:r>
            </a:p>
          </p:txBody>
        </p:sp>
        <p:cxnSp>
          <p:nvCxnSpPr>
            <p:cNvPr id="26646" name="AutoShape 22">
              <a:extLst>
                <a:ext uri="{FF2B5EF4-FFF2-40B4-BE49-F238E27FC236}">
                  <a16:creationId xmlns:a16="http://schemas.microsoft.com/office/drawing/2014/main" id="{87F98C17-C808-B352-5DBF-332798E46D39}"/>
                </a:ext>
              </a:extLst>
            </p:cNvPr>
            <p:cNvCxnSpPr>
              <a:cxnSpLocks noChangeShapeType="1"/>
              <a:stCxn id="26645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47" name="AutoShape 23">
              <a:extLst>
                <a:ext uri="{FF2B5EF4-FFF2-40B4-BE49-F238E27FC236}">
                  <a16:creationId xmlns:a16="http://schemas.microsoft.com/office/drawing/2014/main" id="{E0973D92-C636-885F-5F98-D562058B1D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48" name="Text Box 24">
              <a:extLst>
                <a:ext uri="{FF2B5EF4-FFF2-40B4-BE49-F238E27FC236}">
                  <a16:creationId xmlns:a16="http://schemas.microsoft.com/office/drawing/2014/main" id="{1375986D-FDB8-5067-7295-F8421E5C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" y="147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6649" name="Text Box 25">
              <a:extLst>
                <a:ext uri="{FF2B5EF4-FFF2-40B4-BE49-F238E27FC236}">
                  <a16:creationId xmlns:a16="http://schemas.microsoft.com/office/drawing/2014/main" id="{82D2AF75-7859-651A-1FB8-CB8AD248B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26650" name="Text Box 26">
            <a:extLst>
              <a:ext uri="{FF2B5EF4-FFF2-40B4-BE49-F238E27FC236}">
                <a16:creationId xmlns:a16="http://schemas.microsoft.com/office/drawing/2014/main" id="{66A7811B-3E23-A4CC-7E65-888D0D786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2270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6651" name="AutoShape 27">
            <a:extLst>
              <a:ext uri="{FF2B5EF4-FFF2-40B4-BE49-F238E27FC236}">
                <a16:creationId xmlns:a16="http://schemas.microsoft.com/office/drawing/2014/main" id="{7FE1590E-4D10-7A89-431E-DC35374C9A14}"/>
              </a:ext>
            </a:extLst>
          </p:cNvPr>
          <p:cNvCxnSpPr>
            <a:cxnSpLocks noChangeShapeType="1"/>
            <a:stCxn id="26650" idx="3"/>
          </p:cNvCxnSpPr>
          <p:nvPr/>
        </p:nvCxnSpPr>
        <p:spPr bwMode="auto">
          <a:xfrm flipV="1">
            <a:off x="5287963" y="2463800"/>
            <a:ext cx="338137" cy="6350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2" name="AutoShape 28">
            <a:extLst>
              <a:ext uri="{FF2B5EF4-FFF2-40B4-BE49-F238E27FC236}">
                <a16:creationId xmlns:a16="http://schemas.microsoft.com/office/drawing/2014/main" id="{8B80525E-94C3-0FB5-4316-6AE63BE6CB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3" name="Text Box 29">
            <a:extLst>
              <a:ext uri="{FF2B5EF4-FFF2-40B4-BE49-F238E27FC236}">
                <a16:creationId xmlns:a16="http://schemas.microsoft.com/office/drawing/2014/main" id="{907B538B-1254-90AD-21FC-291761E5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7F36BF95-D8CC-49E9-8FB7-5BC3123F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C935CEE2-2F2E-251A-1B83-EE7E7A2AA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513E51A7-9B11-7828-7600-D0AA9C7CA98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99E40DA6-D6EA-EFBA-1753-A37E16772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27653" name="Oval 5">
                <a:extLst>
                  <a:ext uri="{FF2B5EF4-FFF2-40B4-BE49-F238E27FC236}">
                    <a16:creationId xmlns:a16="http://schemas.microsoft.com/office/drawing/2014/main" id="{D0E9AD77-31B5-B327-BCF2-396DCD8D2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7654" name="Oval 6">
                <a:extLst>
                  <a:ext uri="{FF2B5EF4-FFF2-40B4-BE49-F238E27FC236}">
                    <a16:creationId xmlns:a16="http://schemas.microsoft.com/office/drawing/2014/main" id="{6B9896CD-58C2-CFCC-5A05-027444A87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655" name="Oval 7">
                <a:extLst>
                  <a:ext uri="{FF2B5EF4-FFF2-40B4-BE49-F238E27FC236}">
                    <a16:creationId xmlns:a16="http://schemas.microsoft.com/office/drawing/2014/main" id="{A6FDF687-F954-0C9F-732D-19F1EBA16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7656" name="Oval 8">
                <a:extLst>
                  <a:ext uri="{FF2B5EF4-FFF2-40B4-BE49-F238E27FC236}">
                    <a16:creationId xmlns:a16="http://schemas.microsoft.com/office/drawing/2014/main" id="{D7139E0C-5BC6-0A4D-6010-9B6958E9D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27657" name="AutoShape 9">
                <a:extLst>
                  <a:ext uri="{FF2B5EF4-FFF2-40B4-BE49-F238E27FC236}">
                    <a16:creationId xmlns:a16="http://schemas.microsoft.com/office/drawing/2014/main" id="{C141B27F-A0BF-DB78-F096-F3A941BC6721}"/>
                  </a:ext>
                </a:extLst>
              </p:cNvPr>
              <p:cNvCxnSpPr>
                <a:cxnSpLocks noChangeShapeType="1"/>
                <a:stCxn id="27656" idx="7"/>
                <a:endCxn id="27653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58" name="AutoShape 10">
                <a:extLst>
                  <a:ext uri="{FF2B5EF4-FFF2-40B4-BE49-F238E27FC236}">
                    <a16:creationId xmlns:a16="http://schemas.microsoft.com/office/drawing/2014/main" id="{8D95351E-FCB0-77D5-33FF-0008599A1A6C}"/>
                  </a:ext>
                </a:extLst>
              </p:cNvPr>
              <p:cNvCxnSpPr>
                <a:cxnSpLocks noChangeShapeType="1"/>
                <a:stCxn id="27656" idx="5"/>
                <a:endCxn id="27654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59" name="AutoShape 11">
                <a:extLst>
                  <a:ext uri="{FF2B5EF4-FFF2-40B4-BE49-F238E27FC236}">
                    <a16:creationId xmlns:a16="http://schemas.microsoft.com/office/drawing/2014/main" id="{D2E366EA-01E3-A4C2-4874-CC3B71D5EC29}"/>
                  </a:ext>
                </a:extLst>
              </p:cNvPr>
              <p:cNvCxnSpPr>
                <a:cxnSpLocks noChangeShapeType="1"/>
                <a:stCxn id="27654" idx="7"/>
                <a:endCxn id="27669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60" name="AutoShape 12">
                <a:extLst>
                  <a:ext uri="{FF2B5EF4-FFF2-40B4-BE49-F238E27FC236}">
                    <a16:creationId xmlns:a16="http://schemas.microsoft.com/office/drawing/2014/main" id="{1A0BB4D3-6C29-B87C-E4F5-538200B7604C}"/>
                  </a:ext>
                </a:extLst>
              </p:cNvPr>
              <p:cNvCxnSpPr>
                <a:cxnSpLocks noChangeShapeType="1"/>
                <a:stCxn id="27655" idx="1"/>
                <a:endCxn id="27653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61" name="AutoShape 13">
                <a:extLst>
                  <a:ext uri="{FF2B5EF4-FFF2-40B4-BE49-F238E27FC236}">
                    <a16:creationId xmlns:a16="http://schemas.microsoft.com/office/drawing/2014/main" id="{425D6DE0-CA8C-49C9-522B-4A7B6645FC9C}"/>
                  </a:ext>
                </a:extLst>
              </p:cNvPr>
              <p:cNvCxnSpPr>
                <a:cxnSpLocks noChangeShapeType="1"/>
                <a:stCxn id="27654" idx="1"/>
                <a:endCxn id="27653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62" name="AutoShape 14">
                <a:extLst>
                  <a:ext uri="{FF2B5EF4-FFF2-40B4-BE49-F238E27FC236}">
                    <a16:creationId xmlns:a16="http://schemas.microsoft.com/office/drawing/2014/main" id="{7F002EAE-A63F-D86E-FC0E-7FE768E644E2}"/>
                  </a:ext>
                </a:extLst>
              </p:cNvPr>
              <p:cNvCxnSpPr>
                <a:cxnSpLocks noChangeShapeType="1"/>
                <a:stCxn id="27653" idx="5"/>
                <a:endCxn id="27654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7663" name="Text Box 15">
                <a:extLst>
                  <a:ext uri="{FF2B5EF4-FFF2-40B4-BE49-F238E27FC236}">
                    <a16:creationId xmlns:a16="http://schemas.microsoft.com/office/drawing/2014/main" id="{4791130D-D86F-F261-95E6-A084729E2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7664" name="Text Box 16">
                <a:extLst>
                  <a:ext uri="{FF2B5EF4-FFF2-40B4-BE49-F238E27FC236}">
                    <a16:creationId xmlns:a16="http://schemas.microsoft.com/office/drawing/2014/main" id="{361F531D-7E52-7EA8-C1A6-0A79CB55C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7665" name="Text Box 17">
                <a:extLst>
                  <a:ext uri="{FF2B5EF4-FFF2-40B4-BE49-F238E27FC236}">
                    <a16:creationId xmlns:a16="http://schemas.microsoft.com/office/drawing/2014/main" id="{A0E60DE4-A33E-8372-6ABA-F2EE5F51F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666" name="Text Box 18">
                <a:extLst>
                  <a:ext uri="{FF2B5EF4-FFF2-40B4-BE49-F238E27FC236}">
                    <a16:creationId xmlns:a16="http://schemas.microsoft.com/office/drawing/2014/main" id="{99C2C69A-63CD-3B67-9CD5-1AB124192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67" name="Text Box 19">
                <a:extLst>
                  <a:ext uri="{FF2B5EF4-FFF2-40B4-BE49-F238E27FC236}">
                    <a16:creationId xmlns:a16="http://schemas.microsoft.com/office/drawing/2014/main" id="{021A007D-539F-7E5F-0A90-8B287966FD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68" name="Text Box 20">
                <a:extLst>
                  <a:ext uri="{FF2B5EF4-FFF2-40B4-BE49-F238E27FC236}">
                    <a16:creationId xmlns:a16="http://schemas.microsoft.com/office/drawing/2014/main" id="{1D9E34FE-EBB2-BDBB-4B12-9F14EBEE9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7669" name="Oval 21">
              <a:extLst>
                <a:ext uri="{FF2B5EF4-FFF2-40B4-BE49-F238E27FC236}">
                  <a16:creationId xmlns:a16="http://schemas.microsoft.com/office/drawing/2014/main" id="{C39DAF66-822F-F633-5F2D-683738E8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Symbol" panose="05050102010706020507" pitchFamily="18" charset="2"/>
                </a:rPr>
                <a:t></a:t>
              </a:r>
            </a:p>
          </p:txBody>
        </p:sp>
        <p:cxnSp>
          <p:nvCxnSpPr>
            <p:cNvPr id="27670" name="AutoShape 22">
              <a:extLst>
                <a:ext uri="{FF2B5EF4-FFF2-40B4-BE49-F238E27FC236}">
                  <a16:creationId xmlns:a16="http://schemas.microsoft.com/office/drawing/2014/main" id="{F1F9B5AF-C2DD-DAD5-5DBD-9A12B104F2E2}"/>
                </a:ext>
              </a:extLst>
            </p:cNvPr>
            <p:cNvCxnSpPr>
              <a:cxnSpLocks noChangeShapeType="1"/>
              <a:stCxn id="27669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671" name="AutoShape 23">
              <a:extLst>
                <a:ext uri="{FF2B5EF4-FFF2-40B4-BE49-F238E27FC236}">
                  <a16:creationId xmlns:a16="http://schemas.microsoft.com/office/drawing/2014/main" id="{9EFEEF6B-5ADA-D7A9-AAD9-37BA7CD04E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7672" name="Text Box 24">
              <a:extLst>
                <a:ext uri="{FF2B5EF4-FFF2-40B4-BE49-F238E27FC236}">
                  <a16:creationId xmlns:a16="http://schemas.microsoft.com/office/drawing/2014/main" id="{4765FDD9-7BD7-1CFA-65F4-19092B8CD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6" y="1476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835CD881-2E48-F881-C776-80870E0FB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27674" name="Text Box 26">
            <a:extLst>
              <a:ext uri="{FF2B5EF4-FFF2-40B4-BE49-F238E27FC236}">
                <a16:creationId xmlns:a16="http://schemas.microsoft.com/office/drawing/2014/main" id="{87ACFBFD-F53E-6090-EA1F-3C3A6DCD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75" y="3276600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7675" name="AutoShape 27">
            <a:extLst>
              <a:ext uri="{FF2B5EF4-FFF2-40B4-BE49-F238E27FC236}">
                <a16:creationId xmlns:a16="http://schemas.microsoft.com/office/drawing/2014/main" id="{65626F17-440A-DCDE-9C6B-E8529DBA606F}"/>
              </a:ext>
            </a:extLst>
          </p:cNvPr>
          <p:cNvCxnSpPr>
            <a:cxnSpLocks noChangeShapeType="1"/>
            <a:stCxn id="27674" idx="3"/>
          </p:cNvCxnSpPr>
          <p:nvPr/>
        </p:nvCxnSpPr>
        <p:spPr bwMode="auto">
          <a:xfrm flipV="1">
            <a:off x="6584950" y="3470275"/>
            <a:ext cx="336550" cy="6350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76" name="AutoShape 28">
            <a:extLst>
              <a:ext uri="{FF2B5EF4-FFF2-40B4-BE49-F238E27FC236}">
                <a16:creationId xmlns:a16="http://schemas.microsoft.com/office/drawing/2014/main" id="{FA909026-6CA8-B52C-C952-9F61236ED2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77" name="Text Box 29">
            <a:extLst>
              <a:ext uri="{FF2B5EF4-FFF2-40B4-BE49-F238E27FC236}">
                <a16:creationId xmlns:a16="http://schemas.microsoft.com/office/drawing/2014/main" id="{90111ABD-BF0A-A1C9-CCE4-2EAF7809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5B7DB8CF-3018-87E1-90EA-7EBAA09C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E09C3C03-9C26-D66B-4623-0A685638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188405A4-2125-348F-11D2-4B62B102FD9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28676" name="Group 4">
              <a:extLst>
                <a:ext uri="{FF2B5EF4-FFF2-40B4-BE49-F238E27FC236}">
                  <a16:creationId xmlns:a16="http://schemas.microsoft.com/office/drawing/2014/main" id="{1818DB71-27FD-70B0-C65D-AA9EB1214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28677" name="Oval 5">
                <a:extLst>
                  <a:ext uri="{FF2B5EF4-FFF2-40B4-BE49-F238E27FC236}">
                    <a16:creationId xmlns:a16="http://schemas.microsoft.com/office/drawing/2014/main" id="{EE50E21A-2565-116D-B8A6-60BE29B7E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28678" name="Oval 6">
                <a:extLst>
                  <a:ext uri="{FF2B5EF4-FFF2-40B4-BE49-F238E27FC236}">
                    <a16:creationId xmlns:a16="http://schemas.microsoft.com/office/drawing/2014/main" id="{BFF410DE-FCAC-3C30-77B0-1ECCC3F17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679" name="Oval 7">
                <a:extLst>
                  <a:ext uri="{FF2B5EF4-FFF2-40B4-BE49-F238E27FC236}">
                    <a16:creationId xmlns:a16="http://schemas.microsoft.com/office/drawing/2014/main" id="{2E868638-0A05-6245-F8CF-E495FD7C6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8680" name="Oval 8">
                <a:extLst>
                  <a:ext uri="{FF2B5EF4-FFF2-40B4-BE49-F238E27FC236}">
                    <a16:creationId xmlns:a16="http://schemas.microsoft.com/office/drawing/2014/main" id="{996D9D6E-EA66-6367-20A0-1C95AC32F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28681" name="AutoShape 9">
                <a:extLst>
                  <a:ext uri="{FF2B5EF4-FFF2-40B4-BE49-F238E27FC236}">
                    <a16:creationId xmlns:a16="http://schemas.microsoft.com/office/drawing/2014/main" id="{889A3057-EA9E-92AA-384B-5525A70E366A}"/>
                  </a:ext>
                </a:extLst>
              </p:cNvPr>
              <p:cNvCxnSpPr>
                <a:cxnSpLocks noChangeShapeType="1"/>
                <a:stCxn id="28680" idx="7"/>
                <a:endCxn id="28677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2" name="AutoShape 10">
                <a:extLst>
                  <a:ext uri="{FF2B5EF4-FFF2-40B4-BE49-F238E27FC236}">
                    <a16:creationId xmlns:a16="http://schemas.microsoft.com/office/drawing/2014/main" id="{82433073-815C-9670-D0F4-460064EB676C}"/>
                  </a:ext>
                </a:extLst>
              </p:cNvPr>
              <p:cNvCxnSpPr>
                <a:cxnSpLocks noChangeShapeType="1"/>
                <a:stCxn id="28680" idx="5"/>
                <a:endCxn id="28678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3" name="AutoShape 11">
                <a:extLst>
                  <a:ext uri="{FF2B5EF4-FFF2-40B4-BE49-F238E27FC236}">
                    <a16:creationId xmlns:a16="http://schemas.microsoft.com/office/drawing/2014/main" id="{389D8110-08D3-03D4-6F43-32DBDA109534}"/>
                  </a:ext>
                </a:extLst>
              </p:cNvPr>
              <p:cNvCxnSpPr>
                <a:cxnSpLocks noChangeShapeType="1"/>
                <a:stCxn id="28678" idx="7"/>
                <a:endCxn id="28693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4" name="AutoShape 12">
                <a:extLst>
                  <a:ext uri="{FF2B5EF4-FFF2-40B4-BE49-F238E27FC236}">
                    <a16:creationId xmlns:a16="http://schemas.microsoft.com/office/drawing/2014/main" id="{75355978-B664-E959-B50E-BBA333980292}"/>
                  </a:ext>
                </a:extLst>
              </p:cNvPr>
              <p:cNvCxnSpPr>
                <a:cxnSpLocks noChangeShapeType="1"/>
                <a:stCxn id="28679" idx="1"/>
                <a:endCxn id="28677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5" name="AutoShape 13">
                <a:extLst>
                  <a:ext uri="{FF2B5EF4-FFF2-40B4-BE49-F238E27FC236}">
                    <a16:creationId xmlns:a16="http://schemas.microsoft.com/office/drawing/2014/main" id="{E1DD6171-7118-59C0-8091-B645E2315270}"/>
                  </a:ext>
                </a:extLst>
              </p:cNvPr>
              <p:cNvCxnSpPr>
                <a:cxnSpLocks noChangeShapeType="1"/>
                <a:stCxn id="28678" idx="1"/>
                <a:endCxn id="28677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6" name="AutoShape 14">
                <a:extLst>
                  <a:ext uri="{FF2B5EF4-FFF2-40B4-BE49-F238E27FC236}">
                    <a16:creationId xmlns:a16="http://schemas.microsoft.com/office/drawing/2014/main" id="{DB7BD938-16BD-57CE-072C-E52736876193}"/>
                  </a:ext>
                </a:extLst>
              </p:cNvPr>
              <p:cNvCxnSpPr>
                <a:cxnSpLocks noChangeShapeType="1"/>
                <a:stCxn id="28677" idx="5"/>
                <a:endCxn id="28678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8687" name="Text Box 15">
                <a:extLst>
                  <a:ext uri="{FF2B5EF4-FFF2-40B4-BE49-F238E27FC236}">
                    <a16:creationId xmlns:a16="http://schemas.microsoft.com/office/drawing/2014/main" id="{F029A78A-963E-5D73-DE16-072DC8F44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8688" name="Text Box 16">
                <a:extLst>
                  <a:ext uri="{FF2B5EF4-FFF2-40B4-BE49-F238E27FC236}">
                    <a16:creationId xmlns:a16="http://schemas.microsoft.com/office/drawing/2014/main" id="{509EE758-6B26-890F-7A4E-F30CD03B0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8689" name="Text Box 17">
                <a:extLst>
                  <a:ext uri="{FF2B5EF4-FFF2-40B4-BE49-F238E27FC236}">
                    <a16:creationId xmlns:a16="http://schemas.microsoft.com/office/drawing/2014/main" id="{7CC5F343-4196-B78F-E262-3CFD08F79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690" name="Text Box 18">
                <a:extLst>
                  <a:ext uri="{FF2B5EF4-FFF2-40B4-BE49-F238E27FC236}">
                    <a16:creationId xmlns:a16="http://schemas.microsoft.com/office/drawing/2014/main" id="{A18D36B6-9DB2-B17F-16DC-4BE5DF84F2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691" name="Text Box 19">
                <a:extLst>
                  <a:ext uri="{FF2B5EF4-FFF2-40B4-BE49-F238E27FC236}">
                    <a16:creationId xmlns:a16="http://schemas.microsoft.com/office/drawing/2014/main" id="{6FFCD001-FAAA-5447-DD3A-B841D57B4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692" name="Text Box 20">
                <a:extLst>
                  <a:ext uri="{FF2B5EF4-FFF2-40B4-BE49-F238E27FC236}">
                    <a16:creationId xmlns:a16="http://schemas.microsoft.com/office/drawing/2014/main" id="{62CE302D-105B-0900-0EBA-8944FF21B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8693" name="Oval 21">
              <a:extLst>
                <a:ext uri="{FF2B5EF4-FFF2-40B4-BE49-F238E27FC236}">
                  <a16:creationId xmlns:a16="http://schemas.microsoft.com/office/drawing/2014/main" id="{FBC43D10-0B20-226E-1131-701AA689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8694" name="AutoShape 22">
              <a:extLst>
                <a:ext uri="{FF2B5EF4-FFF2-40B4-BE49-F238E27FC236}">
                  <a16:creationId xmlns:a16="http://schemas.microsoft.com/office/drawing/2014/main" id="{77EC23BC-CEBD-BAE4-1329-5174A0C940D5}"/>
                </a:ext>
              </a:extLst>
            </p:cNvPr>
            <p:cNvCxnSpPr>
              <a:cxnSpLocks noChangeShapeType="1"/>
              <a:stCxn id="28693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695" name="AutoShape 23">
              <a:extLst>
                <a:ext uri="{FF2B5EF4-FFF2-40B4-BE49-F238E27FC236}">
                  <a16:creationId xmlns:a16="http://schemas.microsoft.com/office/drawing/2014/main" id="{6AD21D48-3DCB-F231-2717-C651494FBA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96" name="Text Box 24">
              <a:extLst>
                <a:ext uri="{FF2B5EF4-FFF2-40B4-BE49-F238E27FC236}">
                  <a16:creationId xmlns:a16="http://schemas.microsoft.com/office/drawing/2014/main" id="{79BD0BC5-1BFA-A651-EF3B-DE4EE839B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697" name="Text Box 25">
              <a:extLst>
                <a:ext uri="{FF2B5EF4-FFF2-40B4-BE49-F238E27FC236}">
                  <a16:creationId xmlns:a16="http://schemas.microsoft.com/office/drawing/2014/main" id="{BFEA26CC-A323-BA74-C885-5C32E71C2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F14E6BDF-2D43-75DB-6AB3-3558CFD9E9FB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3200400"/>
            <a:ext cx="665162" cy="396875"/>
            <a:chOff x="3945" y="2016"/>
            <a:chExt cx="419" cy="250"/>
          </a:xfrm>
        </p:grpSpPr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91F41F82-2E1F-1DBA-556C-8FE70B45C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201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u</a:t>
              </a:r>
            </a:p>
          </p:txBody>
        </p:sp>
        <p:cxnSp>
          <p:nvCxnSpPr>
            <p:cNvPr id="28700" name="AutoShape 28">
              <a:extLst>
                <a:ext uri="{FF2B5EF4-FFF2-40B4-BE49-F238E27FC236}">
                  <a16:creationId xmlns:a16="http://schemas.microsoft.com/office/drawing/2014/main" id="{50B790F7-7C35-A4A4-18F4-4314C3DC6487}"/>
                </a:ext>
              </a:extLst>
            </p:cNvPr>
            <p:cNvCxnSpPr>
              <a:cxnSpLocks noChangeShapeType="1"/>
              <a:stCxn id="28699" idx="3"/>
            </p:cNvCxnSpPr>
            <p:nvPr/>
          </p:nvCxnSpPr>
          <p:spPr bwMode="auto">
            <a:xfrm flipV="1">
              <a:off x="4154" y="2138"/>
              <a:ext cx="209" cy="3"/>
            </a:xfrm>
            <a:prstGeom prst="straightConnector1">
              <a:avLst/>
            </a:prstGeom>
            <a:noFill/>
            <a:ln w="1908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28701" name="AutoShape 29">
            <a:extLst>
              <a:ext uri="{FF2B5EF4-FFF2-40B4-BE49-F238E27FC236}">
                <a16:creationId xmlns:a16="http://schemas.microsoft.com/office/drawing/2014/main" id="{81065C4E-A96B-6480-7431-E3ADE8ACA9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Text Box 30">
            <a:extLst>
              <a:ext uri="{FF2B5EF4-FFF2-40B4-BE49-F238E27FC236}">
                <a16:creationId xmlns:a16="http://schemas.microsoft.com/office/drawing/2014/main" id="{80B25E68-01F9-CB55-E04E-546B6E09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AC05A342-5905-225C-4AA0-64B0E993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00FC1BBA-86AC-D92F-F983-7D7DAA4B1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2E112C47-27B3-9161-5664-64BC526492E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29700" name="Group 4">
              <a:extLst>
                <a:ext uri="{FF2B5EF4-FFF2-40B4-BE49-F238E27FC236}">
                  <a16:creationId xmlns:a16="http://schemas.microsoft.com/office/drawing/2014/main" id="{973259EF-353B-65FE-B239-4F2DC5631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29701" name="Oval 5">
                <a:extLst>
                  <a:ext uri="{FF2B5EF4-FFF2-40B4-BE49-F238E27FC236}">
                    <a16:creationId xmlns:a16="http://schemas.microsoft.com/office/drawing/2014/main" id="{5E821E91-2FCD-9189-6C68-D846EF70C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29702" name="Oval 6">
                <a:extLst>
                  <a:ext uri="{FF2B5EF4-FFF2-40B4-BE49-F238E27FC236}">
                    <a16:creationId xmlns:a16="http://schemas.microsoft.com/office/drawing/2014/main" id="{2F413911-458B-9936-3A5C-689226DD0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03" name="Oval 7">
                <a:extLst>
                  <a:ext uri="{FF2B5EF4-FFF2-40B4-BE49-F238E27FC236}">
                    <a16:creationId xmlns:a16="http://schemas.microsoft.com/office/drawing/2014/main" id="{CC58ABE8-F9C1-3113-7388-86B8427D8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29704" name="Oval 8">
                <a:extLst>
                  <a:ext uri="{FF2B5EF4-FFF2-40B4-BE49-F238E27FC236}">
                    <a16:creationId xmlns:a16="http://schemas.microsoft.com/office/drawing/2014/main" id="{B3A39EC1-D0E3-A4B5-E89B-5E43795C7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29705" name="AutoShape 9">
                <a:extLst>
                  <a:ext uri="{FF2B5EF4-FFF2-40B4-BE49-F238E27FC236}">
                    <a16:creationId xmlns:a16="http://schemas.microsoft.com/office/drawing/2014/main" id="{71585003-9C9C-54B5-FD55-C144D2BF324D}"/>
                  </a:ext>
                </a:extLst>
              </p:cNvPr>
              <p:cNvCxnSpPr>
                <a:cxnSpLocks noChangeShapeType="1"/>
                <a:stCxn id="29704" idx="7"/>
                <a:endCxn id="29701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06" name="AutoShape 10">
                <a:extLst>
                  <a:ext uri="{FF2B5EF4-FFF2-40B4-BE49-F238E27FC236}">
                    <a16:creationId xmlns:a16="http://schemas.microsoft.com/office/drawing/2014/main" id="{498E6071-9510-5485-52FD-73076DCAF77B}"/>
                  </a:ext>
                </a:extLst>
              </p:cNvPr>
              <p:cNvCxnSpPr>
                <a:cxnSpLocks noChangeShapeType="1"/>
                <a:stCxn id="29704" idx="5"/>
                <a:endCxn id="29702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07" name="AutoShape 11">
                <a:extLst>
                  <a:ext uri="{FF2B5EF4-FFF2-40B4-BE49-F238E27FC236}">
                    <a16:creationId xmlns:a16="http://schemas.microsoft.com/office/drawing/2014/main" id="{635FBA05-8CDC-36ED-262D-21041746D426}"/>
                  </a:ext>
                </a:extLst>
              </p:cNvPr>
              <p:cNvCxnSpPr>
                <a:cxnSpLocks noChangeShapeType="1"/>
                <a:stCxn id="29702" idx="7"/>
                <a:endCxn id="29717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08" name="AutoShape 12">
                <a:extLst>
                  <a:ext uri="{FF2B5EF4-FFF2-40B4-BE49-F238E27FC236}">
                    <a16:creationId xmlns:a16="http://schemas.microsoft.com/office/drawing/2014/main" id="{8F1B41B8-3B56-B261-F8B6-3A73492DD4B5}"/>
                  </a:ext>
                </a:extLst>
              </p:cNvPr>
              <p:cNvCxnSpPr>
                <a:cxnSpLocks noChangeShapeType="1"/>
                <a:stCxn id="29703" idx="1"/>
                <a:endCxn id="29701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09" name="AutoShape 13">
                <a:extLst>
                  <a:ext uri="{FF2B5EF4-FFF2-40B4-BE49-F238E27FC236}">
                    <a16:creationId xmlns:a16="http://schemas.microsoft.com/office/drawing/2014/main" id="{F072AFC8-89C6-4183-6D69-C76AD1AF4852}"/>
                  </a:ext>
                </a:extLst>
              </p:cNvPr>
              <p:cNvCxnSpPr>
                <a:cxnSpLocks noChangeShapeType="1"/>
                <a:stCxn id="29702" idx="1"/>
                <a:endCxn id="29701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10" name="AutoShape 14">
                <a:extLst>
                  <a:ext uri="{FF2B5EF4-FFF2-40B4-BE49-F238E27FC236}">
                    <a16:creationId xmlns:a16="http://schemas.microsoft.com/office/drawing/2014/main" id="{DD3B6136-D528-262C-8049-05464256F5F4}"/>
                  </a:ext>
                </a:extLst>
              </p:cNvPr>
              <p:cNvCxnSpPr>
                <a:cxnSpLocks noChangeShapeType="1"/>
                <a:stCxn id="29701" idx="5"/>
                <a:endCxn id="29702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9711" name="Text Box 15">
                <a:extLst>
                  <a:ext uri="{FF2B5EF4-FFF2-40B4-BE49-F238E27FC236}">
                    <a16:creationId xmlns:a16="http://schemas.microsoft.com/office/drawing/2014/main" id="{08F7E8D8-C583-D42C-E542-637930619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9712" name="Text Box 16">
                <a:extLst>
                  <a:ext uri="{FF2B5EF4-FFF2-40B4-BE49-F238E27FC236}">
                    <a16:creationId xmlns:a16="http://schemas.microsoft.com/office/drawing/2014/main" id="{BA436845-0320-0719-964C-2940C714C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9713" name="Text Box 17">
                <a:extLst>
                  <a:ext uri="{FF2B5EF4-FFF2-40B4-BE49-F238E27FC236}">
                    <a16:creationId xmlns:a16="http://schemas.microsoft.com/office/drawing/2014/main" id="{E03AE9B0-0ED8-1341-9FF3-FB41DC0E56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714" name="Text Box 18">
                <a:extLst>
                  <a:ext uri="{FF2B5EF4-FFF2-40B4-BE49-F238E27FC236}">
                    <a16:creationId xmlns:a16="http://schemas.microsoft.com/office/drawing/2014/main" id="{2772B670-75C1-DC45-3857-3530E6ED4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715" name="Text Box 19">
                <a:extLst>
                  <a:ext uri="{FF2B5EF4-FFF2-40B4-BE49-F238E27FC236}">
                    <a16:creationId xmlns:a16="http://schemas.microsoft.com/office/drawing/2014/main" id="{7CB7EC60-4BF1-43E5-6B73-0389AEB63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716" name="Text Box 20">
                <a:extLst>
                  <a:ext uri="{FF2B5EF4-FFF2-40B4-BE49-F238E27FC236}">
                    <a16:creationId xmlns:a16="http://schemas.microsoft.com/office/drawing/2014/main" id="{CDD5C43E-DC02-5D7C-A3CF-660025E29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9717" name="Oval 21">
              <a:extLst>
                <a:ext uri="{FF2B5EF4-FFF2-40B4-BE49-F238E27FC236}">
                  <a16:creationId xmlns:a16="http://schemas.microsoft.com/office/drawing/2014/main" id="{85E0E61A-E6D5-F3BB-9483-D717190D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9718" name="AutoShape 22">
              <a:extLst>
                <a:ext uri="{FF2B5EF4-FFF2-40B4-BE49-F238E27FC236}">
                  <a16:creationId xmlns:a16="http://schemas.microsoft.com/office/drawing/2014/main" id="{61A024D3-19D5-8FDA-5A5E-C86F2818A2D0}"/>
                </a:ext>
              </a:extLst>
            </p:cNvPr>
            <p:cNvCxnSpPr>
              <a:cxnSpLocks noChangeShapeType="1"/>
              <a:stCxn id="29717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719" name="AutoShape 23">
              <a:extLst>
                <a:ext uri="{FF2B5EF4-FFF2-40B4-BE49-F238E27FC236}">
                  <a16:creationId xmlns:a16="http://schemas.microsoft.com/office/drawing/2014/main" id="{11A3198A-694F-A481-B493-587E21766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720" name="Text Box 24">
              <a:extLst>
                <a:ext uri="{FF2B5EF4-FFF2-40B4-BE49-F238E27FC236}">
                  <a16:creationId xmlns:a16="http://schemas.microsoft.com/office/drawing/2014/main" id="{08CEAABF-01C1-A574-E08D-D99EB98F2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21" name="Text Box 25">
              <a:extLst>
                <a:ext uri="{FF2B5EF4-FFF2-40B4-BE49-F238E27FC236}">
                  <a16:creationId xmlns:a16="http://schemas.microsoft.com/office/drawing/2014/main" id="{A0C137CF-AB09-8104-7761-40C80A732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29722" name="AutoShape 26">
            <a:extLst>
              <a:ext uri="{FF2B5EF4-FFF2-40B4-BE49-F238E27FC236}">
                <a16:creationId xmlns:a16="http://schemas.microsoft.com/office/drawing/2014/main" id="{F491E920-66AD-2EAE-E48D-1ECAA276719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3" name="Text Box 27">
            <a:extLst>
              <a:ext uri="{FF2B5EF4-FFF2-40B4-BE49-F238E27FC236}">
                <a16:creationId xmlns:a16="http://schemas.microsoft.com/office/drawing/2014/main" id="{86632B82-A28D-85AB-761C-A017DCCE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1981C96D-B927-B295-4C69-76B29B6293C9}"/>
              </a:ext>
            </a:extLst>
          </p:cNvPr>
          <p:cNvGrpSpPr>
            <a:grpSpLocks/>
          </p:cNvGrpSpPr>
          <p:nvPr/>
        </p:nvGrpSpPr>
        <p:grpSpPr bwMode="auto">
          <a:xfrm>
            <a:off x="7862888" y="3257550"/>
            <a:ext cx="665162" cy="396875"/>
            <a:chOff x="4953" y="2052"/>
            <a:chExt cx="419" cy="250"/>
          </a:xfrm>
        </p:grpSpPr>
        <p:sp>
          <p:nvSpPr>
            <p:cNvPr id="29725" name="Text Box 29">
              <a:extLst>
                <a:ext uri="{FF2B5EF4-FFF2-40B4-BE49-F238E27FC236}">
                  <a16:creationId xmlns:a16="http://schemas.microsoft.com/office/drawing/2014/main" id="{4FF8DE99-C2B6-0732-4E38-3ECD12E5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205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u</a:t>
              </a:r>
            </a:p>
          </p:txBody>
        </p:sp>
        <p:cxnSp>
          <p:nvCxnSpPr>
            <p:cNvPr id="29726" name="AutoShape 30">
              <a:extLst>
                <a:ext uri="{FF2B5EF4-FFF2-40B4-BE49-F238E27FC236}">
                  <a16:creationId xmlns:a16="http://schemas.microsoft.com/office/drawing/2014/main" id="{B079BA78-CE69-1D49-2BD4-E549DA68FF2C}"/>
                </a:ext>
              </a:extLst>
            </p:cNvPr>
            <p:cNvCxnSpPr>
              <a:cxnSpLocks noChangeShapeType="1"/>
              <a:stCxn id="29725" idx="3"/>
            </p:cNvCxnSpPr>
            <p:nvPr/>
          </p:nvCxnSpPr>
          <p:spPr bwMode="auto">
            <a:xfrm flipV="1">
              <a:off x="5162" y="2174"/>
              <a:ext cx="209" cy="3"/>
            </a:xfrm>
            <a:prstGeom prst="straightConnector1">
              <a:avLst/>
            </a:prstGeom>
            <a:noFill/>
            <a:ln w="1908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E0F465DE-D914-0DDF-54E1-2D78AB34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DFC6E978-4659-C480-821A-77F59795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5679230B-F08C-CEEC-4CF6-674C6467CAA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0"/>
            <a:ext cx="665163" cy="396875"/>
            <a:chOff x="3936" y="960"/>
            <a:chExt cx="419" cy="250"/>
          </a:xfrm>
        </p:grpSpPr>
        <p:sp>
          <p:nvSpPr>
            <p:cNvPr id="30724" name="Text Box 4">
              <a:extLst>
                <a:ext uri="{FF2B5EF4-FFF2-40B4-BE49-F238E27FC236}">
                  <a16:creationId xmlns:a16="http://schemas.microsoft.com/office/drawing/2014/main" id="{F78F5FC7-7621-4419-C4B8-BF206D7ED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96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u</a:t>
              </a:r>
            </a:p>
          </p:txBody>
        </p:sp>
        <p:cxnSp>
          <p:nvCxnSpPr>
            <p:cNvPr id="30725" name="AutoShape 5">
              <a:extLst>
                <a:ext uri="{FF2B5EF4-FFF2-40B4-BE49-F238E27FC236}">
                  <a16:creationId xmlns:a16="http://schemas.microsoft.com/office/drawing/2014/main" id="{68202A2C-60CA-CD86-732B-6373572146E3}"/>
                </a:ext>
              </a:extLst>
            </p:cNvPr>
            <p:cNvCxnSpPr>
              <a:cxnSpLocks noChangeShapeType="1"/>
              <a:stCxn id="30724" idx="3"/>
            </p:cNvCxnSpPr>
            <p:nvPr/>
          </p:nvCxnSpPr>
          <p:spPr bwMode="auto">
            <a:xfrm flipV="1">
              <a:off x="4146" y="1081"/>
              <a:ext cx="210" cy="4"/>
            </a:xfrm>
            <a:prstGeom prst="straightConnector1">
              <a:avLst/>
            </a:prstGeom>
            <a:noFill/>
            <a:ln w="1908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0726" name="Group 6">
            <a:extLst>
              <a:ext uri="{FF2B5EF4-FFF2-40B4-BE49-F238E27FC236}">
                <a16:creationId xmlns:a16="http://schemas.microsoft.com/office/drawing/2014/main" id="{57299948-C624-3540-28F7-DA183F55016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30727" name="Group 7">
              <a:extLst>
                <a:ext uri="{FF2B5EF4-FFF2-40B4-BE49-F238E27FC236}">
                  <a16:creationId xmlns:a16="http://schemas.microsoft.com/office/drawing/2014/main" id="{2DFF1DBB-2C80-3888-1B4A-FB10B6CF5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30728" name="Oval 8">
                <a:extLst>
                  <a:ext uri="{FF2B5EF4-FFF2-40B4-BE49-F238E27FC236}">
                    <a16:creationId xmlns:a16="http://schemas.microsoft.com/office/drawing/2014/main" id="{9E6BB35E-494A-F8D6-DC70-7F14D0CC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30729" name="Oval 9">
                <a:extLst>
                  <a:ext uri="{FF2B5EF4-FFF2-40B4-BE49-F238E27FC236}">
                    <a16:creationId xmlns:a16="http://schemas.microsoft.com/office/drawing/2014/main" id="{F6F78D27-708D-99DF-34FD-EC2C521B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30" name="Oval 10">
                <a:extLst>
                  <a:ext uri="{FF2B5EF4-FFF2-40B4-BE49-F238E27FC236}">
                    <a16:creationId xmlns:a16="http://schemas.microsoft.com/office/drawing/2014/main" id="{0F335947-0FF2-9452-88D0-81921A940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0731" name="Oval 11">
                <a:extLst>
                  <a:ext uri="{FF2B5EF4-FFF2-40B4-BE49-F238E27FC236}">
                    <a16:creationId xmlns:a16="http://schemas.microsoft.com/office/drawing/2014/main" id="{9D492623-CE36-2925-D7B1-0E504A430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30732" name="AutoShape 12">
                <a:extLst>
                  <a:ext uri="{FF2B5EF4-FFF2-40B4-BE49-F238E27FC236}">
                    <a16:creationId xmlns:a16="http://schemas.microsoft.com/office/drawing/2014/main" id="{14381687-18A8-D8CE-BA45-421B4F76EF67}"/>
                  </a:ext>
                </a:extLst>
              </p:cNvPr>
              <p:cNvCxnSpPr>
                <a:cxnSpLocks noChangeShapeType="1"/>
                <a:stCxn id="30731" idx="7"/>
                <a:endCxn id="30728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3" name="AutoShape 13">
                <a:extLst>
                  <a:ext uri="{FF2B5EF4-FFF2-40B4-BE49-F238E27FC236}">
                    <a16:creationId xmlns:a16="http://schemas.microsoft.com/office/drawing/2014/main" id="{12D34ACF-AD82-3354-F9D3-199688E0D16A}"/>
                  </a:ext>
                </a:extLst>
              </p:cNvPr>
              <p:cNvCxnSpPr>
                <a:cxnSpLocks noChangeShapeType="1"/>
                <a:stCxn id="30731" idx="5"/>
                <a:endCxn id="30729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4" name="AutoShape 14">
                <a:extLst>
                  <a:ext uri="{FF2B5EF4-FFF2-40B4-BE49-F238E27FC236}">
                    <a16:creationId xmlns:a16="http://schemas.microsoft.com/office/drawing/2014/main" id="{3B046D82-B072-1AC6-C2A6-ED02BF508BA0}"/>
                  </a:ext>
                </a:extLst>
              </p:cNvPr>
              <p:cNvCxnSpPr>
                <a:cxnSpLocks noChangeShapeType="1"/>
                <a:stCxn id="30729" idx="7"/>
                <a:endCxn id="30744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5" name="AutoShape 15">
                <a:extLst>
                  <a:ext uri="{FF2B5EF4-FFF2-40B4-BE49-F238E27FC236}">
                    <a16:creationId xmlns:a16="http://schemas.microsoft.com/office/drawing/2014/main" id="{21F5DEDB-729D-E16B-31F8-B70FE6CE6356}"/>
                  </a:ext>
                </a:extLst>
              </p:cNvPr>
              <p:cNvCxnSpPr>
                <a:cxnSpLocks noChangeShapeType="1"/>
                <a:stCxn id="30730" idx="1"/>
                <a:endCxn id="30728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6" name="AutoShape 16">
                <a:extLst>
                  <a:ext uri="{FF2B5EF4-FFF2-40B4-BE49-F238E27FC236}">
                    <a16:creationId xmlns:a16="http://schemas.microsoft.com/office/drawing/2014/main" id="{FD69EA97-8F4E-E5C6-860E-A27BFC1C166E}"/>
                  </a:ext>
                </a:extLst>
              </p:cNvPr>
              <p:cNvCxnSpPr>
                <a:cxnSpLocks noChangeShapeType="1"/>
                <a:stCxn id="30729" idx="1"/>
                <a:endCxn id="30728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7" name="AutoShape 17">
                <a:extLst>
                  <a:ext uri="{FF2B5EF4-FFF2-40B4-BE49-F238E27FC236}">
                    <a16:creationId xmlns:a16="http://schemas.microsoft.com/office/drawing/2014/main" id="{57CC781F-680B-C3A7-DD30-34BC5BFA0D46}"/>
                  </a:ext>
                </a:extLst>
              </p:cNvPr>
              <p:cNvCxnSpPr>
                <a:cxnSpLocks noChangeShapeType="1"/>
                <a:stCxn id="30728" idx="5"/>
                <a:endCxn id="30729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0738" name="Text Box 18">
                <a:extLst>
                  <a:ext uri="{FF2B5EF4-FFF2-40B4-BE49-F238E27FC236}">
                    <a16:creationId xmlns:a16="http://schemas.microsoft.com/office/drawing/2014/main" id="{D4D202BF-6E8F-CF26-ABC5-6DB26CC7B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0739" name="Text Box 19">
                <a:extLst>
                  <a:ext uri="{FF2B5EF4-FFF2-40B4-BE49-F238E27FC236}">
                    <a16:creationId xmlns:a16="http://schemas.microsoft.com/office/drawing/2014/main" id="{D3291459-65CD-3DE8-9B57-96F942714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0740" name="Text Box 20">
                <a:extLst>
                  <a:ext uri="{FF2B5EF4-FFF2-40B4-BE49-F238E27FC236}">
                    <a16:creationId xmlns:a16="http://schemas.microsoft.com/office/drawing/2014/main" id="{EA7487B9-3150-DEE9-4BE7-F5ACF3A1B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0741" name="Text Box 21">
                <a:extLst>
                  <a:ext uri="{FF2B5EF4-FFF2-40B4-BE49-F238E27FC236}">
                    <a16:creationId xmlns:a16="http://schemas.microsoft.com/office/drawing/2014/main" id="{561BF276-3B11-3A9B-3511-0DE6AD6EC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742" name="Text Box 22">
                <a:extLst>
                  <a:ext uri="{FF2B5EF4-FFF2-40B4-BE49-F238E27FC236}">
                    <a16:creationId xmlns:a16="http://schemas.microsoft.com/office/drawing/2014/main" id="{0BFF0A42-3064-1849-98DB-6ABF52310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743" name="Text Box 23">
                <a:extLst>
                  <a:ext uri="{FF2B5EF4-FFF2-40B4-BE49-F238E27FC236}">
                    <a16:creationId xmlns:a16="http://schemas.microsoft.com/office/drawing/2014/main" id="{8BCF76E5-F7D6-6054-B3A2-7B23DBC6D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30744" name="Oval 24">
              <a:extLst>
                <a:ext uri="{FF2B5EF4-FFF2-40B4-BE49-F238E27FC236}">
                  <a16:creationId xmlns:a16="http://schemas.microsoft.com/office/drawing/2014/main" id="{C4B6086B-3162-105F-03C9-5A8B97500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30745" name="AutoShape 25">
              <a:extLst>
                <a:ext uri="{FF2B5EF4-FFF2-40B4-BE49-F238E27FC236}">
                  <a16:creationId xmlns:a16="http://schemas.microsoft.com/office/drawing/2014/main" id="{D7B86296-CE8E-6993-4167-85A0E60629B5}"/>
                </a:ext>
              </a:extLst>
            </p:cNvPr>
            <p:cNvCxnSpPr>
              <a:cxnSpLocks noChangeShapeType="1"/>
              <a:stCxn id="30744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746" name="AutoShape 26">
              <a:extLst>
                <a:ext uri="{FF2B5EF4-FFF2-40B4-BE49-F238E27FC236}">
                  <a16:creationId xmlns:a16="http://schemas.microsoft.com/office/drawing/2014/main" id="{E68D73C0-C78F-D697-E72F-84F52AE871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747" name="Text Box 27">
              <a:extLst>
                <a:ext uri="{FF2B5EF4-FFF2-40B4-BE49-F238E27FC236}">
                  <a16:creationId xmlns:a16="http://schemas.microsoft.com/office/drawing/2014/main" id="{9964AFDF-F325-3AF4-DCE7-B52B0BBD4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748" name="Text Box 28">
              <a:extLst>
                <a:ext uri="{FF2B5EF4-FFF2-40B4-BE49-F238E27FC236}">
                  <a16:creationId xmlns:a16="http://schemas.microsoft.com/office/drawing/2014/main" id="{3242B0C7-176F-C1FE-50D4-8BDD2DAA0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30749" name="AutoShape 29">
            <a:extLst>
              <a:ext uri="{FF2B5EF4-FFF2-40B4-BE49-F238E27FC236}">
                <a16:creationId xmlns:a16="http://schemas.microsoft.com/office/drawing/2014/main" id="{54BEDE57-45D0-8F8C-E746-6E524FC58F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50" name="Text Box 30">
            <a:extLst>
              <a:ext uri="{FF2B5EF4-FFF2-40B4-BE49-F238E27FC236}">
                <a16:creationId xmlns:a16="http://schemas.microsoft.com/office/drawing/2014/main" id="{3722855C-B568-0ED4-E409-879EE9607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371ADB91-5244-BE1B-57C3-6380689D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Single-Source Shortest Path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6E19B35D-847A-210E-EBEE-FE944F8A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Problem: given a </a:t>
            </a:r>
            <a:r>
              <a:rPr lang="en-US" altLang="pt-BR" sz="3200" i="0">
                <a:solidFill>
                  <a:srgbClr val="FF0000"/>
                </a:solidFill>
                <a:latin typeface="Times New Roman" panose="02020603050405020304" pitchFamily="18" charset="0"/>
              </a:rPr>
              <a:t>weighted directed </a:t>
            </a:r>
            <a:r>
              <a:rPr lang="en-US" altLang="pt-BR" sz="3200" i="0">
                <a:latin typeface="Times New Roman" panose="02020603050405020304" pitchFamily="18" charset="0"/>
              </a:rPr>
              <a:t>graph G, find the minimum-weight path from a given source vertex s to another vertex v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ja-JP" altLang="pt-BR" sz="2800" i="0">
                <a:latin typeface="Times New Roman" panose="02020603050405020304" pitchFamily="18" charset="0"/>
              </a:rPr>
              <a:t>“</a:t>
            </a:r>
            <a:r>
              <a:rPr lang="en-US" altLang="pt-BR" sz="2800" i="0">
                <a:latin typeface="Times New Roman" panose="02020603050405020304" pitchFamily="18" charset="0"/>
              </a:rPr>
              <a:t>Shortest-path</a:t>
            </a:r>
            <a:r>
              <a:rPr lang="ja-JP" altLang="pt-BR" sz="2800" i="0">
                <a:latin typeface="Times New Roman" panose="02020603050405020304" pitchFamily="18" charset="0"/>
              </a:rPr>
              <a:t>”</a:t>
            </a:r>
            <a:r>
              <a:rPr lang="en-US" altLang="pt-BR" sz="2800" i="0">
                <a:latin typeface="Times New Roman" panose="02020603050405020304" pitchFamily="18" charset="0"/>
              </a:rPr>
              <a:t> = minimum weight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Symbol" panose="05050102010706020507" pitchFamily="18" charset="2"/>
              </a:rPr>
              <a:t></a:t>
            </a:r>
            <a:r>
              <a:rPr lang="en-US" altLang="pt-BR" sz="2400" i="0">
                <a:latin typeface="Times New Roman" panose="02020603050405020304" pitchFamily="18" charset="0"/>
              </a:rPr>
              <a:t>(u,v) = min{w(p): u </a:t>
            </a:r>
            <a:r>
              <a:rPr lang="en-US" altLang="pt-BR" sz="2400" i="0">
                <a:latin typeface="Wingdings" panose="05000000000000000000" pitchFamily="2" charset="2"/>
              </a:rPr>
              <a:t></a:t>
            </a:r>
            <a:r>
              <a:rPr lang="en-US" altLang="pt-BR" sz="2400" i="0">
                <a:latin typeface="Times New Roman" panose="02020603050405020304" pitchFamily="18" charset="0"/>
              </a:rPr>
              <a:t> v}, if there is a path from u to v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Symbol" panose="05050102010706020507" pitchFamily="18" charset="2"/>
              </a:rPr>
              <a:t></a:t>
            </a:r>
            <a:r>
              <a:rPr lang="en-US" altLang="pt-BR" sz="2400" i="0">
                <a:latin typeface="Times New Roman" panose="02020603050405020304" pitchFamily="18" charset="0"/>
              </a:rPr>
              <a:t>(u,v)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i="0">
                <a:latin typeface="Times New Roman" panose="02020603050405020304" pitchFamily="18" charset="0"/>
              </a:rPr>
              <a:t>, otherwise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E.g., a road map: what is the shortest path from Belo Horizonte to Maringá?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3DBA1C65-8497-8C6A-988F-4F81C5FC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9000"/>
            <a:ext cx="3016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700" i="0"/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096FE452-B703-1AA6-B0D2-C04934CE5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6DBEF71C-1694-616C-96D6-90AA241E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B83728DF-AC1C-B04B-ED1E-F2D0683BA75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0"/>
            <a:ext cx="665163" cy="396875"/>
            <a:chOff x="3936" y="960"/>
            <a:chExt cx="419" cy="250"/>
          </a:xfrm>
        </p:grpSpPr>
        <p:sp>
          <p:nvSpPr>
            <p:cNvPr id="31748" name="Text Box 4">
              <a:extLst>
                <a:ext uri="{FF2B5EF4-FFF2-40B4-BE49-F238E27FC236}">
                  <a16:creationId xmlns:a16="http://schemas.microsoft.com/office/drawing/2014/main" id="{4A96B5A2-B431-7DBB-2758-4FB2BBAB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96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u</a:t>
              </a:r>
            </a:p>
          </p:txBody>
        </p:sp>
        <p:cxnSp>
          <p:nvCxnSpPr>
            <p:cNvPr id="31749" name="AutoShape 5">
              <a:extLst>
                <a:ext uri="{FF2B5EF4-FFF2-40B4-BE49-F238E27FC236}">
                  <a16:creationId xmlns:a16="http://schemas.microsoft.com/office/drawing/2014/main" id="{AAFAB751-24D9-6628-6B7A-1457392D82FD}"/>
                </a:ext>
              </a:extLst>
            </p:cNvPr>
            <p:cNvCxnSpPr>
              <a:cxnSpLocks noChangeShapeType="1"/>
              <a:stCxn id="31748" idx="3"/>
            </p:cNvCxnSpPr>
            <p:nvPr/>
          </p:nvCxnSpPr>
          <p:spPr bwMode="auto">
            <a:xfrm flipV="1">
              <a:off x="4146" y="1081"/>
              <a:ext cx="210" cy="4"/>
            </a:xfrm>
            <a:prstGeom prst="straightConnector1">
              <a:avLst/>
            </a:prstGeom>
            <a:noFill/>
            <a:ln w="1908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1750" name="Group 6">
            <a:extLst>
              <a:ext uri="{FF2B5EF4-FFF2-40B4-BE49-F238E27FC236}">
                <a16:creationId xmlns:a16="http://schemas.microsoft.com/office/drawing/2014/main" id="{A0EA68E8-EE01-1A27-EE88-799B71A27A3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31751" name="Group 7">
              <a:extLst>
                <a:ext uri="{FF2B5EF4-FFF2-40B4-BE49-F238E27FC236}">
                  <a16:creationId xmlns:a16="http://schemas.microsoft.com/office/drawing/2014/main" id="{50961BC2-67FB-32F8-7561-512645BA3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31752" name="Oval 8">
                <a:extLst>
                  <a:ext uri="{FF2B5EF4-FFF2-40B4-BE49-F238E27FC236}">
                    <a16:creationId xmlns:a16="http://schemas.microsoft.com/office/drawing/2014/main" id="{198CE989-E969-C27F-1D5F-90F42EE5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31753" name="Oval 9">
                <a:extLst>
                  <a:ext uri="{FF2B5EF4-FFF2-40B4-BE49-F238E27FC236}">
                    <a16:creationId xmlns:a16="http://schemas.microsoft.com/office/drawing/2014/main" id="{5D1AE7B6-8315-CE93-0C99-C3770709E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1754" name="Oval 10">
                <a:extLst>
                  <a:ext uri="{FF2B5EF4-FFF2-40B4-BE49-F238E27FC236}">
                    <a16:creationId xmlns:a16="http://schemas.microsoft.com/office/drawing/2014/main" id="{07335417-93D5-DCC7-DA04-A06533D7D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solidFill>
                <a:srgbClr val="FFFFFF"/>
              </a:solid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31755" name="Oval 11">
                <a:extLst>
                  <a:ext uri="{FF2B5EF4-FFF2-40B4-BE49-F238E27FC236}">
                    <a16:creationId xmlns:a16="http://schemas.microsoft.com/office/drawing/2014/main" id="{33EA6A4D-48F9-92A9-163A-078F8F915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31756" name="AutoShape 12">
                <a:extLst>
                  <a:ext uri="{FF2B5EF4-FFF2-40B4-BE49-F238E27FC236}">
                    <a16:creationId xmlns:a16="http://schemas.microsoft.com/office/drawing/2014/main" id="{FF1CD924-42E7-86FA-6ED6-9ED944564111}"/>
                  </a:ext>
                </a:extLst>
              </p:cNvPr>
              <p:cNvCxnSpPr>
                <a:cxnSpLocks noChangeShapeType="1"/>
                <a:stCxn id="31755" idx="7"/>
                <a:endCxn id="31752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57" name="AutoShape 13">
                <a:extLst>
                  <a:ext uri="{FF2B5EF4-FFF2-40B4-BE49-F238E27FC236}">
                    <a16:creationId xmlns:a16="http://schemas.microsoft.com/office/drawing/2014/main" id="{55A2ED09-8FA4-DBE6-81EE-05DA7A09BCBB}"/>
                  </a:ext>
                </a:extLst>
              </p:cNvPr>
              <p:cNvCxnSpPr>
                <a:cxnSpLocks noChangeShapeType="1"/>
                <a:stCxn id="31755" idx="5"/>
                <a:endCxn id="31753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58" name="AutoShape 14">
                <a:extLst>
                  <a:ext uri="{FF2B5EF4-FFF2-40B4-BE49-F238E27FC236}">
                    <a16:creationId xmlns:a16="http://schemas.microsoft.com/office/drawing/2014/main" id="{CDD3D501-CC92-0BAC-D695-7BA325CBFE8B}"/>
                  </a:ext>
                </a:extLst>
              </p:cNvPr>
              <p:cNvCxnSpPr>
                <a:cxnSpLocks noChangeShapeType="1"/>
                <a:stCxn id="31753" idx="7"/>
                <a:endCxn id="31768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59" name="AutoShape 15">
                <a:extLst>
                  <a:ext uri="{FF2B5EF4-FFF2-40B4-BE49-F238E27FC236}">
                    <a16:creationId xmlns:a16="http://schemas.microsoft.com/office/drawing/2014/main" id="{3E9ABBB4-9036-3A8A-3C19-356BD9EDE54D}"/>
                  </a:ext>
                </a:extLst>
              </p:cNvPr>
              <p:cNvCxnSpPr>
                <a:cxnSpLocks noChangeShapeType="1"/>
                <a:stCxn id="31754" idx="1"/>
                <a:endCxn id="31752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60" name="AutoShape 16">
                <a:extLst>
                  <a:ext uri="{FF2B5EF4-FFF2-40B4-BE49-F238E27FC236}">
                    <a16:creationId xmlns:a16="http://schemas.microsoft.com/office/drawing/2014/main" id="{86607398-D523-4AAE-0BB0-87D65EEA4B43}"/>
                  </a:ext>
                </a:extLst>
              </p:cNvPr>
              <p:cNvCxnSpPr>
                <a:cxnSpLocks noChangeShapeType="1"/>
                <a:stCxn id="31753" idx="1"/>
                <a:endCxn id="31752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761" name="AutoShape 17">
                <a:extLst>
                  <a:ext uri="{FF2B5EF4-FFF2-40B4-BE49-F238E27FC236}">
                    <a16:creationId xmlns:a16="http://schemas.microsoft.com/office/drawing/2014/main" id="{7BC6F30E-7809-F1BF-36A9-9DA3007DBA5F}"/>
                  </a:ext>
                </a:extLst>
              </p:cNvPr>
              <p:cNvCxnSpPr>
                <a:cxnSpLocks noChangeShapeType="1"/>
                <a:stCxn id="31752" idx="5"/>
                <a:endCxn id="31753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1762" name="Text Box 18">
                <a:extLst>
                  <a:ext uri="{FF2B5EF4-FFF2-40B4-BE49-F238E27FC236}">
                    <a16:creationId xmlns:a16="http://schemas.microsoft.com/office/drawing/2014/main" id="{9F6BBD93-65B2-AFBA-0C15-3FB1565EE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63" name="Text Box 19">
                <a:extLst>
                  <a:ext uri="{FF2B5EF4-FFF2-40B4-BE49-F238E27FC236}">
                    <a16:creationId xmlns:a16="http://schemas.microsoft.com/office/drawing/2014/main" id="{9A177835-927D-5616-9892-F2BAD849D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1764" name="Text Box 20">
                <a:extLst>
                  <a:ext uri="{FF2B5EF4-FFF2-40B4-BE49-F238E27FC236}">
                    <a16:creationId xmlns:a16="http://schemas.microsoft.com/office/drawing/2014/main" id="{68A25A90-6F04-8B45-6752-3317C2EBC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1765" name="Text Box 21">
                <a:extLst>
                  <a:ext uri="{FF2B5EF4-FFF2-40B4-BE49-F238E27FC236}">
                    <a16:creationId xmlns:a16="http://schemas.microsoft.com/office/drawing/2014/main" id="{2E3A3BA0-E922-7849-A273-23DCD3C29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1766" name="Text Box 22">
                <a:extLst>
                  <a:ext uri="{FF2B5EF4-FFF2-40B4-BE49-F238E27FC236}">
                    <a16:creationId xmlns:a16="http://schemas.microsoft.com/office/drawing/2014/main" id="{40C0763B-AAC5-F075-D41D-9CEDF38BA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1767" name="Text Box 23">
                <a:extLst>
                  <a:ext uri="{FF2B5EF4-FFF2-40B4-BE49-F238E27FC236}">
                    <a16:creationId xmlns:a16="http://schemas.microsoft.com/office/drawing/2014/main" id="{F05F2069-CB20-4CAC-A06E-362055FC7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31768" name="Oval 24">
              <a:extLst>
                <a:ext uri="{FF2B5EF4-FFF2-40B4-BE49-F238E27FC236}">
                  <a16:creationId xmlns:a16="http://schemas.microsoft.com/office/drawing/2014/main" id="{D36A1F9A-E35B-AC7F-D4AB-4F2A6BB5B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31769" name="AutoShape 25">
              <a:extLst>
                <a:ext uri="{FF2B5EF4-FFF2-40B4-BE49-F238E27FC236}">
                  <a16:creationId xmlns:a16="http://schemas.microsoft.com/office/drawing/2014/main" id="{79B5AA34-11CB-A0C6-66D2-59208E88305E}"/>
                </a:ext>
              </a:extLst>
            </p:cNvPr>
            <p:cNvCxnSpPr>
              <a:cxnSpLocks noChangeShapeType="1"/>
              <a:stCxn id="31768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770" name="AutoShape 26">
              <a:extLst>
                <a:ext uri="{FF2B5EF4-FFF2-40B4-BE49-F238E27FC236}">
                  <a16:creationId xmlns:a16="http://schemas.microsoft.com/office/drawing/2014/main" id="{93EFED54-5ADE-657E-3131-B8D1DAD0A7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771" name="Text Box 27">
              <a:extLst>
                <a:ext uri="{FF2B5EF4-FFF2-40B4-BE49-F238E27FC236}">
                  <a16:creationId xmlns:a16="http://schemas.microsoft.com/office/drawing/2014/main" id="{5EA3C327-976E-22AD-4E03-FED515DAA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772" name="Text Box 28">
              <a:extLst>
                <a:ext uri="{FF2B5EF4-FFF2-40B4-BE49-F238E27FC236}">
                  <a16:creationId xmlns:a16="http://schemas.microsoft.com/office/drawing/2014/main" id="{DFCDDD63-2480-779D-08D6-582B6B3EC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31773" name="AutoShape 29">
            <a:extLst>
              <a:ext uri="{FF2B5EF4-FFF2-40B4-BE49-F238E27FC236}">
                <a16:creationId xmlns:a16="http://schemas.microsoft.com/office/drawing/2014/main" id="{0409C5CC-2AFE-B9C7-21AE-63FC3E162F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74" name="Text Box 30">
            <a:extLst>
              <a:ext uri="{FF2B5EF4-FFF2-40B4-BE49-F238E27FC236}">
                <a16:creationId xmlns:a16="http://schemas.microsoft.com/office/drawing/2014/main" id="{462C815F-2758-B83F-0A5C-4402E30BE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C5542528-9A74-C763-5498-3EF9A652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9AF1A6DC-9253-830C-40C2-D60E0C0A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897F13AA-64E9-6F5A-86E6-BB203185F3B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524000"/>
            <a:ext cx="665163" cy="396875"/>
            <a:chOff x="3936" y="960"/>
            <a:chExt cx="419" cy="250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AAD45B32-EF9E-20B3-37D6-C17E0D07D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96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u</a:t>
              </a:r>
            </a:p>
          </p:txBody>
        </p:sp>
        <p:cxnSp>
          <p:nvCxnSpPr>
            <p:cNvPr id="32773" name="AutoShape 5">
              <a:extLst>
                <a:ext uri="{FF2B5EF4-FFF2-40B4-BE49-F238E27FC236}">
                  <a16:creationId xmlns:a16="http://schemas.microsoft.com/office/drawing/2014/main" id="{8FE24628-1CB5-85FC-CFA8-FF26E9A7AEC6}"/>
                </a:ext>
              </a:extLst>
            </p:cNvPr>
            <p:cNvCxnSpPr>
              <a:cxnSpLocks noChangeShapeType="1"/>
              <a:stCxn id="32772" idx="3"/>
            </p:cNvCxnSpPr>
            <p:nvPr/>
          </p:nvCxnSpPr>
          <p:spPr bwMode="auto">
            <a:xfrm flipV="1">
              <a:off x="4146" y="1081"/>
              <a:ext cx="210" cy="4"/>
            </a:xfrm>
            <a:prstGeom prst="straightConnector1">
              <a:avLst/>
            </a:prstGeom>
            <a:noFill/>
            <a:ln w="1908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AFE8D894-6C6A-B28F-B372-CF9BF1B5DD9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3305175" cy="2049463"/>
            <a:chOff x="3600" y="912"/>
            <a:chExt cx="2082" cy="1291"/>
          </a:xfrm>
        </p:grpSpPr>
        <p:grpSp>
          <p:nvGrpSpPr>
            <p:cNvPr id="32775" name="Group 7">
              <a:extLst>
                <a:ext uri="{FF2B5EF4-FFF2-40B4-BE49-F238E27FC236}">
                  <a16:creationId xmlns:a16="http://schemas.microsoft.com/office/drawing/2014/main" id="{229C7E87-53C5-DD7D-40A5-7864E0E32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12"/>
              <a:ext cx="2008" cy="1291"/>
              <a:chOff x="3600" y="912"/>
              <a:chExt cx="2008" cy="1291"/>
            </a:xfrm>
          </p:grpSpPr>
          <p:sp>
            <p:nvSpPr>
              <p:cNvPr id="32776" name="Oval 8">
                <a:extLst>
                  <a:ext uri="{FF2B5EF4-FFF2-40B4-BE49-F238E27FC236}">
                    <a16:creationId xmlns:a16="http://schemas.microsoft.com/office/drawing/2014/main" id="{E53A603D-448F-3FFF-2C8C-254E58F5B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96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32777" name="Oval 9">
                <a:extLst>
                  <a:ext uri="{FF2B5EF4-FFF2-40B4-BE49-F238E27FC236}">
                    <a16:creationId xmlns:a16="http://schemas.microsoft.com/office/drawing/2014/main" id="{4BB4655E-B02D-AFA0-6F6C-420BF05CC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872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2778" name="Oval 10">
                <a:extLst>
                  <a:ext uri="{FF2B5EF4-FFF2-40B4-BE49-F238E27FC236}">
                    <a16:creationId xmlns:a16="http://schemas.microsoft.com/office/drawing/2014/main" id="{4ABF7A5E-9174-4472-511A-03F152598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4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32779" name="Oval 11">
                <a:extLst>
                  <a:ext uri="{FF2B5EF4-FFF2-40B4-BE49-F238E27FC236}">
                    <a16:creationId xmlns:a16="http://schemas.microsoft.com/office/drawing/2014/main" id="{AC753FF3-FF77-1E70-BB33-83BC88D84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331" cy="331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28440" cap="sq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400" b="1" i="0">
                    <a:latin typeface="Courier New" panose="02070309020205020404" pitchFamily="49" charset="0"/>
                  </a:rPr>
                  <a:t>0</a:t>
                </a:r>
              </a:p>
            </p:txBody>
          </p:sp>
          <p:cxnSp>
            <p:nvCxnSpPr>
              <p:cNvPr id="32780" name="AutoShape 12">
                <a:extLst>
                  <a:ext uri="{FF2B5EF4-FFF2-40B4-BE49-F238E27FC236}">
                    <a16:creationId xmlns:a16="http://schemas.microsoft.com/office/drawing/2014/main" id="{D4284972-59CD-E513-2899-95C8349D2F3D}"/>
                  </a:ext>
                </a:extLst>
              </p:cNvPr>
              <p:cNvCxnSpPr>
                <a:cxnSpLocks noChangeShapeType="1"/>
                <a:stCxn id="32779" idx="7"/>
                <a:endCxn id="32776" idx="3"/>
              </p:cNvCxnSpPr>
              <p:nvPr/>
            </p:nvCxnSpPr>
            <p:spPr bwMode="auto">
              <a:xfrm flipV="1">
                <a:off x="3883" y="1243"/>
                <a:ext cx="532" cy="244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81" name="AutoShape 13">
                <a:extLst>
                  <a:ext uri="{FF2B5EF4-FFF2-40B4-BE49-F238E27FC236}">
                    <a16:creationId xmlns:a16="http://schemas.microsoft.com/office/drawing/2014/main" id="{7D6DB81B-ED33-6FBA-EF3E-CF22CF69E58F}"/>
                  </a:ext>
                </a:extLst>
              </p:cNvPr>
              <p:cNvCxnSpPr>
                <a:cxnSpLocks noChangeShapeType="1"/>
                <a:stCxn id="32779" idx="5"/>
                <a:endCxn id="32777" idx="1"/>
              </p:cNvCxnSpPr>
              <p:nvPr/>
            </p:nvCxnSpPr>
            <p:spPr bwMode="auto">
              <a:xfrm>
                <a:off x="3883" y="1723"/>
                <a:ext cx="532" cy="196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82" name="AutoShape 14">
                <a:extLst>
                  <a:ext uri="{FF2B5EF4-FFF2-40B4-BE49-F238E27FC236}">
                    <a16:creationId xmlns:a16="http://schemas.microsoft.com/office/drawing/2014/main" id="{8A3C331C-2A43-7485-A6C2-5AE090CD6276}"/>
                  </a:ext>
                </a:extLst>
              </p:cNvPr>
              <p:cNvCxnSpPr>
                <a:cxnSpLocks noChangeShapeType="1"/>
                <a:stCxn id="32777" idx="7"/>
                <a:endCxn id="32792" idx="2"/>
              </p:cNvCxnSpPr>
              <p:nvPr/>
            </p:nvCxnSpPr>
            <p:spPr bwMode="auto">
              <a:xfrm>
                <a:off x="4651" y="1921"/>
                <a:ext cx="577" cy="21"/>
              </a:xfrm>
              <a:prstGeom prst="straightConnector1">
                <a:avLst/>
              </a:prstGeom>
              <a:noFill/>
              <a:ln w="28440" cap="sq">
                <a:solidFill>
                  <a:srgbClr val="CC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83" name="AutoShape 15">
                <a:extLst>
                  <a:ext uri="{FF2B5EF4-FFF2-40B4-BE49-F238E27FC236}">
                    <a16:creationId xmlns:a16="http://schemas.microsoft.com/office/drawing/2014/main" id="{A7DA31E5-FDDD-6DD9-E1C8-5AE98F48A37D}"/>
                  </a:ext>
                </a:extLst>
              </p:cNvPr>
              <p:cNvCxnSpPr>
                <a:cxnSpLocks noChangeShapeType="1"/>
                <a:stCxn id="32778" idx="1"/>
                <a:endCxn id="32776" idx="6"/>
              </p:cNvCxnSpPr>
              <p:nvPr/>
            </p:nvCxnSpPr>
            <p:spPr bwMode="auto">
              <a:xfrm flipH="1" flipV="1">
                <a:off x="4699" y="1126"/>
                <a:ext cx="625" cy="25"/>
              </a:xfrm>
              <a:prstGeom prst="straightConnector1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84" name="AutoShape 16">
                <a:extLst>
                  <a:ext uri="{FF2B5EF4-FFF2-40B4-BE49-F238E27FC236}">
                    <a16:creationId xmlns:a16="http://schemas.microsoft.com/office/drawing/2014/main" id="{A0324613-833E-7399-F8AE-B15C784CBF4E}"/>
                  </a:ext>
                </a:extLst>
              </p:cNvPr>
              <p:cNvCxnSpPr>
                <a:cxnSpLocks noChangeShapeType="1"/>
                <a:stCxn id="32777" idx="1"/>
                <a:endCxn id="32776" idx="3"/>
              </p:cNvCxnSpPr>
              <p:nvPr/>
            </p:nvCxnSpPr>
            <p:spPr bwMode="auto">
              <a:xfrm flipV="1">
                <a:off x="4416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85" name="AutoShape 17">
                <a:extLst>
                  <a:ext uri="{FF2B5EF4-FFF2-40B4-BE49-F238E27FC236}">
                    <a16:creationId xmlns:a16="http://schemas.microsoft.com/office/drawing/2014/main" id="{054A3CFD-3A00-E9CA-ACF7-7EB1588A7F0F}"/>
                  </a:ext>
                </a:extLst>
              </p:cNvPr>
              <p:cNvCxnSpPr>
                <a:cxnSpLocks noChangeShapeType="1"/>
                <a:stCxn id="32776" idx="5"/>
                <a:endCxn id="32777" idx="7"/>
              </p:cNvCxnSpPr>
              <p:nvPr/>
            </p:nvCxnSpPr>
            <p:spPr bwMode="auto">
              <a:xfrm>
                <a:off x="4651" y="1243"/>
                <a:ext cx="0" cy="676"/>
              </a:xfrm>
              <a:prstGeom prst="straightConnector1">
                <a:avLst/>
              </a:prstGeom>
              <a:noFill/>
              <a:ln w="28440" cap="sq">
                <a:solidFill>
                  <a:srgbClr val="0033CC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2786" name="Text Box 18">
                <a:extLst>
                  <a:ext uri="{FF2B5EF4-FFF2-40B4-BE49-F238E27FC236}">
                    <a16:creationId xmlns:a16="http://schemas.microsoft.com/office/drawing/2014/main" id="{02F81315-8E68-C398-79F2-F7D60CAF2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" y="1167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AD810E6-7C39-F6EA-0F18-8D4E9F64E4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788" name="Text Box 20">
                <a:extLst>
                  <a:ext uri="{FF2B5EF4-FFF2-40B4-BE49-F238E27FC236}">
                    <a16:creationId xmlns:a16="http://schemas.microsoft.com/office/drawing/2014/main" id="{4AB484BF-3258-D233-F7FB-B4A1F6EBE8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44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789" name="Text Box 21">
                <a:extLst>
                  <a:ext uri="{FF2B5EF4-FFF2-40B4-BE49-F238E27FC236}">
                    <a16:creationId xmlns:a16="http://schemas.microsoft.com/office/drawing/2014/main" id="{7CF9DCD5-3A38-2250-178A-A7F5BFE48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8" y="91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790" name="Text Box 22">
                <a:extLst>
                  <a:ext uri="{FF2B5EF4-FFF2-40B4-BE49-F238E27FC236}">
                    <a16:creationId xmlns:a16="http://schemas.microsoft.com/office/drawing/2014/main" id="{D956A8E1-541C-7CF0-39A8-47BA1D91D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3" y="190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791" name="Text Box 23">
                <a:extLst>
                  <a:ext uri="{FF2B5EF4-FFF2-40B4-BE49-F238E27FC236}">
                    <a16:creationId xmlns:a16="http://schemas.microsoft.com/office/drawing/2014/main" id="{078420BA-7047-DD15-0C6D-90B5DD940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2" y="181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 i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b="1" i="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32792" name="Oval 24">
              <a:extLst>
                <a:ext uri="{FF2B5EF4-FFF2-40B4-BE49-F238E27FC236}">
                  <a16:creationId xmlns:a16="http://schemas.microsoft.com/office/drawing/2014/main" id="{376A4234-5BC5-73CA-204C-A53B084D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776"/>
              <a:ext cx="331" cy="331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32793" name="AutoShape 25">
              <a:extLst>
                <a:ext uri="{FF2B5EF4-FFF2-40B4-BE49-F238E27FC236}">
                  <a16:creationId xmlns:a16="http://schemas.microsoft.com/office/drawing/2014/main" id="{0DCBF454-5CD2-37F6-35B4-1B9FADFAA2F0}"/>
                </a:ext>
              </a:extLst>
            </p:cNvPr>
            <p:cNvCxnSpPr>
              <a:cxnSpLocks noChangeShapeType="1"/>
              <a:stCxn id="32792" idx="7"/>
            </p:cNvCxnSpPr>
            <p:nvPr/>
          </p:nvCxnSpPr>
          <p:spPr bwMode="auto">
            <a:xfrm flipV="1">
              <a:off x="5512" y="1440"/>
              <a:ext cx="0" cy="384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794" name="AutoShape 26">
              <a:extLst>
                <a:ext uri="{FF2B5EF4-FFF2-40B4-BE49-F238E27FC236}">
                  <a16:creationId xmlns:a16="http://schemas.microsoft.com/office/drawing/2014/main" id="{9BE0B242-66BF-2C29-53B1-431A232CEB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73" y="1440"/>
              <a:ext cx="0" cy="331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795" name="Text Box 27">
              <a:extLst>
                <a:ext uri="{FF2B5EF4-FFF2-40B4-BE49-F238E27FC236}">
                  <a16:creationId xmlns:a16="http://schemas.microsoft.com/office/drawing/2014/main" id="{3F7032F1-99C6-B169-0E5A-4844582BD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796" name="Text Box 28">
              <a:extLst>
                <a:ext uri="{FF2B5EF4-FFF2-40B4-BE49-F238E27FC236}">
                  <a16:creationId xmlns:a16="http://schemas.microsoft.com/office/drawing/2014/main" id="{CFF378C5-EB18-6AF2-4B60-FC3E72C15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" y="1488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32797" name="AutoShape 29">
            <a:extLst>
              <a:ext uri="{FF2B5EF4-FFF2-40B4-BE49-F238E27FC236}">
                <a16:creationId xmlns:a16="http://schemas.microsoft.com/office/drawing/2014/main" id="{90BEB3C5-FFA8-5B49-A49E-4A2966B127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7600" y="2130425"/>
            <a:ext cx="917575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8" name="Text Box 30">
            <a:extLst>
              <a:ext uri="{FF2B5EF4-FFF2-40B4-BE49-F238E27FC236}">
                <a16:creationId xmlns:a16="http://schemas.microsoft.com/office/drawing/2014/main" id="{E1495CAA-B136-AC8D-2BAB-99EDABB7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127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D57A2875-0DF9-694E-9DBB-B0950DAF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B718243E-F7CB-ABF5-5DF8-6B164D11E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97B36A15-9CE8-C5AE-2AA9-66CEB8A5B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5418138"/>
            <a:ext cx="2557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FF0000"/>
                </a:solidFill>
                <a:latin typeface="Courier New" panose="02070309020205020404" pitchFamily="49" charset="0"/>
              </a:rPr>
              <a:t>   Implicit </a:t>
            </a:r>
          </a:p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FF0000"/>
                </a:solidFill>
                <a:latin typeface="Courier New" panose="02070309020205020404" pitchFamily="49" charset="0"/>
              </a:rPr>
              <a:t>DecreaseKey()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9414EFA7-010C-7184-30C0-53C472E5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</a:t>
            </a:r>
            <a:r>
              <a:rPr lang="ja-JP" altLang="pt-BR" sz="4000" i="0">
                <a:solidFill>
                  <a:srgbClr val="CC0000"/>
                </a:solidFill>
              </a:rPr>
              <a:t>’</a:t>
            </a:r>
            <a:r>
              <a:rPr lang="en-US" altLang="pt-BR" sz="4000" i="0">
                <a:solidFill>
                  <a:srgbClr val="CC0000"/>
                </a:solidFill>
              </a:rPr>
              <a:t>s Algorithm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591784EC-6F20-5C03-3A7F-4526ACBB6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Dijkstra(G, s)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d[v] = </a:t>
            </a:r>
            <a:r>
              <a:rPr lang="en-US" altLang="pt-BR" sz="2400" b="1" i="0">
                <a:latin typeface="Symbol" panose="05050102010706020507" pitchFamily="18" charset="2"/>
              </a:rPr>
              <a:t></a:t>
            </a:r>
            <a:r>
              <a:rPr lang="en-US" altLang="pt-BR" sz="2400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d[s] = 0; S =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; Q = V;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while (Q </a:t>
            </a:r>
            <a:r>
              <a:rPr lang="en-US" altLang="pt-BR" sz="2400" b="1" i="0">
                <a:latin typeface="Symbol" panose="05050102010706020507" pitchFamily="18" charset="2"/>
              </a:rPr>
              <a:t></a:t>
            </a:r>
            <a:r>
              <a:rPr lang="en-US" altLang="pt-BR" sz="2400" b="1" i="0">
                <a:latin typeface="Courier New" panose="02070309020205020404" pitchFamily="49" charset="0"/>
              </a:rPr>
              <a:t> </a:t>
            </a:r>
            <a:r>
              <a:rPr lang="en-US" altLang="pt-BR" sz="2400" b="1" i="0">
                <a:latin typeface="Symbol" panose="05050102010706020507" pitchFamily="18" charset="2"/>
              </a:rPr>
              <a:t></a:t>
            </a:r>
            <a:r>
              <a:rPr lang="en-US" altLang="pt-BR" sz="2400" b="1" i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u = ExtractMin(Q);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S = S </a:t>
            </a:r>
            <a:r>
              <a:rPr lang="en-US" altLang="pt-BR" sz="2400" b="1" i="0">
                <a:latin typeface="Microsoft Sans Serif" panose="020B0604020202020204" pitchFamily="34" charset="0"/>
              </a:rPr>
              <a:t>U</a:t>
            </a:r>
            <a:r>
              <a:rPr lang="en-US" altLang="pt-BR" sz="2400" b="1" i="0">
                <a:latin typeface="Courier New" panose="02070309020205020404" pitchFamily="49" charset="0"/>
              </a:rPr>
              <a:t> {u};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for each v </a:t>
            </a:r>
            <a:r>
              <a:rPr lang="en-US" altLang="pt-BR" sz="2400" b="1" i="0">
                <a:latin typeface="Symbol" panose="05050102010706020507" pitchFamily="18" charset="2"/>
              </a:rPr>
              <a:t></a:t>
            </a:r>
            <a:r>
              <a:rPr lang="en-US" altLang="pt-BR" sz="2400" b="1" i="0">
                <a:latin typeface="Courier New" panose="02070309020205020404" pitchFamily="49" charset="0"/>
              </a:rPr>
              <a:t> u-&gt;Adj[]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if (d[v] &gt; d[u]+w(u,v))</a:t>
            </a:r>
          </a:p>
          <a:p>
            <a:pPr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        d[v] = d[u]+w(u,v);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03ACF3EE-3468-113B-0F4C-CFE51CFE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8800"/>
            <a:ext cx="3838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How many times is </a:t>
            </a:r>
            <a:b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</a:b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ExtractMin() called?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1D24EEC7-C003-9500-089F-4551A34D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16275"/>
            <a:ext cx="3838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How many times is </a:t>
            </a:r>
            <a:b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</a:b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DecraseKey() called?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BF14DD0A-33AC-A5A7-89AA-B46EAA7B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000" i="0">
                <a:solidFill>
                  <a:srgbClr val="CC0000"/>
                </a:solidFill>
              </a:rPr>
              <a:t>Running time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28DF5467-7A8B-581A-C5DD-76C90543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			         </a:t>
            </a:r>
            <a:fld id="{D87093D3-F808-4862-8ED3-AC42DF3551AE}" type="slidenum">
              <a:rPr lang="en-US" altLang="pt-BR" sz="900" b="1" i="0"/>
              <a:pPr>
                <a:buClrTx/>
                <a:buFontTx/>
                <a:buNone/>
              </a:pPr>
              <a:t>24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6812F7E-2781-5026-0F53-F83D88CB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69850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2400" b="1" i="0">
                <a:latin typeface="Courier New" panose="02070309020205020404" pitchFamily="49" charset="0"/>
              </a:rPr>
              <a:t>Time = |V| Textract + |E| Tdecrease</a:t>
            </a:r>
          </a:p>
          <a:p>
            <a:pPr marL="341313">
              <a:spcBef>
                <a:spcPts val="600"/>
              </a:spcBef>
              <a:buClrTx/>
              <a:buSzPct val="85000"/>
              <a:buFontTx/>
              <a:buNone/>
            </a:pPr>
            <a:endParaRPr lang="en-US" altLang="pt-BR" sz="2400" b="1" i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2400" b="1" i="0">
                <a:latin typeface="Courier New" panose="02070309020205020404" pitchFamily="49" charset="0"/>
              </a:rPr>
              <a:t>Depends on data structure</a:t>
            </a:r>
          </a:p>
          <a:p>
            <a:pPr marL="341313">
              <a:spcBef>
                <a:spcPts val="600"/>
              </a:spcBef>
              <a:buClrTx/>
              <a:buSzPct val="85000"/>
              <a:buFontTx/>
              <a:buNone/>
            </a:pPr>
            <a:endParaRPr lang="en-US" altLang="pt-BR" sz="2400" b="1" i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2400" b="1" i="0">
                <a:solidFill>
                  <a:srgbClr val="CC0000"/>
                </a:solidFill>
                <a:latin typeface="Courier New" panose="02070309020205020404" pitchFamily="49" charset="0"/>
              </a:rPr>
              <a:t>O(E lg V) using binary heap for Q</a:t>
            </a:r>
          </a:p>
          <a:p>
            <a:pPr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2400" b="1" i="0">
                <a:solidFill>
                  <a:srgbClr val="CC0000"/>
                </a:solidFill>
                <a:latin typeface="Courier New" panose="02070309020205020404" pitchFamily="49" charset="0"/>
              </a:rPr>
              <a:t>O(V lg V + E) with Fibonacci heaps</a:t>
            </a:r>
          </a:p>
        </p:txBody>
      </p:sp>
      <p:graphicFrame>
        <p:nvGraphicFramePr>
          <p:cNvPr id="35844" name="Group 4">
            <a:extLst>
              <a:ext uri="{FF2B5EF4-FFF2-40B4-BE49-F238E27FC236}">
                <a16:creationId xmlns:a16="http://schemas.microsoft.com/office/drawing/2014/main" id="{C746C913-C09E-827B-9434-93CD6981474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35488"/>
          <a:ext cx="6329363" cy="12684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95151731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3367047775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1327395456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74924750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Q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Textract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Tdecrease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Total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841547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Binary Heap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O(lg V)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O(lg V)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O((V+E) lg V)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0761"/>
                  </a:ext>
                </a:extLst>
              </a:tr>
              <a:tr h="4222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Fib Heap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O(lg V)amort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O(1)amort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7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O(E +Vlg V)</a:t>
                      </a:r>
                    </a:p>
                  </a:txBody>
                  <a:tcPr marL="90000" marR="90000" marT="202176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913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7EA5E7CA-1078-B688-1367-84132EBE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Correctness Of Dijkstra's Algorithm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90E0BAB2-81AD-E5D8-92F6-652D31CC5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0"/>
            <a:ext cx="8763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2800" i="0">
                <a:latin typeface="Times New Roman" panose="02020603050405020304" pitchFamily="18" charset="0"/>
              </a:rPr>
              <a:t>Show that when Dijkstra terminates, u.d = </a:t>
            </a:r>
            <a:r>
              <a:rPr lang="en-US" altLang="pt-BR" sz="2800" i="0">
                <a:latin typeface="Symbol" panose="05050102010706020507" pitchFamily="18" charset="2"/>
              </a:rPr>
              <a:t></a:t>
            </a:r>
            <a:r>
              <a:rPr lang="en-US" altLang="pt-BR" sz="2800" i="0">
                <a:latin typeface="Times New Roman" panose="02020603050405020304" pitchFamily="18" charset="0"/>
              </a:rPr>
              <a:t>(s,u) </a:t>
            </a:r>
            <a:r>
              <a:rPr lang="en-US" altLang="pt-BR" sz="2800" i="0">
                <a:latin typeface="Symbol" panose="05050102010706020507" pitchFamily="18" charset="2"/>
              </a:rPr>
              <a:t></a:t>
            </a:r>
            <a:r>
              <a:rPr lang="en-US" altLang="pt-BR" sz="2800" i="0">
                <a:latin typeface="Times New Roman" panose="02020603050405020304" pitchFamily="18" charset="0"/>
              </a:rPr>
              <a:t> u in V</a:t>
            </a:r>
            <a:r>
              <a:rPr lang="en-US" altLang="pt-BR" sz="2400" i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2800" i="0">
                <a:latin typeface="Times New Roman" panose="02020603050405020304" pitchFamily="18" charset="0"/>
              </a:rPr>
              <a:t>Show that, at each iteration</a:t>
            </a:r>
            <a:r>
              <a:rPr lang="en-US" altLang="pt-BR" sz="2400" i="0">
                <a:latin typeface="Times New Roman" panose="02020603050405020304" pitchFamily="18" charset="0"/>
              </a:rPr>
              <a:t>, </a:t>
            </a:r>
          </a:p>
          <a:p>
            <a:pPr marL="342900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i="0">
                <a:solidFill>
                  <a:srgbClr val="CC0000"/>
                </a:solidFill>
                <a:latin typeface="Times New Roman" panose="02020603050405020304" pitchFamily="18" charset="0"/>
              </a:rPr>
              <a:t>	d[u] = </a:t>
            </a:r>
            <a:r>
              <a:rPr lang="en-US" altLang="pt-BR" sz="2400" i="0">
                <a:solidFill>
                  <a:srgbClr val="CC0000"/>
                </a:solidFill>
                <a:latin typeface="Symbol" panose="05050102010706020507" pitchFamily="18" charset="2"/>
              </a:rPr>
              <a:t></a:t>
            </a:r>
            <a:r>
              <a:rPr lang="en-US" altLang="pt-BR" sz="2400" i="0">
                <a:solidFill>
                  <a:srgbClr val="CC0000"/>
                </a:solidFill>
                <a:latin typeface="Times New Roman" panose="02020603050405020304" pitchFamily="18" charset="0"/>
              </a:rPr>
              <a:t>(s,u) for the vertex added to S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r>
              <a:rPr lang="en-US" altLang="pt-BR" sz="2400" i="0">
                <a:solidFill>
                  <a:srgbClr val="CC0000"/>
                </a:solidFill>
                <a:latin typeface="Times New Roman" panose="02020603050405020304" pitchFamily="18" charset="0"/>
              </a:rPr>
              <a:t>	d[u] = </a:t>
            </a:r>
            <a:r>
              <a:rPr lang="en-US" altLang="pt-BR" sz="2400" i="0">
                <a:solidFill>
                  <a:srgbClr val="CC0000"/>
                </a:solidFill>
                <a:latin typeface="Symbol" panose="05050102010706020507" pitchFamily="18" charset="2"/>
              </a:rPr>
              <a:t></a:t>
            </a:r>
            <a:r>
              <a:rPr lang="en-US" altLang="pt-BR" sz="2400" i="0">
                <a:solidFill>
                  <a:srgbClr val="CC0000"/>
                </a:solidFill>
                <a:latin typeface="Times New Roman" panose="02020603050405020304" pitchFamily="18" charset="0"/>
              </a:rPr>
              <a:t>'(s,u) for vertexes outside S (</a:t>
            </a:r>
            <a:r>
              <a:rPr lang="en-US" altLang="pt-BR" sz="2400" i="0">
                <a:solidFill>
                  <a:srgbClr val="CC0000"/>
                </a:solidFill>
                <a:latin typeface="Symbol" panose="05050102010706020507" pitchFamily="18" charset="2"/>
              </a:rPr>
              <a:t></a:t>
            </a:r>
            <a:r>
              <a:rPr lang="en-US" altLang="pt-BR" sz="2400" i="0">
                <a:solidFill>
                  <a:srgbClr val="CC0000"/>
                </a:solidFill>
                <a:latin typeface="Times New Roman" panose="02020603050405020304" pitchFamily="18" charset="0"/>
              </a:rPr>
              <a:t>' best path using only vertexes in S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endParaRPr lang="en-US" altLang="pt-BR" sz="2400" i="0">
              <a:latin typeface="Times New Roman" panose="02020603050405020304" pitchFamily="18" charset="0"/>
            </a:endParaRPr>
          </a:p>
          <a:p>
            <a:pPr marL="342900">
              <a:spcBef>
                <a:spcPts val="600"/>
              </a:spcBef>
              <a:buClrTx/>
              <a:buSzPct val="85000"/>
              <a:buFontTx/>
              <a:buNone/>
            </a:pPr>
            <a:endParaRPr lang="en-US" altLang="pt-BR" sz="2400" i="0">
              <a:latin typeface="Times New Roman" panose="02020603050405020304" pitchFamily="18" charset="0"/>
            </a:endParaRPr>
          </a:p>
        </p:txBody>
      </p:sp>
      <p:sp>
        <p:nvSpPr>
          <p:cNvPr id="36867" name="Freeform 3">
            <a:extLst>
              <a:ext uri="{FF2B5EF4-FFF2-40B4-BE49-F238E27FC236}">
                <a16:creationId xmlns:a16="http://schemas.microsoft.com/office/drawing/2014/main" id="{F86EA426-6D57-4669-B0A5-3709282E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784600"/>
            <a:ext cx="3586163" cy="286385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*/ 1 0 51712"/>
              <a:gd name="G13" fmla="+- 1 0 0"/>
              <a:gd name="G14" fmla="+- 1 0 0"/>
              <a:gd name="G15" fmla="*/ 1 0 51712"/>
              <a:gd name="G16" fmla="+- 1 0 0"/>
              <a:gd name="G17" fmla="*/ 1 0 51712"/>
              <a:gd name="G18" fmla="sin 54736 G17"/>
              <a:gd name="G19" fmla="*/ 1 0 51712"/>
              <a:gd name="G20" fmla="cos 55196 G19"/>
              <a:gd name="G21" fmla="+- G18 0 G20"/>
              <a:gd name="G22" fmla="*/ G21 65535 1"/>
              <a:gd name="G23" fmla="+- G22 10800 0"/>
              <a:gd name="G24" fmla="+- 1 0 0"/>
              <a:gd name="G25" fmla="+- 1 0 0"/>
              <a:gd name="G26" fmla="+- 1 0 0"/>
              <a:gd name="G27" fmla="+- 1 0 0"/>
              <a:gd name="G28" fmla="*/ 1 5591 25856"/>
              <a:gd name="G29" fmla="*/ 1 52459 25856"/>
              <a:gd name="G30" fmla="*/ G29 1 180"/>
              <a:gd name="G31" fmla="*/ G28 1 G3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*/ 1 5591 25856"/>
              <a:gd name="G40" fmla="*/ 1 52459 25856"/>
              <a:gd name="G41" fmla="*/ G40 1 180"/>
              <a:gd name="G42" fmla="*/ G39 1 G41"/>
              <a:gd name="G43" fmla="+- 735 0 0"/>
              <a:gd name="G44" fmla="+- 812 0 0"/>
              <a:gd name="G45" fmla="+- 1 0 0"/>
              <a:gd name="G46" fmla="+- 1 0 0"/>
              <a:gd name="G47" fmla="+- 1 0 0"/>
              <a:gd name="G48" fmla="*/ 1 0 51712"/>
              <a:gd name="G49" fmla="sin 54736 G48"/>
              <a:gd name="G50" fmla="*/ 1 0 51712"/>
              <a:gd name="G51" fmla="cos 55678 G50"/>
              <a:gd name="G52" fmla="+- G49 0 G51"/>
              <a:gd name="G53" fmla="*/ G52 65535 1"/>
              <a:gd name="G54" fmla="+- G53 10800 0"/>
              <a:gd name="G55" fmla="+- 1 0 0"/>
              <a:gd name="G56" fmla="+- 1 0 0"/>
              <a:gd name="G57" fmla="+- 1 0 0"/>
              <a:gd name="G58" fmla="+- 1 0 0"/>
              <a:gd name="G59" fmla="+- 1 0 0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G77" fmla="+- 1 0 0"/>
              <a:gd name="G78" fmla="+- 1 0 0"/>
              <a:gd name="G79" fmla="+- 1 0 0"/>
              <a:gd name="G80" fmla="+- 1 0 0"/>
              <a:gd name="G81" fmla="+- 1 0 0"/>
              <a:gd name="G82" fmla="+- 1 0 0"/>
              <a:gd name="G83" fmla="+- 1 0 0"/>
              <a:gd name="G84" fmla="+- 1 0 0"/>
              <a:gd name="G85" fmla="+- 1 0 0"/>
              <a:gd name="G86" fmla="+- 1 0 0"/>
              <a:gd name="G87" fmla="+- 1 0 0"/>
              <a:gd name="G88" fmla="+- 1668 0 0"/>
              <a:gd name="G89" fmla="+- 1 0 0"/>
              <a:gd name="G90" fmla="+- 1 0 0"/>
              <a:gd name="G91" fmla="+- 1 0 0"/>
              <a:gd name="G92" fmla="+- 1 0 0"/>
              <a:gd name="G93" fmla="+- 1 0 0"/>
              <a:gd name="G94" fmla="+- 1 0 0"/>
              <a:gd name="G95" fmla="*/ 1 0 51712"/>
              <a:gd name="G96" fmla="+- 1 0 0"/>
              <a:gd name="G97" fmla="+- 1 0 0"/>
              <a:gd name="G98" fmla="+- 1 0 0"/>
              <a:gd name="G99" fmla="+- 1 0 0"/>
              <a:gd name="G100" fmla="+- 1 0 0"/>
              <a:gd name="G101" fmla="+- 1 0 0"/>
              <a:gd name="G102" fmla="+- 1 0 0"/>
              <a:gd name="G103" fmla="+- 1 0 0"/>
              <a:gd name="G104" fmla="+- 1 0 0"/>
              <a:gd name="G105" fmla="+- 1 0 0"/>
              <a:gd name="G106" fmla="+- 1 0 0"/>
              <a:gd name="G107" fmla="+- 1 0 0"/>
              <a:gd name="G108" fmla="+- 1 0 0"/>
              <a:gd name="G109" fmla="+- 1 0 0"/>
              <a:gd name="G110" fmla="+- 1 0 0"/>
              <a:gd name="G111" fmla="+- 1 0 0"/>
              <a:gd name="G112" fmla="+- 1 0 0"/>
              <a:gd name="G113" fmla="+- 1 0 0"/>
              <a:gd name="G114" fmla="+- 1 0 0"/>
              <a:gd name="G115" fmla="+- 1 0 0"/>
              <a:gd name="G116" fmla="+- 1 0 0"/>
              <a:gd name="G117" fmla="+- 1 0 0"/>
              <a:gd name="G118" fmla="+- 1 0 0"/>
              <a:gd name="G119" fmla="+- 1 0 0"/>
              <a:gd name="G120" fmla="+- 1 0 0"/>
              <a:gd name="G121" fmla="+- 1 0 0"/>
              <a:gd name="G122" fmla="+- 1 0 0"/>
              <a:gd name="G123" fmla="+- 1 0 0"/>
              <a:gd name="G124" fmla="+- 1 0 0"/>
              <a:gd name="G125" fmla="+- 1 0 0"/>
              <a:gd name="G126" fmla="+- 1 0 0"/>
              <a:gd name="G127" fmla="+- 1 0 0"/>
              <a:gd name="G128" fmla="*/ 1 0 51712"/>
              <a:gd name="G129" fmla="+- 1 0 0"/>
              <a:gd name="G130" fmla="+- 1 0 0"/>
              <a:gd name="G131" fmla="+- 1 0 0"/>
              <a:gd name="G132" fmla="+- 1 0 0"/>
              <a:gd name="G133" fmla="+- 1 0 0"/>
              <a:gd name="G134" fmla="+- 1 0 0"/>
              <a:gd name="G135" fmla="+- 1 0 0"/>
              <a:gd name="G136" fmla="+- 1 0 0"/>
              <a:gd name="G137" fmla="+- 1 0 0"/>
              <a:gd name="G138" fmla="+- 1 0 0"/>
              <a:gd name="G139" fmla="+- 1 0 0"/>
              <a:gd name="G140" fmla="+- 1 0 0"/>
              <a:gd name="G141" fmla="+- 1 0 0"/>
              <a:gd name="G142" fmla="+- 1 0 0"/>
              <a:gd name="G143" fmla="+- 1 0 0"/>
              <a:gd name="G144" fmla="+- 1 0 0"/>
              <a:gd name="G145" fmla="+- 1 0 0"/>
              <a:gd name="G146" fmla="+- 1 0 0"/>
              <a:gd name="G147" fmla="+- 1 0 0"/>
              <a:gd name="G148" fmla="+- 1 0 0"/>
              <a:gd name="G149" fmla="+- 1 0 0"/>
              <a:gd name="G150" fmla="+- 1 0 0"/>
              <a:gd name="G151" fmla="+- 1 0 0"/>
              <a:gd name="G152" fmla="+- 1 0 0"/>
              <a:gd name="G153" fmla="+- 1 0 0"/>
              <a:gd name="G154" fmla="+- 1 0 0"/>
              <a:gd name="G155" fmla="+- 1 0 0"/>
              <a:gd name="G156" fmla="+- 34 0 0"/>
              <a:gd name="G157" fmla="*/ 1 0 51712"/>
              <a:gd name="G158" fmla="+- 1 0 0"/>
              <a:gd name="G159" fmla="+- 1 0 0"/>
              <a:gd name="G160" fmla="+- 120 0 0"/>
              <a:gd name="G161" fmla="+- 1 0 0"/>
              <a:gd name="G162" fmla="+- 1 0 0"/>
              <a:gd name="G163" fmla="+- 1 0 0"/>
              <a:gd name="G164" fmla="+- 1 0 0"/>
              <a:gd name="G165" fmla="+- 1 0 0"/>
              <a:gd name="G166" fmla="+- 1 0 0"/>
              <a:gd name="G167" fmla="+- 1 0 0"/>
              <a:gd name="G168" fmla="+- 1 0 0"/>
              <a:gd name="T0" fmla="*/ 2147483647 w 2259"/>
              <a:gd name="T1" fmla="*/ 2147483647 h 1804"/>
              <a:gd name="T2" fmla="*/ 2147483647 w 2259"/>
              <a:gd name="T3" fmla="*/ 2147483647 h 1804"/>
              <a:gd name="T4" fmla="*/ 2147483647 w 2259"/>
              <a:gd name="T5" fmla="*/ 2147483647 h 1804"/>
              <a:gd name="T6" fmla="*/ 2147483647 w 2259"/>
              <a:gd name="T7" fmla="*/ 2147483647 h 1804"/>
              <a:gd name="T8" fmla="*/ 2147483647 w 2259"/>
              <a:gd name="T9" fmla="*/ 2147483647 h 1804"/>
              <a:gd name="T10" fmla="*/ 2147483647 w 2259"/>
              <a:gd name="T11" fmla="*/ 2147483647 h 1804"/>
              <a:gd name="T12" fmla="*/ 2147483647 w 2259"/>
              <a:gd name="T13" fmla="*/ 2147483647 h 1804"/>
              <a:gd name="T14" fmla="*/ 2147483647 w 2259"/>
              <a:gd name="T15" fmla="*/ 2147483647 h 1804"/>
              <a:gd name="T16" fmla="*/ 2147483647 w 2259"/>
              <a:gd name="T17" fmla="*/ 2147483647 h 1804"/>
              <a:gd name="T18" fmla="*/ 2147483647 w 2259"/>
              <a:gd name="T19" fmla="*/ 2147483647 h 1804"/>
              <a:gd name="T20" fmla="*/ 2147483647 w 2259"/>
              <a:gd name="T21" fmla="*/ 2147483647 h 1804"/>
              <a:gd name="T22" fmla="*/ 2147483647 w 2259"/>
              <a:gd name="T23" fmla="*/ 2147483647 h 1804"/>
              <a:gd name="T24" fmla="*/ 2147483647 w 2259"/>
              <a:gd name="T25" fmla="*/ 2147483647 h 1804"/>
              <a:gd name="T26" fmla="*/ 2147483647 w 2259"/>
              <a:gd name="T27" fmla="*/ 2147483647 h 1804"/>
              <a:gd name="T28" fmla="*/ 2147483647 w 2259"/>
              <a:gd name="T29" fmla="*/ 2147483647 h 1804"/>
              <a:gd name="T30" fmla="*/ 2147483647 w 2259"/>
              <a:gd name="T31" fmla="*/ 2147483647 h 1804"/>
              <a:gd name="T32" fmla="*/ 2147483647 w 2259"/>
              <a:gd name="T33" fmla="*/ 2147483647 h 1804"/>
              <a:gd name="T34" fmla="*/ 2147483647 w 2259"/>
              <a:gd name="T35" fmla="*/ 2147483647 h 1804"/>
              <a:gd name="T36" fmla="*/ 2147483647 w 2259"/>
              <a:gd name="T37" fmla="*/ 2147483647 h 1804"/>
              <a:gd name="T38" fmla="*/ 2147483647 w 2259"/>
              <a:gd name="T39" fmla="*/ 2147483647 h 1804"/>
              <a:gd name="T40" fmla="*/ 2147483647 w 2259"/>
              <a:gd name="T41" fmla="*/ 2147483647 h 1804"/>
              <a:gd name="T42" fmla="*/ 2147483647 w 2259"/>
              <a:gd name="T43" fmla="*/ 2147483647 h 1804"/>
              <a:gd name="T44" fmla="*/ 2147483647 w 2259"/>
              <a:gd name="T45" fmla="*/ 2147483647 h 1804"/>
              <a:gd name="T46" fmla="*/ 2147483647 w 2259"/>
              <a:gd name="T47" fmla="*/ 2147483647 h 1804"/>
              <a:gd name="T48" fmla="*/ 2147483647 w 2259"/>
              <a:gd name="T49" fmla="*/ 2147483647 h 1804"/>
              <a:gd name="T50" fmla="*/ 2147483647 w 2259"/>
              <a:gd name="T51" fmla="*/ 2147483647 h 1804"/>
              <a:gd name="T52" fmla="*/ 2147483647 w 2259"/>
              <a:gd name="T53" fmla="*/ 2147483647 h 1804"/>
              <a:gd name="T54" fmla="*/ 2147483647 w 2259"/>
              <a:gd name="T55" fmla="*/ 2147483647 h 1804"/>
              <a:gd name="T56" fmla="*/ 2147483647 w 2259"/>
              <a:gd name="T57" fmla="*/ 2147483647 h 1804"/>
              <a:gd name="T58" fmla="*/ 2147483647 w 2259"/>
              <a:gd name="T59" fmla="*/ 2147483647 h 1804"/>
              <a:gd name="T60" fmla="*/ 2147483647 w 2259"/>
              <a:gd name="T61" fmla="*/ 2147483647 h 1804"/>
              <a:gd name="T62" fmla="*/ 2147483647 w 2259"/>
              <a:gd name="T63" fmla="*/ 2147483647 h 1804"/>
              <a:gd name="T64" fmla="*/ 2147483647 w 2259"/>
              <a:gd name="T65" fmla="*/ 2147483647 h 1804"/>
              <a:gd name="T66" fmla="*/ 2147483647 w 2259"/>
              <a:gd name="T67" fmla="*/ 2147483647 h 1804"/>
              <a:gd name="T68" fmla="*/ 2147483647 w 2259"/>
              <a:gd name="T69" fmla="*/ 2147483647 h 1804"/>
              <a:gd name="T70" fmla="*/ 2147483647 w 2259"/>
              <a:gd name="T71" fmla="*/ 2147483647 h 1804"/>
              <a:gd name="T72" fmla="*/ 2147483647 w 2259"/>
              <a:gd name="T73" fmla="*/ 2147483647 h 1804"/>
              <a:gd name="T74" fmla="*/ 2147483647 w 2259"/>
              <a:gd name="T75" fmla="*/ 2147483647 h 1804"/>
              <a:gd name="T76" fmla="*/ 2147483647 w 2259"/>
              <a:gd name="T77" fmla="*/ 2147483647 h 1804"/>
              <a:gd name="T78" fmla="*/ 2147483647 w 2259"/>
              <a:gd name="T79" fmla="*/ 2147483647 h 1804"/>
              <a:gd name="T80" fmla="*/ 2147483647 w 2259"/>
              <a:gd name="T81" fmla="*/ 2147483647 h 1804"/>
              <a:gd name="T82" fmla="*/ 2147483647 w 2259"/>
              <a:gd name="T83" fmla="*/ 2147483647 h 1804"/>
              <a:gd name="T84" fmla="*/ 2147483647 w 2259"/>
              <a:gd name="T85" fmla="*/ 2147483647 h 1804"/>
              <a:gd name="T86" fmla="*/ 2147483647 w 2259"/>
              <a:gd name="T87" fmla="*/ 2147483647 h 1804"/>
              <a:gd name="T88" fmla="*/ 2147483647 w 2259"/>
              <a:gd name="T89" fmla="*/ 2147483647 h 1804"/>
              <a:gd name="T90" fmla="*/ 2147483647 w 2259"/>
              <a:gd name="T91" fmla="*/ 0 h 1804"/>
              <a:gd name="T92" fmla="*/ 2147483647 w 2259"/>
              <a:gd name="T93" fmla="*/ 2147483647 h 1804"/>
              <a:gd name="T94" fmla="*/ 2147483647 w 2259"/>
              <a:gd name="T95" fmla="*/ 2147483647 h 1804"/>
              <a:gd name="T96" fmla="*/ 2147483647 w 2259"/>
              <a:gd name="T97" fmla="*/ 2147483647 h 1804"/>
              <a:gd name="T98" fmla="*/ 2147483647 w 2259"/>
              <a:gd name="T99" fmla="*/ 2147483647 h 1804"/>
              <a:gd name="T100" fmla="*/ 2147483647 w 2259"/>
              <a:gd name="T101" fmla="*/ 2147483647 h 1804"/>
              <a:gd name="T102" fmla="*/ 0 w 2259"/>
              <a:gd name="T103" fmla="*/ 0 h 1804"/>
              <a:gd name="T104" fmla="*/ 2259 w 2259"/>
              <a:gd name="T105" fmla="*/ 180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T102" t="T103" r="T104" b="T105"/>
            <a:pathLst>
              <a:path w="2259" h="1804">
                <a:moveTo>
                  <a:pt x="1116" y="255"/>
                </a:moveTo>
                <a:cubicBezTo>
                  <a:pt x="1078" y="197"/>
                  <a:pt x="1116" y="239"/>
                  <a:pt x="1050" y="211"/>
                </a:cubicBezTo>
                <a:cubicBezTo>
                  <a:pt x="997" y="189"/>
                  <a:pt x="950" y="151"/>
                  <a:pt x="894" y="133"/>
                </a:cubicBezTo>
                <a:cubicBezTo>
                  <a:pt x="840" y="97"/>
                  <a:pt x="787" y="114"/>
                  <a:pt x="728" y="133"/>
                </a:cubicBezTo>
                <a:cubicBezTo>
                  <a:pt x="700" y="162"/>
                  <a:pt x="669" y="182"/>
                  <a:pt x="640" y="211"/>
                </a:cubicBezTo>
                <a:cubicBezTo>
                  <a:pt x="614" y="317"/>
                  <a:pt x="632" y="417"/>
                  <a:pt x="518" y="455"/>
                </a:cubicBezTo>
                <a:cubicBezTo>
                  <a:pt x="455" y="450"/>
                  <a:pt x="386" y="460"/>
                  <a:pt x="330" y="432"/>
                </a:cubicBezTo>
                <a:cubicBezTo>
                  <a:pt x="316" y="425"/>
                  <a:pt x="309" y="408"/>
                  <a:pt x="296" y="399"/>
                </a:cubicBezTo>
                <a:cubicBezTo>
                  <a:pt x="264" y="377"/>
                  <a:pt x="244" y="375"/>
                  <a:pt x="208" y="366"/>
                </a:cubicBezTo>
                <a:cubicBezTo>
                  <a:pt x="164" y="377"/>
                  <a:pt x="135" y="385"/>
                  <a:pt x="97" y="410"/>
                </a:cubicBezTo>
                <a:cubicBezTo>
                  <a:pt x="44" y="490"/>
                  <a:pt x="27" y="557"/>
                  <a:pt x="8" y="654"/>
                </a:cubicBezTo>
                <a:cubicBezTo>
                  <a:pt x="14" y="735"/>
                  <a:pt x="0" y="812"/>
                  <a:pt x="53" y="876"/>
                </a:cubicBezTo>
                <a:cubicBezTo>
                  <a:pt x="69" y="895"/>
                  <a:pt x="109" y="932"/>
                  <a:pt x="130" y="942"/>
                </a:cubicBezTo>
                <a:cubicBezTo>
                  <a:pt x="151" y="952"/>
                  <a:pt x="197" y="964"/>
                  <a:pt x="197" y="964"/>
                </a:cubicBezTo>
                <a:cubicBezTo>
                  <a:pt x="252" y="960"/>
                  <a:pt x="308" y="961"/>
                  <a:pt x="363" y="953"/>
                </a:cubicBezTo>
                <a:cubicBezTo>
                  <a:pt x="364" y="953"/>
                  <a:pt x="445" y="926"/>
                  <a:pt x="462" y="920"/>
                </a:cubicBezTo>
                <a:cubicBezTo>
                  <a:pt x="473" y="916"/>
                  <a:pt x="496" y="909"/>
                  <a:pt x="496" y="909"/>
                </a:cubicBezTo>
                <a:cubicBezTo>
                  <a:pt x="547" y="943"/>
                  <a:pt x="562" y="992"/>
                  <a:pt x="595" y="1042"/>
                </a:cubicBezTo>
                <a:cubicBezTo>
                  <a:pt x="603" y="1068"/>
                  <a:pt x="608" y="1094"/>
                  <a:pt x="618" y="1119"/>
                </a:cubicBezTo>
                <a:cubicBezTo>
                  <a:pt x="637" y="1165"/>
                  <a:pt x="670" y="1203"/>
                  <a:pt x="684" y="1252"/>
                </a:cubicBezTo>
                <a:cubicBezTo>
                  <a:pt x="710" y="1343"/>
                  <a:pt x="706" y="1435"/>
                  <a:pt x="717" y="1529"/>
                </a:cubicBezTo>
                <a:cubicBezTo>
                  <a:pt x="725" y="1595"/>
                  <a:pt x="791" y="1630"/>
                  <a:pt x="839" y="1662"/>
                </a:cubicBezTo>
                <a:cubicBezTo>
                  <a:pt x="850" y="1669"/>
                  <a:pt x="872" y="1684"/>
                  <a:pt x="872" y="1684"/>
                </a:cubicBezTo>
                <a:cubicBezTo>
                  <a:pt x="916" y="1680"/>
                  <a:pt x="961" y="1682"/>
                  <a:pt x="1005" y="1673"/>
                </a:cubicBezTo>
                <a:cubicBezTo>
                  <a:pt x="1031" y="1668"/>
                  <a:pt x="1084" y="1610"/>
                  <a:pt x="1127" y="1596"/>
                </a:cubicBezTo>
                <a:cubicBezTo>
                  <a:pt x="1182" y="1607"/>
                  <a:pt x="1211" y="1631"/>
                  <a:pt x="1260" y="1651"/>
                </a:cubicBezTo>
                <a:cubicBezTo>
                  <a:pt x="1402" y="1710"/>
                  <a:pt x="1551" y="1770"/>
                  <a:pt x="1703" y="1795"/>
                </a:cubicBezTo>
                <a:cubicBezTo>
                  <a:pt x="1835" y="1786"/>
                  <a:pt x="1918" y="1804"/>
                  <a:pt x="1991" y="1695"/>
                </a:cubicBezTo>
                <a:cubicBezTo>
                  <a:pt x="2004" y="1642"/>
                  <a:pt x="1997" y="1603"/>
                  <a:pt x="1980" y="1551"/>
                </a:cubicBezTo>
                <a:cubicBezTo>
                  <a:pt x="1984" y="1522"/>
                  <a:pt x="1981" y="1491"/>
                  <a:pt x="1991" y="1463"/>
                </a:cubicBezTo>
                <a:cubicBezTo>
                  <a:pt x="1995" y="1452"/>
                  <a:pt x="2079" y="1382"/>
                  <a:pt x="2091" y="1374"/>
                </a:cubicBezTo>
                <a:cubicBezTo>
                  <a:pt x="2104" y="1364"/>
                  <a:pt x="2120" y="1358"/>
                  <a:pt x="2135" y="1352"/>
                </a:cubicBezTo>
                <a:cubicBezTo>
                  <a:pt x="2157" y="1343"/>
                  <a:pt x="2202" y="1330"/>
                  <a:pt x="2202" y="1330"/>
                </a:cubicBezTo>
                <a:cubicBezTo>
                  <a:pt x="2235" y="1263"/>
                  <a:pt x="2259" y="1166"/>
                  <a:pt x="2179" y="1119"/>
                </a:cubicBezTo>
                <a:cubicBezTo>
                  <a:pt x="2158" y="1106"/>
                  <a:pt x="2094" y="1099"/>
                  <a:pt x="2080" y="1097"/>
                </a:cubicBezTo>
                <a:cubicBezTo>
                  <a:pt x="2015" y="1055"/>
                  <a:pt x="2004" y="991"/>
                  <a:pt x="1980" y="920"/>
                </a:cubicBezTo>
                <a:cubicBezTo>
                  <a:pt x="1987" y="898"/>
                  <a:pt x="1995" y="875"/>
                  <a:pt x="2002" y="853"/>
                </a:cubicBezTo>
                <a:cubicBezTo>
                  <a:pt x="2013" y="820"/>
                  <a:pt x="2049" y="802"/>
                  <a:pt x="2069" y="776"/>
                </a:cubicBezTo>
                <a:cubicBezTo>
                  <a:pt x="2112" y="720"/>
                  <a:pt x="2108" y="725"/>
                  <a:pt x="2124" y="676"/>
                </a:cubicBezTo>
                <a:cubicBezTo>
                  <a:pt x="2120" y="580"/>
                  <a:pt x="2119" y="484"/>
                  <a:pt x="2113" y="388"/>
                </a:cubicBezTo>
                <a:cubicBezTo>
                  <a:pt x="2111" y="347"/>
                  <a:pt x="2120" y="295"/>
                  <a:pt x="2091" y="266"/>
                </a:cubicBezTo>
                <a:cubicBezTo>
                  <a:pt x="2032" y="207"/>
                  <a:pt x="1946" y="172"/>
                  <a:pt x="1869" y="144"/>
                </a:cubicBezTo>
                <a:cubicBezTo>
                  <a:pt x="1727" y="154"/>
                  <a:pt x="1589" y="173"/>
                  <a:pt x="1448" y="189"/>
                </a:cubicBezTo>
                <a:cubicBezTo>
                  <a:pt x="1400" y="185"/>
                  <a:pt x="1348" y="196"/>
                  <a:pt x="1304" y="178"/>
                </a:cubicBezTo>
                <a:cubicBezTo>
                  <a:pt x="1267" y="163"/>
                  <a:pt x="1260" y="111"/>
                  <a:pt x="1238" y="78"/>
                </a:cubicBezTo>
                <a:cubicBezTo>
                  <a:pt x="1203" y="26"/>
                  <a:pt x="1148" y="19"/>
                  <a:pt x="1094" y="0"/>
                </a:cubicBezTo>
                <a:cubicBezTo>
                  <a:pt x="1073" y="8"/>
                  <a:pt x="1050" y="11"/>
                  <a:pt x="1038" y="34"/>
                </a:cubicBezTo>
                <a:cubicBezTo>
                  <a:pt x="1027" y="55"/>
                  <a:pt x="1016" y="100"/>
                  <a:pt x="1016" y="100"/>
                </a:cubicBezTo>
                <a:cubicBezTo>
                  <a:pt x="1029" y="120"/>
                  <a:pt x="1049" y="136"/>
                  <a:pt x="1061" y="156"/>
                </a:cubicBezTo>
                <a:cubicBezTo>
                  <a:pt x="1067" y="166"/>
                  <a:pt x="1067" y="179"/>
                  <a:pt x="1072" y="189"/>
                </a:cubicBezTo>
                <a:cubicBezTo>
                  <a:pt x="1084" y="213"/>
                  <a:pt x="1101" y="233"/>
                  <a:pt x="1116" y="255"/>
                </a:cubicBezTo>
                <a:close/>
              </a:path>
            </a:pathLst>
          </a:custGeom>
          <a:solidFill>
            <a:srgbClr val="B2B2B2"/>
          </a:solidFill>
          <a:ln w="28440" cap="flat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68" name="Oval 4">
            <a:extLst>
              <a:ext uri="{FF2B5EF4-FFF2-40B4-BE49-F238E27FC236}">
                <a16:creationId xmlns:a16="http://schemas.microsoft.com/office/drawing/2014/main" id="{D0167FC6-22A1-1DE4-705E-1EC6D87B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638675"/>
            <a:ext cx="533400" cy="5334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6869" name="Oval 5">
            <a:extLst>
              <a:ext uri="{FF2B5EF4-FFF2-40B4-BE49-F238E27FC236}">
                <a16:creationId xmlns:a16="http://schemas.microsoft.com/office/drawing/2014/main" id="{5A4A8362-49CC-6A05-F8E2-1AC3933E6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400675"/>
            <a:ext cx="533400" cy="533400"/>
          </a:xfrm>
          <a:prstGeom prst="ellipse">
            <a:avLst/>
          </a:prstGeom>
          <a:solidFill>
            <a:srgbClr val="000000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36870" name="Oval 6">
            <a:extLst>
              <a:ext uri="{FF2B5EF4-FFF2-40B4-BE49-F238E27FC236}">
                <a16:creationId xmlns:a16="http://schemas.microsoft.com/office/drawing/2014/main" id="{44E9BBC9-3FF1-0922-36CE-08FAF79D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95875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36871" name="Oval 7">
            <a:extLst>
              <a:ext uri="{FF2B5EF4-FFF2-40B4-BE49-F238E27FC236}">
                <a16:creationId xmlns:a16="http://schemas.microsoft.com/office/drawing/2014/main" id="{DE2C2787-3B23-7C89-DDDF-5D9F338D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181475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solidFill>
                  <a:srgbClr val="0033CC"/>
                </a:solidFill>
                <a:latin typeface="Courier New" panose="02070309020205020404" pitchFamily="49" charset="0"/>
              </a:rPr>
              <a:t>u</a:t>
            </a:r>
          </a:p>
        </p:txBody>
      </p:sp>
      <p:sp>
        <p:nvSpPr>
          <p:cNvPr id="36872" name="Freeform 8">
            <a:extLst>
              <a:ext uri="{FF2B5EF4-FFF2-40B4-BE49-F238E27FC236}">
                <a16:creationId xmlns:a16="http://schemas.microsoft.com/office/drawing/2014/main" id="{510D86DE-FDDF-9775-B87A-1473EE918082}"/>
              </a:ext>
            </a:extLst>
          </p:cNvPr>
          <p:cNvSpPr>
            <a:spLocks/>
          </p:cNvSpPr>
          <p:nvPr/>
        </p:nvSpPr>
        <p:spPr bwMode="auto">
          <a:xfrm>
            <a:off x="2667000" y="5172075"/>
            <a:ext cx="1066800" cy="6477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208 0 0"/>
              <a:gd name="G6" fmla="+- 240 0 0"/>
              <a:gd name="G7" fmla="+- 272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*/ 1 0 51712"/>
              <a:gd name="G16" fmla="+- 1 0 0"/>
              <a:gd name="G17" fmla="+- 1 0 0"/>
              <a:gd name="G18" fmla="+- 1 0 0"/>
              <a:gd name="T0" fmla="*/ 2147483647 w 672"/>
              <a:gd name="T1" fmla="*/ 0 h 408"/>
              <a:gd name="T2" fmla="*/ 2147483647 w 672"/>
              <a:gd name="T3" fmla="*/ 2147483647 h 408"/>
              <a:gd name="T4" fmla="*/ 0 w 672"/>
              <a:gd name="T5" fmla="*/ 2147483647 h 408"/>
              <a:gd name="T6" fmla="*/ 2147483647 w 672"/>
              <a:gd name="T7" fmla="*/ 2147483647 h 408"/>
              <a:gd name="T8" fmla="*/ 2147483647 w 672"/>
              <a:gd name="T9" fmla="*/ 2147483647 h 408"/>
              <a:gd name="T10" fmla="*/ 2147483647 w 672"/>
              <a:gd name="T11" fmla="*/ 2147483647 h 408"/>
              <a:gd name="T12" fmla="*/ 2147483647 w 672"/>
              <a:gd name="T13" fmla="*/ 2147483647 h 408"/>
              <a:gd name="T14" fmla="*/ 0 w 672"/>
              <a:gd name="T15" fmla="*/ 0 h 408"/>
              <a:gd name="T16" fmla="*/ 672 w 672"/>
              <a:gd name="T17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672" h="408">
                <a:moveTo>
                  <a:pt x="96" y="0"/>
                </a:moveTo>
                <a:cubicBezTo>
                  <a:pt x="104" y="76"/>
                  <a:pt x="112" y="152"/>
                  <a:pt x="96" y="192"/>
                </a:cubicBezTo>
                <a:cubicBezTo>
                  <a:pt x="80" y="232"/>
                  <a:pt x="0" y="208"/>
                  <a:pt x="0" y="240"/>
                </a:cubicBezTo>
                <a:cubicBezTo>
                  <a:pt x="0" y="272"/>
                  <a:pt x="48" y="360"/>
                  <a:pt x="96" y="384"/>
                </a:cubicBezTo>
                <a:cubicBezTo>
                  <a:pt x="144" y="408"/>
                  <a:pt x="216" y="408"/>
                  <a:pt x="288" y="384"/>
                </a:cubicBezTo>
                <a:cubicBezTo>
                  <a:pt x="360" y="360"/>
                  <a:pt x="464" y="256"/>
                  <a:pt x="528" y="240"/>
                </a:cubicBezTo>
                <a:cubicBezTo>
                  <a:pt x="592" y="224"/>
                  <a:pt x="656" y="280"/>
                  <a:pt x="672" y="288"/>
                </a:cubicBezTo>
              </a:path>
            </a:pathLst>
          </a:custGeom>
          <a:noFill/>
          <a:ln w="28440" cap="flat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6873" name="AutoShape 9">
            <a:extLst>
              <a:ext uri="{FF2B5EF4-FFF2-40B4-BE49-F238E27FC236}">
                <a16:creationId xmlns:a16="http://schemas.microsoft.com/office/drawing/2014/main" id="{639E88AD-F3BD-F3C9-3930-7B247BF20E4A}"/>
              </a:ext>
            </a:extLst>
          </p:cNvPr>
          <p:cNvCxnSpPr>
            <a:cxnSpLocks noChangeShapeType="1"/>
            <a:stCxn id="36869" idx="6"/>
            <a:endCxn id="36870" idx="2"/>
          </p:cNvCxnSpPr>
          <p:nvPr/>
        </p:nvCxnSpPr>
        <p:spPr bwMode="auto">
          <a:xfrm flipV="1">
            <a:off x="4267200" y="5362575"/>
            <a:ext cx="1219200" cy="304800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4" name="Freeform 10">
            <a:extLst>
              <a:ext uri="{FF2B5EF4-FFF2-40B4-BE49-F238E27FC236}">
                <a16:creationId xmlns:a16="http://schemas.microsoft.com/office/drawing/2014/main" id="{8E3BC6F7-6E4D-0D78-3129-438BE3FA4E20}"/>
              </a:ext>
            </a:extLst>
          </p:cNvPr>
          <p:cNvSpPr>
            <a:spLocks/>
          </p:cNvSpPr>
          <p:nvPr/>
        </p:nvSpPr>
        <p:spPr bwMode="auto">
          <a:xfrm>
            <a:off x="4102100" y="3838575"/>
            <a:ext cx="3060700" cy="1257300"/>
          </a:xfrm>
          <a:custGeom>
            <a:avLst/>
            <a:gdLst>
              <a:gd name="G0" fmla="+- 1 0 0"/>
              <a:gd name="G1" fmla="+- 1 0 0"/>
              <a:gd name="G2" fmla="+- 656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520 0 0"/>
              <a:gd name="G15" fmla="*/ 1 5591 25856"/>
              <a:gd name="G16" fmla="*/ 1 52459 25856"/>
              <a:gd name="G17" fmla="*/ G16 1 180"/>
              <a:gd name="G18" fmla="*/ G15 1 G17"/>
              <a:gd name="G19" fmla="*/ 1 0 51712"/>
              <a:gd name="G20" fmla="+- 1 0 0"/>
              <a:gd name="G21" fmla="+- 1 0 0"/>
              <a:gd name="G22" fmla="+- 1 0 0"/>
              <a:gd name="G23" fmla="+- 1 0 0"/>
              <a:gd name="G24" fmla="*/ 1 5591 25856"/>
              <a:gd name="G25" fmla="*/ 1 52459 25856"/>
              <a:gd name="G26" fmla="*/ G25 1 180"/>
              <a:gd name="G27" fmla="*/ G24 1 G26"/>
              <a:gd name="G28" fmla="+- 1 0 0"/>
              <a:gd name="G29" fmla="*/ 1 0 51712"/>
              <a:gd name="G30" fmla="+- 1 0 0"/>
              <a:gd name="G31" fmla="+- 1 0 0"/>
              <a:gd name="G32" fmla="+- 1 0 0"/>
              <a:gd name="G33" fmla="+- 1 0 0"/>
              <a:gd name="G34" fmla="+- 264 0 0"/>
              <a:gd name="G35" fmla="+- 1 0 0"/>
              <a:gd name="G36" fmla="+- 1 0 0"/>
              <a:gd name="T0" fmla="*/ 2147483647 w 1928"/>
              <a:gd name="T1" fmla="*/ 2147483647 h 792"/>
              <a:gd name="T2" fmla="*/ 2147483647 w 1928"/>
              <a:gd name="T3" fmla="*/ 2147483647 h 792"/>
              <a:gd name="T4" fmla="*/ 2147483647 w 1928"/>
              <a:gd name="T5" fmla="*/ 2147483647 h 792"/>
              <a:gd name="T6" fmla="*/ 2147483647 w 1928"/>
              <a:gd name="T7" fmla="*/ 2147483647 h 792"/>
              <a:gd name="T8" fmla="*/ 2147483647 w 1928"/>
              <a:gd name="T9" fmla="*/ 2147483647 h 792"/>
              <a:gd name="T10" fmla="*/ 2147483647 w 1928"/>
              <a:gd name="T11" fmla="*/ 2147483647 h 792"/>
              <a:gd name="T12" fmla="*/ 2147483647 w 1928"/>
              <a:gd name="T13" fmla="*/ 2147483647 h 792"/>
              <a:gd name="T14" fmla="*/ 2147483647 w 1928"/>
              <a:gd name="T15" fmla="*/ 2147483647 h 792"/>
              <a:gd name="T16" fmla="*/ 2147483647 w 1928"/>
              <a:gd name="T17" fmla="*/ 2147483647 h 792"/>
              <a:gd name="T18" fmla="*/ 2147483647 w 1928"/>
              <a:gd name="T19" fmla="*/ 2147483647 h 792"/>
              <a:gd name="T20" fmla="*/ 2147483647 w 1928"/>
              <a:gd name="T21" fmla="*/ 2147483647 h 792"/>
              <a:gd name="T22" fmla="*/ 0 w 1928"/>
              <a:gd name="T23" fmla="*/ 0 h 792"/>
              <a:gd name="T24" fmla="*/ 1928 w 1928"/>
              <a:gd name="T25" fmla="*/ 792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1928" h="792">
                <a:moveTo>
                  <a:pt x="1016" y="792"/>
                </a:moveTo>
                <a:cubicBezTo>
                  <a:pt x="1020" y="724"/>
                  <a:pt x="1024" y="656"/>
                  <a:pt x="968" y="600"/>
                </a:cubicBezTo>
                <a:cubicBezTo>
                  <a:pt x="912" y="544"/>
                  <a:pt x="744" y="464"/>
                  <a:pt x="680" y="456"/>
                </a:cubicBezTo>
                <a:cubicBezTo>
                  <a:pt x="616" y="448"/>
                  <a:pt x="672" y="528"/>
                  <a:pt x="584" y="552"/>
                </a:cubicBezTo>
                <a:cubicBezTo>
                  <a:pt x="496" y="576"/>
                  <a:pt x="248" y="616"/>
                  <a:pt x="152" y="600"/>
                </a:cubicBezTo>
                <a:cubicBezTo>
                  <a:pt x="56" y="584"/>
                  <a:pt x="0" y="520"/>
                  <a:pt x="8" y="456"/>
                </a:cubicBezTo>
                <a:cubicBezTo>
                  <a:pt x="16" y="392"/>
                  <a:pt x="72" y="280"/>
                  <a:pt x="200" y="216"/>
                </a:cubicBezTo>
                <a:cubicBezTo>
                  <a:pt x="328" y="152"/>
                  <a:pt x="592" y="104"/>
                  <a:pt x="776" y="72"/>
                </a:cubicBezTo>
                <a:cubicBezTo>
                  <a:pt x="960" y="40"/>
                  <a:pt x="1152" y="0"/>
                  <a:pt x="1304" y="24"/>
                </a:cubicBezTo>
                <a:cubicBezTo>
                  <a:pt x="1456" y="48"/>
                  <a:pt x="1584" y="168"/>
                  <a:pt x="1688" y="216"/>
                </a:cubicBezTo>
                <a:cubicBezTo>
                  <a:pt x="1792" y="264"/>
                  <a:pt x="1888" y="296"/>
                  <a:pt x="1928" y="312"/>
                </a:cubicBezTo>
              </a:path>
            </a:pathLst>
          </a:custGeom>
          <a:noFill/>
          <a:ln w="28440" cap="flat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2DA78365-847B-D0AA-3DC3-C6FFA53C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800475"/>
            <a:ext cx="4699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p</a:t>
            </a:r>
            <a:r>
              <a:rPr lang="en-US" altLang="pt-BR" sz="2400" b="1" i="0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3486FBBD-AD03-594D-BC8A-02F6DD7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705475"/>
            <a:ext cx="4699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p</a:t>
            </a:r>
            <a:r>
              <a:rPr lang="en-US" altLang="pt-BR" sz="2400" b="1" i="0" baseline="-25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19E84513-6741-2AD3-0C26-D51858F4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33850"/>
            <a:ext cx="349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i="0"/>
              <a:t>S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0AFC64FA-A8F4-6EBD-2295-722A36E0A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91050"/>
            <a:ext cx="6048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b="1" i="0"/>
              <a:t>V-S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7FD84A83-26EA-5C33-43E6-A08E6C8B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Dijkstra's Algorithm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BC891032-FB57-0915-786F-197637293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Suppose the directed graph is unweighted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pt-BR" altLang="pt-BR" sz="2800" i="0">
                <a:latin typeface="Times New Roman" panose="02020603050405020304" pitchFamily="18" charset="0"/>
              </a:rPr>
              <a:t>W(u,v) = 1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Can I do better than O(E+ V lg V)?</a:t>
            </a:r>
          </a:p>
          <a:p>
            <a:pPr marL="342900">
              <a:spcBef>
                <a:spcPts val="800"/>
              </a:spcBef>
              <a:buClrTx/>
              <a:buSzPct val="85000"/>
              <a:buFontTx/>
              <a:buNone/>
            </a:pPr>
            <a:endParaRPr lang="pt-BR" altLang="pt-BR" sz="3200" i="0">
              <a:latin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314AD389-D02E-D926-98ED-1F9121E29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			         </a:t>
            </a:r>
            <a:fld id="{33A6A82F-9002-456B-A9A0-7F18BF36E156}" type="slidenum">
              <a:rPr lang="en-US" altLang="pt-BR" sz="900" b="1" i="0"/>
              <a:pPr>
                <a:buClrTx/>
                <a:buFontTx/>
                <a:buNone/>
              </a:pPr>
              <a:t>26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FFD5FDE2-6A15-F7D7-CFC0-9B100EE83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Yes! Breadth-first search -&gt; same as Dijkstra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2 main differences: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pt-BR" altLang="pt-BR" sz="2800" i="0">
                <a:latin typeface="Times New Roman" panose="02020603050405020304" pitchFamily="18" charset="0"/>
              </a:rPr>
              <a:t>Uses a queue (FIFO)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pt-BR" altLang="pt-BR" sz="2800" i="0">
                <a:latin typeface="Times New Roman" panose="02020603050405020304" pitchFamily="18" charset="0"/>
              </a:rPr>
              <a:t>Relaxation slightly different</a:t>
            </a:r>
          </a:p>
          <a:p>
            <a:pPr marL="741363" lvl="1">
              <a:spcBef>
                <a:spcPts val="700"/>
              </a:spcBef>
              <a:buClrTx/>
              <a:buSzPct val="85000"/>
              <a:buFontTx/>
              <a:buNone/>
            </a:pPr>
            <a:endParaRPr lang="pt-BR" altLang="pt-BR" sz="2800" i="0"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O(V+E)</a:t>
            </a:r>
          </a:p>
          <a:p>
            <a:pPr lvl="1" indent="-269875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altLang="pt-BR" sz="2800" i="0">
                <a:latin typeface="Times New Roman" panose="02020603050405020304" pitchFamily="18" charset="0"/>
              </a:rPr>
              <a:t>     </a:t>
            </a:r>
          </a:p>
          <a:p>
            <a:pPr marL="342900">
              <a:spcBef>
                <a:spcPts val="800"/>
              </a:spcBef>
              <a:buClrTx/>
              <a:buSzPct val="85000"/>
              <a:buFontTx/>
              <a:buNone/>
            </a:pPr>
            <a:endParaRPr lang="pt-BR" altLang="pt-BR" sz="3200" i="0">
              <a:latin typeface="Times New Roman" panose="02020603050405020304" pitchFamily="18" charset="0"/>
            </a:endParaRPr>
          </a:p>
          <a:p>
            <a:pPr marL="342900">
              <a:spcBef>
                <a:spcPts val="800"/>
              </a:spcBef>
              <a:buClrTx/>
              <a:buSzPct val="85000"/>
              <a:buFontTx/>
              <a:buNone/>
            </a:pPr>
            <a:endParaRPr lang="pt-BR" altLang="pt-BR" sz="3200" i="0">
              <a:latin typeface="Times New Roman" panose="02020603050405020304" pitchFamily="18" charset="0"/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94B6C48F-0200-1A35-C985-1D0118F16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4838700"/>
            <a:ext cx="3527425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77813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pt-BR" altLang="pt-BR" sz="2400" i="0"/>
              <a:t>If (d[v] = </a:t>
            </a:r>
            <a:r>
              <a:rPr lang="en-US" altLang="pt-BR" sz="2400" i="0">
                <a:latin typeface="Symbol" panose="05050102010706020507" pitchFamily="18" charset="2"/>
              </a:rPr>
              <a:t></a:t>
            </a:r>
            <a:r>
              <a:rPr lang="en-US" altLang="pt-BR" sz="2400" i="0"/>
              <a:t>){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i="0"/>
              <a:t>     d[v] = d[v]+1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i="0"/>
              <a:t>     Enqueue(Q,v)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i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63C6A4C1-FB40-0A31-983D-C93E32C3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5FF06238-39C7-16BA-A591-782180C2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Edges can have negative weights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pt-BR" altLang="pt-BR" sz="3200" i="0">
                <a:latin typeface="Times New Roman" panose="02020603050405020304" pitchFamily="18" charset="0"/>
              </a:rPr>
              <a:t>Capable of detecting negative cycles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BCE45F29-215B-8ABF-8424-154F28F1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grpSp>
        <p:nvGrpSpPr>
          <p:cNvPr id="39938" name="Group 2">
            <a:extLst>
              <a:ext uri="{FF2B5EF4-FFF2-40B4-BE49-F238E27FC236}">
                <a16:creationId xmlns:a16="http://schemas.microsoft.com/office/drawing/2014/main" id="{3989B2E4-1567-CAAE-676C-BB1AF431AEE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752600"/>
            <a:ext cx="3332163" cy="1211263"/>
            <a:chOff x="3456" y="1104"/>
            <a:chExt cx="2099" cy="763"/>
          </a:xfrm>
        </p:grpSpPr>
        <p:sp>
          <p:nvSpPr>
            <p:cNvPr id="39939" name="AutoShape 3">
              <a:extLst>
                <a:ext uri="{FF2B5EF4-FFF2-40B4-BE49-F238E27FC236}">
                  <a16:creationId xmlns:a16="http://schemas.microsoft.com/office/drawing/2014/main" id="{EECE7B4A-CF9B-698C-97E5-1814BA361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104"/>
              <a:ext cx="139" cy="763"/>
            </a:xfrm>
            <a:prstGeom prst="rightBrace">
              <a:avLst>
                <a:gd name="adj1" fmla="val 45743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40" name="Text Box 4">
              <a:extLst>
                <a:ext uri="{FF2B5EF4-FFF2-40B4-BE49-F238E27FC236}">
                  <a16:creationId xmlns:a16="http://schemas.microsoft.com/office/drawing/2014/main" id="{DB68DB44-43A2-D677-21DC-11B57D0E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244"/>
              <a:ext cx="192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Initialize d[], which</a:t>
              </a: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will converge to </a:t>
              </a:r>
              <a:br>
                <a:rPr lang="en-US" altLang="pt-BR" sz="1800" b="1" i="0">
                  <a:latin typeface="Courier New" panose="02070309020205020404" pitchFamily="49" charset="0"/>
                </a:rPr>
              </a:br>
              <a:r>
                <a:rPr lang="en-US" altLang="pt-BR" sz="1800" b="1" i="0">
                  <a:latin typeface="Courier New" panose="02070309020205020404" pitchFamily="49" charset="0"/>
                </a:rPr>
                <a:t>shortest-path value </a:t>
              </a:r>
              <a:r>
                <a:rPr lang="en-US" altLang="pt-BR" sz="1800" b="1" i="0">
                  <a:latin typeface="Symbol" panose="05050102010706020507" pitchFamily="18" charset="2"/>
                </a:rPr>
                <a:t></a:t>
              </a:r>
            </a:p>
          </p:txBody>
        </p:sp>
      </p:grpSp>
      <p:grpSp>
        <p:nvGrpSpPr>
          <p:cNvPr id="39941" name="Group 5">
            <a:extLst>
              <a:ext uri="{FF2B5EF4-FFF2-40B4-BE49-F238E27FC236}">
                <a16:creationId xmlns:a16="http://schemas.microsoft.com/office/drawing/2014/main" id="{D7D52EFB-36E0-C43A-C344-D33CADF561C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971800"/>
            <a:ext cx="3057525" cy="1439863"/>
            <a:chOff x="3456" y="1872"/>
            <a:chExt cx="1926" cy="907"/>
          </a:xfrm>
        </p:grpSpPr>
        <p:sp>
          <p:nvSpPr>
            <p:cNvPr id="39942" name="AutoShape 6">
              <a:extLst>
                <a:ext uri="{FF2B5EF4-FFF2-40B4-BE49-F238E27FC236}">
                  <a16:creationId xmlns:a16="http://schemas.microsoft.com/office/drawing/2014/main" id="{45567811-20A2-AE4A-6867-C2CCF1F76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872"/>
              <a:ext cx="139" cy="907"/>
            </a:xfrm>
            <a:prstGeom prst="rightBrace">
              <a:avLst>
                <a:gd name="adj1" fmla="val 54376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BF0B841D-F01A-6084-006C-D4826071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935"/>
              <a:ext cx="1754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pt-BR" sz="1100" b="1" i="0">
                <a:latin typeface="Courier New" panose="02070309020205020404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Relaxation: </a:t>
              </a:r>
              <a:br>
                <a:rPr lang="en-US" altLang="pt-BR" sz="1800" b="1" i="0">
                  <a:latin typeface="Courier New" panose="02070309020205020404" pitchFamily="49" charset="0"/>
                </a:rPr>
              </a:br>
              <a:r>
                <a:rPr lang="en-US" altLang="pt-BR" sz="1800" b="1" i="0">
                  <a:latin typeface="Courier New" panose="02070309020205020404" pitchFamily="49" charset="0"/>
                </a:rPr>
                <a:t>Make |V|-1 passes, </a:t>
              </a: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relaxing each edge</a:t>
              </a:r>
            </a:p>
          </p:txBody>
        </p:sp>
      </p:grp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6CF6FFFA-FFD0-0727-75B5-DF8930AC957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495800"/>
            <a:ext cx="3332163" cy="1058863"/>
            <a:chOff x="3456" y="2832"/>
            <a:chExt cx="2099" cy="667"/>
          </a:xfrm>
        </p:grpSpPr>
        <p:sp>
          <p:nvSpPr>
            <p:cNvPr id="39945" name="AutoShape 9">
              <a:extLst>
                <a:ext uri="{FF2B5EF4-FFF2-40B4-BE49-F238E27FC236}">
                  <a16:creationId xmlns:a16="http://schemas.microsoft.com/office/drawing/2014/main" id="{FE628F6F-D0BF-D9B4-FE36-4439F4668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832"/>
              <a:ext cx="139" cy="667"/>
            </a:xfrm>
            <a:prstGeom prst="rightBrace">
              <a:avLst>
                <a:gd name="adj1" fmla="val 39988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46" name="Text Box 10">
              <a:extLst>
                <a:ext uri="{FF2B5EF4-FFF2-40B4-BE49-F238E27FC236}">
                  <a16:creationId xmlns:a16="http://schemas.microsoft.com/office/drawing/2014/main" id="{DBCEB74A-345C-F267-5122-57756D44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2879"/>
              <a:ext cx="192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Test for solution</a:t>
              </a:r>
              <a: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 </a:t>
              </a:r>
              <a:b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</a:br>
              <a: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Under what condition</a:t>
              </a: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do we get a solution?</a:t>
              </a:r>
            </a:p>
          </p:txBody>
        </p:sp>
      </p:grpSp>
      <p:sp>
        <p:nvSpPr>
          <p:cNvPr id="39947" name="Text Box 11">
            <a:extLst>
              <a:ext uri="{FF2B5EF4-FFF2-40B4-BE49-F238E27FC236}">
                <a16:creationId xmlns:a16="http://schemas.microsoft.com/office/drawing/2014/main" id="{58F30351-272B-3409-5E9E-273AB65CF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510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B0262CA0-B266-BACD-6DFA-BEA771CEC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grpSp>
        <p:nvGrpSpPr>
          <p:cNvPr id="40962" name="Group 2">
            <a:extLst>
              <a:ext uri="{FF2B5EF4-FFF2-40B4-BE49-F238E27FC236}">
                <a16:creationId xmlns:a16="http://schemas.microsoft.com/office/drawing/2014/main" id="{BD4EE44E-E2CE-1E68-8A07-286568DC128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752600"/>
            <a:ext cx="3332163" cy="1211263"/>
            <a:chOff x="3456" y="1104"/>
            <a:chExt cx="2099" cy="763"/>
          </a:xfrm>
        </p:grpSpPr>
        <p:sp>
          <p:nvSpPr>
            <p:cNvPr id="40963" name="AutoShape 3">
              <a:extLst>
                <a:ext uri="{FF2B5EF4-FFF2-40B4-BE49-F238E27FC236}">
                  <a16:creationId xmlns:a16="http://schemas.microsoft.com/office/drawing/2014/main" id="{DE40B9F6-F7EE-E565-28AF-7A7ED43C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104"/>
              <a:ext cx="139" cy="763"/>
            </a:xfrm>
            <a:prstGeom prst="rightBrace">
              <a:avLst>
                <a:gd name="adj1" fmla="val 45743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D6B22188-467F-2B37-1ABE-75F8A1A50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244"/>
              <a:ext cx="192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Initialize d[], which</a:t>
              </a: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will converge to </a:t>
              </a:r>
              <a:br>
                <a:rPr lang="en-US" altLang="pt-BR" sz="1800" b="1" i="0">
                  <a:latin typeface="Courier New" panose="02070309020205020404" pitchFamily="49" charset="0"/>
                </a:rPr>
              </a:br>
              <a:r>
                <a:rPr lang="en-US" altLang="pt-BR" sz="1800" b="1" i="0">
                  <a:latin typeface="Courier New" panose="02070309020205020404" pitchFamily="49" charset="0"/>
                </a:rPr>
                <a:t>shortest-path value </a:t>
              </a:r>
              <a:r>
                <a:rPr lang="en-US" altLang="pt-BR" sz="1800" b="1" i="0">
                  <a:latin typeface="Symbol" panose="05050102010706020507" pitchFamily="18" charset="2"/>
                </a:rPr>
                <a:t></a:t>
              </a:r>
            </a:p>
          </p:txBody>
        </p:sp>
      </p:grpSp>
      <p:grpSp>
        <p:nvGrpSpPr>
          <p:cNvPr id="40965" name="Group 5">
            <a:extLst>
              <a:ext uri="{FF2B5EF4-FFF2-40B4-BE49-F238E27FC236}">
                <a16:creationId xmlns:a16="http://schemas.microsoft.com/office/drawing/2014/main" id="{D2EF651D-2DC5-1E97-37F3-5BF391972F9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971800"/>
            <a:ext cx="3057525" cy="1439863"/>
            <a:chOff x="3456" y="1872"/>
            <a:chExt cx="1926" cy="907"/>
          </a:xfrm>
        </p:grpSpPr>
        <p:sp>
          <p:nvSpPr>
            <p:cNvPr id="40966" name="AutoShape 6">
              <a:extLst>
                <a:ext uri="{FF2B5EF4-FFF2-40B4-BE49-F238E27FC236}">
                  <a16:creationId xmlns:a16="http://schemas.microsoft.com/office/drawing/2014/main" id="{C564DB80-25C9-5531-FA0A-9FE4427DB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872"/>
              <a:ext cx="139" cy="907"/>
            </a:xfrm>
            <a:prstGeom prst="rightBrace">
              <a:avLst>
                <a:gd name="adj1" fmla="val 54376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67" name="Text Box 7">
              <a:extLst>
                <a:ext uri="{FF2B5EF4-FFF2-40B4-BE49-F238E27FC236}">
                  <a16:creationId xmlns:a16="http://schemas.microsoft.com/office/drawing/2014/main" id="{7509A65E-359F-2586-2300-8785C898D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935"/>
              <a:ext cx="1754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pt-BR" sz="1100" b="1" i="0">
                <a:latin typeface="Courier New" panose="02070309020205020404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Relaxation: </a:t>
              </a:r>
              <a:br>
                <a:rPr lang="en-US" altLang="pt-BR" sz="1800" b="1" i="0">
                  <a:latin typeface="Courier New" panose="02070309020205020404" pitchFamily="49" charset="0"/>
                </a:rPr>
              </a:br>
              <a:r>
                <a:rPr lang="en-US" altLang="pt-BR" sz="1800" b="1" i="0">
                  <a:latin typeface="Courier New" panose="02070309020205020404" pitchFamily="49" charset="0"/>
                </a:rPr>
                <a:t>Make |V|-1 passes, </a:t>
              </a: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relaxing each edge</a:t>
              </a:r>
            </a:p>
          </p:txBody>
        </p:sp>
      </p:grpSp>
      <p:grpSp>
        <p:nvGrpSpPr>
          <p:cNvPr id="40968" name="Group 8">
            <a:extLst>
              <a:ext uri="{FF2B5EF4-FFF2-40B4-BE49-F238E27FC236}">
                <a16:creationId xmlns:a16="http://schemas.microsoft.com/office/drawing/2014/main" id="{2BDA05FA-DD76-AE70-7CE6-52EDF53A8E1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495800"/>
            <a:ext cx="3332163" cy="1058863"/>
            <a:chOff x="3456" y="2832"/>
            <a:chExt cx="2099" cy="667"/>
          </a:xfrm>
        </p:grpSpPr>
        <p:sp>
          <p:nvSpPr>
            <p:cNvPr id="40969" name="AutoShape 9">
              <a:extLst>
                <a:ext uri="{FF2B5EF4-FFF2-40B4-BE49-F238E27FC236}">
                  <a16:creationId xmlns:a16="http://schemas.microsoft.com/office/drawing/2014/main" id="{1117D5D5-EFF1-B40D-7EE3-E27EEF5A1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832"/>
              <a:ext cx="139" cy="667"/>
            </a:xfrm>
            <a:prstGeom prst="rightBrace">
              <a:avLst>
                <a:gd name="adj1" fmla="val 39988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970" name="Text Box 10">
              <a:extLst>
                <a:ext uri="{FF2B5EF4-FFF2-40B4-BE49-F238E27FC236}">
                  <a16:creationId xmlns:a16="http://schemas.microsoft.com/office/drawing/2014/main" id="{4915182B-23EB-D83D-5253-096DC1360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2879"/>
              <a:ext cx="192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1800" b="1" i="0">
                  <a:latin typeface="Courier New" panose="02070309020205020404" pitchFamily="49" charset="0"/>
                </a:rPr>
                <a:t>Test for solution</a:t>
              </a:r>
              <a: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 </a:t>
              </a:r>
              <a:b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</a:br>
              <a: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Under what condition</a:t>
              </a:r>
            </a:p>
            <a:p>
              <a:pPr>
                <a:buClrTx/>
                <a:buFontTx/>
                <a:buNone/>
              </a:pPr>
              <a:r>
                <a:rPr lang="en-US" altLang="pt-BR" sz="1800" b="1" i="0">
                  <a:solidFill>
                    <a:srgbClr val="0033CC"/>
                  </a:solidFill>
                  <a:latin typeface="Courier New" panose="02070309020205020404" pitchFamily="49" charset="0"/>
                </a:rPr>
                <a:t>do we get a solution?</a:t>
              </a:r>
            </a:p>
          </p:txBody>
        </p:sp>
      </p:grpSp>
      <p:sp>
        <p:nvSpPr>
          <p:cNvPr id="40971" name="Text Box 11">
            <a:extLst>
              <a:ext uri="{FF2B5EF4-FFF2-40B4-BE49-F238E27FC236}">
                <a16:creationId xmlns:a16="http://schemas.microsoft.com/office/drawing/2014/main" id="{4A804BF7-BBD0-A359-9B76-32231ECCF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510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6025EBF6-6983-BD05-97A1-44FDB860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				         </a:t>
            </a:r>
            <a:fld id="{860975F5-F030-45D0-B7F3-9CA6ABA9BBDD}" type="slidenum">
              <a:rPr lang="en-US" altLang="pt-BR" sz="900" b="1" i="0"/>
              <a:pPr>
                <a:buClrTx/>
                <a:buFontTx/>
                <a:buNone/>
              </a:pPr>
              <a:t>3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3EF5BA26-EA70-87EA-4076-FB7A66257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Shortest Path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1906BD05-B301-1B7E-F99B-198868A20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Variants of the shortest-path problem: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Single-source shortest path 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Single-pair shortest path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All-pairs shortest path</a:t>
            </a:r>
          </a:p>
          <a:p>
            <a:pPr marL="342900">
              <a:spcBef>
                <a:spcPts val="800"/>
              </a:spcBef>
              <a:buClrTx/>
              <a:buSzPct val="85000"/>
              <a:buFontTx/>
              <a:buNone/>
            </a:pPr>
            <a:endParaRPr lang="en-US" altLang="pt-BR" sz="3200" i="0"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Satisfies two main properties: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Optimal substructure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Triangle inequality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493BAAA7-9B96-17A1-A575-CA2B81C4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David Luebke				         </a:t>
            </a:r>
            <a:fld id="{0E080E09-C51B-47EE-BC75-9672609E5057}" type="slidenum">
              <a:rPr lang="en-US" altLang="pt-BR" sz="900" b="1" i="0"/>
              <a:pPr>
                <a:buClrTx/>
                <a:buFontTx/>
                <a:buNone/>
              </a:pPr>
              <a:t>30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400BE0BA-4E1B-BBB9-D250-0A2E87A2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id="{1E3E7FF4-7DD9-8F32-5345-0EE9D673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1988" name="Oval 4">
            <a:extLst>
              <a:ext uri="{FF2B5EF4-FFF2-40B4-BE49-F238E27FC236}">
                <a16:creationId xmlns:a16="http://schemas.microsoft.com/office/drawing/2014/main" id="{820D6F5C-B523-07D3-8665-C8491034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id="{9B006C6B-A3DF-E132-0458-10C0DE06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41990" name="Oval 6">
            <a:extLst>
              <a:ext uri="{FF2B5EF4-FFF2-40B4-BE49-F238E27FC236}">
                <a16:creationId xmlns:a16="http://schemas.microsoft.com/office/drawing/2014/main" id="{88B7F56B-2DCF-D901-564C-E778DC019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E712C3C3-1309-168D-00F5-E25C4607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A</a:t>
            </a:r>
          </a:p>
        </p:txBody>
      </p:sp>
      <p:cxnSp>
        <p:nvCxnSpPr>
          <p:cNvPr id="41992" name="AutoShape 8">
            <a:extLst>
              <a:ext uri="{FF2B5EF4-FFF2-40B4-BE49-F238E27FC236}">
                <a16:creationId xmlns:a16="http://schemas.microsoft.com/office/drawing/2014/main" id="{9844D87C-C2B4-5B3C-1C2E-890A0B200618}"/>
              </a:ext>
            </a:extLst>
          </p:cNvPr>
          <p:cNvCxnSpPr>
            <a:cxnSpLocks noChangeShapeType="1"/>
            <a:stCxn id="41991" idx="7"/>
            <a:endCxn id="41987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8BD8219F-5958-0BA1-7518-65D03F6D50D3}"/>
              </a:ext>
            </a:extLst>
          </p:cNvPr>
          <p:cNvCxnSpPr>
            <a:cxnSpLocks noChangeShapeType="1"/>
            <a:stCxn id="41987" idx="6"/>
            <a:endCxn id="41988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4BC0AADE-9A0F-0205-54AB-847AB62972C3}"/>
              </a:ext>
            </a:extLst>
          </p:cNvPr>
          <p:cNvCxnSpPr>
            <a:cxnSpLocks noChangeShapeType="1"/>
            <a:stCxn id="41988" idx="3"/>
            <a:endCxn id="41989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5" name="AutoShape 11">
            <a:extLst>
              <a:ext uri="{FF2B5EF4-FFF2-40B4-BE49-F238E27FC236}">
                <a16:creationId xmlns:a16="http://schemas.microsoft.com/office/drawing/2014/main" id="{BAA84A6F-BAD4-AC7B-F723-2DE7447B77D6}"/>
              </a:ext>
            </a:extLst>
          </p:cNvPr>
          <p:cNvCxnSpPr>
            <a:cxnSpLocks noChangeShapeType="1"/>
            <a:stCxn id="41989" idx="2"/>
            <a:endCxn id="41990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6" name="AutoShape 12">
            <a:extLst>
              <a:ext uri="{FF2B5EF4-FFF2-40B4-BE49-F238E27FC236}">
                <a16:creationId xmlns:a16="http://schemas.microsoft.com/office/drawing/2014/main" id="{D1C712D1-9F9B-1BE5-EA51-CE13F42D5341}"/>
              </a:ext>
            </a:extLst>
          </p:cNvPr>
          <p:cNvCxnSpPr>
            <a:cxnSpLocks noChangeShapeType="1"/>
            <a:stCxn id="41991" idx="4"/>
            <a:endCxn id="41990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7" name="AutoShape 13">
            <a:extLst>
              <a:ext uri="{FF2B5EF4-FFF2-40B4-BE49-F238E27FC236}">
                <a16:creationId xmlns:a16="http://schemas.microsoft.com/office/drawing/2014/main" id="{196D7D9D-7872-22A8-FC0D-460747590C61}"/>
              </a:ext>
            </a:extLst>
          </p:cNvPr>
          <p:cNvCxnSpPr>
            <a:cxnSpLocks noChangeShapeType="1"/>
            <a:stCxn id="41987" idx="3"/>
            <a:endCxn id="41990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8" name="AutoShape 14">
            <a:extLst>
              <a:ext uri="{FF2B5EF4-FFF2-40B4-BE49-F238E27FC236}">
                <a16:creationId xmlns:a16="http://schemas.microsoft.com/office/drawing/2014/main" id="{CF1FA95A-4DBD-20E6-EA4A-95A46F4AC2A6}"/>
              </a:ext>
            </a:extLst>
          </p:cNvPr>
          <p:cNvCxnSpPr>
            <a:cxnSpLocks noChangeShapeType="1"/>
            <a:stCxn id="41987" idx="4"/>
            <a:endCxn id="41989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999" name="AutoShape 15">
            <a:extLst>
              <a:ext uri="{FF2B5EF4-FFF2-40B4-BE49-F238E27FC236}">
                <a16:creationId xmlns:a16="http://schemas.microsoft.com/office/drawing/2014/main" id="{802ED5AE-1CB5-98C6-7BB0-AEFC819DE6B0}"/>
              </a:ext>
            </a:extLst>
          </p:cNvPr>
          <p:cNvCxnSpPr>
            <a:cxnSpLocks noChangeShapeType="1"/>
            <a:stCxn id="41989" idx="1"/>
            <a:endCxn id="41987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0" name="Text Box 16">
            <a:extLst>
              <a:ext uri="{FF2B5EF4-FFF2-40B4-BE49-F238E27FC236}">
                <a16:creationId xmlns:a16="http://schemas.microsoft.com/office/drawing/2014/main" id="{2BABA4B0-BF2E-224F-FB30-BCDA06487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1995488"/>
            <a:ext cx="3937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CEF87FF6-3BBB-D3BD-9815-BA9F33869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041525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72F31AEA-0737-C205-8118-5417DAD0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25749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498B3718-E344-5611-F8FF-AA0A2F342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1083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5A3C090-C1FE-CBCA-3A87-E273E9E2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38" y="3260725"/>
            <a:ext cx="393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68871DDD-42BE-8122-B2CB-65FAD53D5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41148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53ACAA43-04A7-5E6A-CC6C-8FA6C6CC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26670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9AC2C99F-9EAF-CE9D-844D-C52BD00AC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336925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35947DEE-F252-56DD-73F3-464C479A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2009" name="AutoShape 25">
            <a:extLst>
              <a:ext uri="{FF2B5EF4-FFF2-40B4-BE49-F238E27FC236}">
                <a16:creationId xmlns:a16="http://schemas.microsoft.com/office/drawing/2014/main" id="{9A51003B-F46B-7159-4451-DB161691FEB3}"/>
              </a:ext>
            </a:extLst>
          </p:cNvPr>
          <p:cNvCxnSpPr>
            <a:cxnSpLocks noChangeShapeType="1"/>
            <a:stCxn id="42008" idx="3"/>
            <a:endCxn id="41991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10" name="Text Box 26">
            <a:extLst>
              <a:ext uri="{FF2B5EF4-FFF2-40B4-BE49-F238E27FC236}">
                <a16:creationId xmlns:a16="http://schemas.microsoft.com/office/drawing/2014/main" id="{7192BD1B-A5DD-1B18-4CFD-169A2C432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7F2DBC76-C5BB-6A89-0158-D1212975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645DB463-67A8-64C0-0BE1-B10A238BC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43011" name="Oval 3">
            <a:extLst>
              <a:ext uri="{FF2B5EF4-FFF2-40B4-BE49-F238E27FC236}">
                <a16:creationId xmlns:a16="http://schemas.microsoft.com/office/drawing/2014/main" id="{5BEFF1F4-AC39-CAEF-8F08-515FD24D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4F04260D-8AC9-8C26-EC7F-7C1FC6AC8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C4197380-1656-1C28-41E1-4292DC5A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4A57A4B0-E78B-BB9F-125B-6A58E1F0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3015" name="Oval 7">
            <a:extLst>
              <a:ext uri="{FF2B5EF4-FFF2-40B4-BE49-F238E27FC236}">
                <a16:creationId xmlns:a16="http://schemas.microsoft.com/office/drawing/2014/main" id="{66F7F83F-97B3-3474-0DAE-1E4C104A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43016" name="AutoShape 8">
            <a:extLst>
              <a:ext uri="{FF2B5EF4-FFF2-40B4-BE49-F238E27FC236}">
                <a16:creationId xmlns:a16="http://schemas.microsoft.com/office/drawing/2014/main" id="{8EFF98C6-65BB-8EE0-B389-AC839356906A}"/>
              </a:ext>
            </a:extLst>
          </p:cNvPr>
          <p:cNvCxnSpPr>
            <a:cxnSpLocks noChangeShapeType="1"/>
            <a:stCxn id="43015" idx="7"/>
            <a:endCxn id="43011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7" name="AutoShape 9">
            <a:extLst>
              <a:ext uri="{FF2B5EF4-FFF2-40B4-BE49-F238E27FC236}">
                <a16:creationId xmlns:a16="http://schemas.microsoft.com/office/drawing/2014/main" id="{F034280D-040F-AA4D-3BA8-EEFA61CA7EF8}"/>
              </a:ext>
            </a:extLst>
          </p:cNvPr>
          <p:cNvCxnSpPr>
            <a:cxnSpLocks noChangeShapeType="1"/>
            <a:stCxn id="43011" idx="6"/>
            <a:endCxn id="43012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8" name="AutoShape 10">
            <a:extLst>
              <a:ext uri="{FF2B5EF4-FFF2-40B4-BE49-F238E27FC236}">
                <a16:creationId xmlns:a16="http://schemas.microsoft.com/office/drawing/2014/main" id="{EC9E6BB6-18A7-E97D-5BB8-40DEE8426D65}"/>
              </a:ext>
            </a:extLst>
          </p:cNvPr>
          <p:cNvCxnSpPr>
            <a:cxnSpLocks noChangeShapeType="1"/>
            <a:stCxn id="43012" idx="3"/>
            <a:endCxn id="43013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9" name="AutoShape 11">
            <a:extLst>
              <a:ext uri="{FF2B5EF4-FFF2-40B4-BE49-F238E27FC236}">
                <a16:creationId xmlns:a16="http://schemas.microsoft.com/office/drawing/2014/main" id="{A4F866F3-6C4D-61A9-7C96-26CC3BA9A132}"/>
              </a:ext>
            </a:extLst>
          </p:cNvPr>
          <p:cNvCxnSpPr>
            <a:cxnSpLocks noChangeShapeType="1"/>
            <a:stCxn id="43013" idx="2"/>
            <a:endCxn id="43014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0" name="AutoShape 12">
            <a:extLst>
              <a:ext uri="{FF2B5EF4-FFF2-40B4-BE49-F238E27FC236}">
                <a16:creationId xmlns:a16="http://schemas.microsoft.com/office/drawing/2014/main" id="{981AE09C-AC9D-B5D7-9D91-E9A4BF72248F}"/>
              </a:ext>
            </a:extLst>
          </p:cNvPr>
          <p:cNvCxnSpPr>
            <a:cxnSpLocks noChangeShapeType="1"/>
            <a:stCxn id="43015" idx="4"/>
            <a:endCxn id="43014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3">
            <a:extLst>
              <a:ext uri="{FF2B5EF4-FFF2-40B4-BE49-F238E27FC236}">
                <a16:creationId xmlns:a16="http://schemas.microsoft.com/office/drawing/2014/main" id="{8B50746D-0C2F-F0E2-A3B0-0ED2AA44A9FB}"/>
              </a:ext>
            </a:extLst>
          </p:cNvPr>
          <p:cNvCxnSpPr>
            <a:cxnSpLocks noChangeShapeType="1"/>
            <a:stCxn id="43011" idx="3"/>
            <a:endCxn id="43014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4">
            <a:extLst>
              <a:ext uri="{FF2B5EF4-FFF2-40B4-BE49-F238E27FC236}">
                <a16:creationId xmlns:a16="http://schemas.microsoft.com/office/drawing/2014/main" id="{A26C5C23-25B5-4536-21BC-E6698598DDBE}"/>
              </a:ext>
            </a:extLst>
          </p:cNvPr>
          <p:cNvCxnSpPr>
            <a:cxnSpLocks noChangeShapeType="1"/>
            <a:stCxn id="43011" idx="4"/>
            <a:endCxn id="43013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5">
            <a:extLst>
              <a:ext uri="{FF2B5EF4-FFF2-40B4-BE49-F238E27FC236}">
                <a16:creationId xmlns:a16="http://schemas.microsoft.com/office/drawing/2014/main" id="{F0AEBE95-228A-216D-550A-69C3B611A404}"/>
              </a:ext>
            </a:extLst>
          </p:cNvPr>
          <p:cNvCxnSpPr>
            <a:cxnSpLocks noChangeShapeType="1"/>
            <a:stCxn id="43013" idx="1"/>
            <a:endCxn id="43011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4" name="Text Box 16">
            <a:extLst>
              <a:ext uri="{FF2B5EF4-FFF2-40B4-BE49-F238E27FC236}">
                <a16:creationId xmlns:a16="http://schemas.microsoft.com/office/drawing/2014/main" id="{7C9343BB-3A8D-B43A-F7F5-E46AD0140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028C332E-F2E9-25F7-ED8E-91E1F73AC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DBB92E54-51D5-1867-EE95-CAF79F4C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00D997AC-C1E3-3FB2-B635-088BD029F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9333C18B-9F29-3017-0875-8A1B66FF3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175" y="320040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#8,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03E54D1-B627-9CBF-0AC6-675E4A90C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937120BB-782C-FE8D-4978-5FC979DD0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43031" name="Text Box 23">
            <a:extLst>
              <a:ext uri="{FF2B5EF4-FFF2-40B4-BE49-F238E27FC236}">
                <a16:creationId xmlns:a16="http://schemas.microsoft.com/office/drawing/2014/main" id="{84FFD64D-43B9-7CF4-E50A-BA8D96C86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43032" name="Text Box 24">
            <a:extLst>
              <a:ext uri="{FF2B5EF4-FFF2-40B4-BE49-F238E27FC236}">
                <a16:creationId xmlns:a16="http://schemas.microsoft.com/office/drawing/2014/main" id="{5652F525-F89F-87BC-A1B3-A13BAD0B6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3033" name="AutoShape 25">
            <a:extLst>
              <a:ext uri="{FF2B5EF4-FFF2-40B4-BE49-F238E27FC236}">
                <a16:creationId xmlns:a16="http://schemas.microsoft.com/office/drawing/2014/main" id="{636E9983-3213-0265-3F9C-9A35948FCF55}"/>
              </a:ext>
            </a:extLst>
          </p:cNvPr>
          <p:cNvCxnSpPr>
            <a:cxnSpLocks noChangeShapeType="1"/>
            <a:stCxn id="43032" idx="3"/>
            <a:endCxn id="43015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4" name="Text Box 26">
            <a:extLst>
              <a:ext uri="{FF2B5EF4-FFF2-40B4-BE49-F238E27FC236}">
                <a16:creationId xmlns:a16="http://schemas.microsoft.com/office/drawing/2014/main" id="{FD84B7C1-CCEC-8CA7-01E8-51A588FB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953000"/>
            <a:ext cx="6683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/>
              <a:t>i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611E04C5-ACDA-CE7F-E907-39231E7D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41CBFFE9-EE49-AACA-6961-17649EAFE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44035" name="Oval 3">
            <a:extLst>
              <a:ext uri="{FF2B5EF4-FFF2-40B4-BE49-F238E27FC236}">
                <a16:creationId xmlns:a16="http://schemas.microsoft.com/office/drawing/2014/main" id="{E114F24A-C3BF-3E5C-ACCF-F2068EDE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44036" name="Oval 4">
            <a:extLst>
              <a:ext uri="{FF2B5EF4-FFF2-40B4-BE49-F238E27FC236}">
                <a16:creationId xmlns:a16="http://schemas.microsoft.com/office/drawing/2014/main" id="{A4AA27E6-AE25-34AA-E092-10703EB6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280559C3-CA44-D6DA-EA54-1D26EDCD0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4038" name="Oval 6">
            <a:extLst>
              <a:ext uri="{FF2B5EF4-FFF2-40B4-BE49-F238E27FC236}">
                <a16:creationId xmlns:a16="http://schemas.microsoft.com/office/drawing/2014/main" id="{FE0AF8C6-A867-FE30-0ADF-370A5004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AD870E33-44EB-1486-F74D-E0501A71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44040" name="AutoShape 8">
            <a:extLst>
              <a:ext uri="{FF2B5EF4-FFF2-40B4-BE49-F238E27FC236}">
                <a16:creationId xmlns:a16="http://schemas.microsoft.com/office/drawing/2014/main" id="{1203E6E3-6740-F282-CADD-73CF714FBC0B}"/>
              </a:ext>
            </a:extLst>
          </p:cNvPr>
          <p:cNvCxnSpPr>
            <a:cxnSpLocks noChangeShapeType="1"/>
            <a:stCxn id="44039" idx="7"/>
            <a:endCxn id="44035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1" name="AutoShape 9">
            <a:extLst>
              <a:ext uri="{FF2B5EF4-FFF2-40B4-BE49-F238E27FC236}">
                <a16:creationId xmlns:a16="http://schemas.microsoft.com/office/drawing/2014/main" id="{BCB2251F-A776-D446-2A1A-6EEFE177996C}"/>
              </a:ext>
            </a:extLst>
          </p:cNvPr>
          <p:cNvCxnSpPr>
            <a:cxnSpLocks noChangeShapeType="1"/>
            <a:stCxn id="44035" idx="6"/>
            <a:endCxn id="44036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2" name="AutoShape 10">
            <a:extLst>
              <a:ext uri="{FF2B5EF4-FFF2-40B4-BE49-F238E27FC236}">
                <a16:creationId xmlns:a16="http://schemas.microsoft.com/office/drawing/2014/main" id="{7D1D7D04-AF78-DFBC-8853-CF46937DE64C}"/>
              </a:ext>
            </a:extLst>
          </p:cNvPr>
          <p:cNvCxnSpPr>
            <a:cxnSpLocks noChangeShapeType="1"/>
            <a:stCxn id="44036" idx="3"/>
            <a:endCxn id="44037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3" name="AutoShape 11">
            <a:extLst>
              <a:ext uri="{FF2B5EF4-FFF2-40B4-BE49-F238E27FC236}">
                <a16:creationId xmlns:a16="http://schemas.microsoft.com/office/drawing/2014/main" id="{C8CB6FA8-6FE5-209B-F9F8-BF216CBB1FB8}"/>
              </a:ext>
            </a:extLst>
          </p:cNvPr>
          <p:cNvCxnSpPr>
            <a:cxnSpLocks noChangeShapeType="1"/>
            <a:stCxn id="44037" idx="2"/>
            <a:endCxn id="44038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4" name="AutoShape 12">
            <a:extLst>
              <a:ext uri="{FF2B5EF4-FFF2-40B4-BE49-F238E27FC236}">
                <a16:creationId xmlns:a16="http://schemas.microsoft.com/office/drawing/2014/main" id="{B27AE03C-C355-44A8-6B74-B2452434DA5B}"/>
              </a:ext>
            </a:extLst>
          </p:cNvPr>
          <p:cNvCxnSpPr>
            <a:cxnSpLocks noChangeShapeType="1"/>
            <a:stCxn id="44039" idx="4"/>
            <a:endCxn id="44038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5" name="AutoShape 13">
            <a:extLst>
              <a:ext uri="{FF2B5EF4-FFF2-40B4-BE49-F238E27FC236}">
                <a16:creationId xmlns:a16="http://schemas.microsoft.com/office/drawing/2014/main" id="{DCB5D95D-AE3F-C050-1E33-1AB2B1E1F5DF}"/>
              </a:ext>
            </a:extLst>
          </p:cNvPr>
          <p:cNvCxnSpPr>
            <a:cxnSpLocks noChangeShapeType="1"/>
            <a:stCxn id="44035" idx="3"/>
            <a:endCxn id="44038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6" name="AutoShape 14">
            <a:extLst>
              <a:ext uri="{FF2B5EF4-FFF2-40B4-BE49-F238E27FC236}">
                <a16:creationId xmlns:a16="http://schemas.microsoft.com/office/drawing/2014/main" id="{9C15A0AE-D305-7B62-3688-D1A6B5898158}"/>
              </a:ext>
            </a:extLst>
          </p:cNvPr>
          <p:cNvCxnSpPr>
            <a:cxnSpLocks noChangeShapeType="1"/>
            <a:stCxn id="44035" idx="4"/>
            <a:endCxn id="44037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5">
            <a:extLst>
              <a:ext uri="{FF2B5EF4-FFF2-40B4-BE49-F238E27FC236}">
                <a16:creationId xmlns:a16="http://schemas.microsoft.com/office/drawing/2014/main" id="{86EDDBBB-3368-D3BB-D537-3B0593A0E96A}"/>
              </a:ext>
            </a:extLst>
          </p:cNvPr>
          <p:cNvCxnSpPr>
            <a:cxnSpLocks noChangeShapeType="1"/>
            <a:stCxn id="44037" idx="1"/>
            <a:endCxn id="44035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8" name="Text Box 16">
            <a:extLst>
              <a:ext uri="{FF2B5EF4-FFF2-40B4-BE49-F238E27FC236}">
                <a16:creationId xmlns:a16="http://schemas.microsoft.com/office/drawing/2014/main" id="{C8B1999C-B272-0447-580B-B4F9BFD6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44049" name="Text Box 17">
            <a:extLst>
              <a:ext uri="{FF2B5EF4-FFF2-40B4-BE49-F238E27FC236}">
                <a16:creationId xmlns:a16="http://schemas.microsoft.com/office/drawing/2014/main" id="{00F6635B-82A7-6BC4-DE69-F89F6E0A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4050" name="Text Box 18">
            <a:extLst>
              <a:ext uri="{FF2B5EF4-FFF2-40B4-BE49-F238E27FC236}">
                <a16:creationId xmlns:a16="http://schemas.microsoft.com/office/drawing/2014/main" id="{ACBC3371-4CA8-7F0F-3013-48ACA4DE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4051" name="Text Box 19">
            <a:extLst>
              <a:ext uri="{FF2B5EF4-FFF2-40B4-BE49-F238E27FC236}">
                <a16:creationId xmlns:a16="http://schemas.microsoft.com/office/drawing/2014/main" id="{CF36AB3F-0196-3D1B-42EE-4206D0513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44052" name="Text Box 20">
            <a:extLst>
              <a:ext uri="{FF2B5EF4-FFF2-40B4-BE49-F238E27FC236}">
                <a16:creationId xmlns:a16="http://schemas.microsoft.com/office/drawing/2014/main" id="{EEE42527-3DB7-8826-52B8-36120B92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44053" name="Text Box 21">
            <a:extLst>
              <a:ext uri="{FF2B5EF4-FFF2-40B4-BE49-F238E27FC236}">
                <a16:creationId xmlns:a16="http://schemas.microsoft.com/office/drawing/2014/main" id="{88B2B971-E77F-5675-FC42-4B0A40DA3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5D5E3037-D609-0E12-F787-B322BCA18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44055" name="Text Box 23">
            <a:extLst>
              <a:ext uri="{FF2B5EF4-FFF2-40B4-BE49-F238E27FC236}">
                <a16:creationId xmlns:a16="http://schemas.microsoft.com/office/drawing/2014/main" id="{F8AE3428-0F30-41F5-E4A7-1A9758576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4056" name="AutoShape 24">
            <a:extLst>
              <a:ext uri="{FF2B5EF4-FFF2-40B4-BE49-F238E27FC236}">
                <a16:creationId xmlns:a16="http://schemas.microsoft.com/office/drawing/2014/main" id="{9A4F4373-8B6C-A138-4B09-DAAC46D268BA}"/>
              </a:ext>
            </a:extLst>
          </p:cNvPr>
          <p:cNvCxnSpPr>
            <a:cxnSpLocks noChangeShapeType="1"/>
            <a:stCxn id="44055" idx="3"/>
            <a:endCxn id="44039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57" name="Text Box 25">
            <a:extLst>
              <a:ext uri="{FF2B5EF4-FFF2-40B4-BE49-F238E27FC236}">
                <a16:creationId xmlns:a16="http://schemas.microsoft.com/office/drawing/2014/main" id="{969FC492-8451-F369-DEBE-B1985705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175" y="333375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#8,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24E9423F-DD4D-3D40-2FCB-BFC7312FB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D3181336-DF10-DD81-3FBF-BF5CBD72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45059" name="Oval 3">
            <a:extLst>
              <a:ext uri="{FF2B5EF4-FFF2-40B4-BE49-F238E27FC236}">
                <a16:creationId xmlns:a16="http://schemas.microsoft.com/office/drawing/2014/main" id="{08C31AC6-BC93-9B08-CA46-A1BE1507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E46AAEC8-318B-1BD2-E49C-7DBE6D3E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5981D96C-742E-BE53-5858-BC3D595C8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D9DB82E2-1F86-9495-34EA-18C9084A4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2A0609F9-304C-B985-C207-BFC1AF0E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45064" name="AutoShape 8">
            <a:extLst>
              <a:ext uri="{FF2B5EF4-FFF2-40B4-BE49-F238E27FC236}">
                <a16:creationId xmlns:a16="http://schemas.microsoft.com/office/drawing/2014/main" id="{511DE4F5-E2BC-9D20-C299-A6F9824F529A}"/>
              </a:ext>
            </a:extLst>
          </p:cNvPr>
          <p:cNvCxnSpPr>
            <a:cxnSpLocks noChangeShapeType="1"/>
            <a:stCxn id="45063" idx="7"/>
            <a:endCxn id="45059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5" name="AutoShape 9">
            <a:extLst>
              <a:ext uri="{FF2B5EF4-FFF2-40B4-BE49-F238E27FC236}">
                <a16:creationId xmlns:a16="http://schemas.microsoft.com/office/drawing/2014/main" id="{4DB5587D-EFB3-74B9-DFC8-AD649A6B605F}"/>
              </a:ext>
            </a:extLst>
          </p:cNvPr>
          <p:cNvCxnSpPr>
            <a:cxnSpLocks noChangeShapeType="1"/>
            <a:stCxn id="45059" idx="6"/>
            <a:endCxn id="45060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6" name="AutoShape 10">
            <a:extLst>
              <a:ext uri="{FF2B5EF4-FFF2-40B4-BE49-F238E27FC236}">
                <a16:creationId xmlns:a16="http://schemas.microsoft.com/office/drawing/2014/main" id="{D6CAB3C3-6AFB-85A3-F6D0-242EA56373CD}"/>
              </a:ext>
            </a:extLst>
          </p:cNvPr>
          <p:cNvCxnSpPr>
            <a:cxnSpLocks noChangeShapeType="1"/>
            <a:stCxn id="45060" idx="3"/>
            <a:endCxn id="45061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7" name="AutoShape 11">
            <a:extLst>
              <a:ext uri="{FF2B5EF4-FFF2-40B4-BE49-F238E27FC236}">
                <a16:creationId xmlns:a16="http://schemas.microsoft.com/office/drawing/2014/main" id="{BAFF737C-29FA-E7FE-42CE-B5BC0DA6250C}"/>
              </a:ext>
            </a:extLst>
          </p:cNvPr>
          <p:cNvCxnSpPr>
            <a:cxnSpLocks noChangeShapeType="1"/>
            <a:stCxn id="45061" idx="2"/>
            <a:endCxn id="45062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8" name="AutoShape 12">
            <a:extLst>
              <a:ext uri="{FF2B5EF4-FFF2-40B4-BE49-F238E27FC236}">
                <a16:creationId xmlns:a16="http://schemas.microsoft.com/office/drawing/2014/main" id="{687E9DE8-7B81-7C16-2843-6611F7DA0072}"/>
              </a:ext>
            </a:extLst>
          </p:cNvPr>
          <p:cNvCxnSpPr>
            <a:cxnSpLocks noChangeShapeType="1"/>
            <a:stCxn id="45063" idx="4"/>
            <a:endCxn id="45062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9" name="AutoShape 13">
            <a:extLst>
              <a:ext uri="{FF2B5EF4-FFF2-40B4-BE49-F238E27FC236}">
                <a16:creationId xmlns:a16="http://schemas.microsoft.com/office/drawing/2014/main" id="{77B223D9-BF67-1FD8-D9C5-DF3FBAB27B8C}"/>
              </a:ext>
            </a:extLst>
          </p:cNvPr>
          <p:cNvCxnSpPr>
            <a:cxnSpLocks noChangeShapeType="1"/>
            <a:stCxn id="45059" idx="3"/>
            <a:endCxn id="45062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0" name="AutoShape 14">
            <a:extLst>
              <a:ext uri="{FF2B5EF4-FFF2-40B4-BE49-F238E27FC236}">
                <a16:creationId xmlns:a16="http://schemas.microsoft.com/office/drawing/2014/main" id="{6E4CE11E-2767-CB23-AE16-6BADBF0BAE01}"/>
              </a:ext>
            </a:extLst>
          </p:cNvPr>
          <p:cNvCxnSpPr>
            <a:cxnSpLocks noChangeShapeType="1"/>
            <a:stCxn id="45059" idx="4"/>
            <a:endCxn id="45061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1" name="AutoShape 15">
            <a:extLst>
              <a:ext uri="{FF2B5EF4-FFF2-40B4-BE49-F238E27FC236}">
                <a16:creationId xmlns:a16="http://schemas.microsoft.com/office/drawing/2014/main" id="{610DBC74-A53E-A1E9-2677-27F197E57460}"/>
              </a:ext>
            </a:extLst>
          </p:cNvPr>
          <p:cNvCxnSpPr>
            <a:cxnSpLocks noChangeShapeType="1"/>
            <a:stCxn id="45061" idx="1"/>
            <a:endCxn id="45059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2" name="Text Box 16">
            <a:extLst>
              <a:ext uri="{FF2B5EF4-FFF2-40B4-BE49-F238E27FC236}">
                <a16:creationId xmlns:a16="http://schemas.microsoft.com/office/drawing/2014/main" id="{F9B1B4DA-F03C-895C-5689-10C0AC83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45073" name="Text Box 17">
            <a:extLst>
              <a:ext uri="{FF2B5EF4-FFF2-40B4-BE49-F238E27FC236}">
                <a16:creationId xmlns:a16="http://schemas.microsoft.com/office/drawing/2014/main" id="{8CBB8655-B0A4-BECC-B024-E920D8E36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D15F5F87-488A-1946-7F5D-5A33F7C86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2AD5D490-EAE7-35EB-1E75-3F8A2121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7C4E7620-32DD-49E5-1877-2DF46F08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11A18BF-7CC8-54C8-3472-AA7567B41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93B4CAC6-E544-4DD4-9791-F4861C3BB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E22A5BA5-94BB-13D6-EB58-188C848E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5080" name="AutoShape 24">
            <a:extLst>
              <a:ext uri="{FF2B5EF4-FFF2-40B4-BE49-F238E27FC236}">
                <a16:creationId xmlns:a16="http://schemas.microsoft.com/office/drawing/2014/main" id="{D51CB7A7-80A6-90DD-5FF9-B46A881F3EA5}"/>
              </a:ext>
            </a:extLst>
          </p:cNvPr>
          <p:cNvCxnSpPr>
            <a:cxnSpLocks noChangeShapeType="1"/>
            <a:stCxn id="45079" idx="3"/>
            <a:endCxn id="45063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A502160-259A-688A-DB61-DAC43CC6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175" y="325755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#8,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EAA8839C-CC70-C029-EC30-9F482EE9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C3BA12D1-02EA-D04B-85AB-5D5DC5D1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B21896ED-487F-03D0-79A7-6D95B40B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6C32B264-F69C-B5F7-17B9-B2D855E4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F3E4375D-08F2-775B-A641-095E2A97A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6086" name="Oval 6">
            <a:extLst>
              <a:ext uri="{FF2B5EF4-FFF2-40B4-BE49-F238E27FC236}">
                <a16:creationId xmlns:a16="http://schemas.microsoft.com/office/drawing/2014/main" id="{91B1C024-B660-78A0-2299-00AA1CD12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6087" name="Oval 7">
            <a:extLst>
              <a:ext uri="{FF2B5EF4-FFF2-40B4-BE49-F238E27FC236}">
                <a16:creationId xmlns:a16="http://schemas.microsoft.com/office/drawing/2014/main" id="{2E63A7B1-DD9A-3AEC-6C0D-DD077ECB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46088" name="AutoShape 8">
            <a:extLst>
              <a:ext uri="{FF2B5EF4-FFF2-40B4-BE49-F238E27FC236}">
                <a16:creationId xmlns:a16="http://schemas.microsoft.com/office/drawing/2014/main" id="{77440E14-0A42-4483-FB44-6898A17DED8E}"/>
              </a:ext>
            </a:extLst>
          </p:cNvPr>
          <p:cNvCxnSpPr>
            <a:cxnSpLocks noChangeShapeType="1"/>
            <a:stCxn id="46087" idx="7"/>
            <a:endCxn id="46083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89" name="AutoShape 9">
            <a:extLst>
              <a:ext uri="{FF2B5EF4-FFF2-40B4-BE49-F238E27FC236}">
                <a16:creationId xmlns:a16="http://schemas.microsoft.com/office/drawing/2014/main" id="{1F57AFE2-B037-3C42-D34C-69CE0B885E94}"/>
              </a:ext>
            </a:extLst>
          </p:cNvPr>
          <p:cNvCxnSpPr>
            <a:cxnSpLocks noChangeShapeType="1"/>
            <a:stCxn id="46083" idx="6"/>
            <a:endCxn id="46084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0" name="AutoShape 10">
            <a:extLst>
              <a:ext uri="{FF2B5EF4-FFF2-40B4-BE49-F238E27FC236}">
                <a16:creationId xmlns:a16="http://schemas.microsoft.com/office/drawing/2014/main" id="{3DCE518D-EF06-C84B-F2B4-902E49120472}"/>
              </a:ext>
            </a:extLst>
          </p:cNvPr>
          <p:cNvCxnSpPr>
            <a:cxnSpLocks noChangeShapeType="1"/>
            <a:stCxn id="46084" idx="3"/>
            <a:endCxn id="46085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085F9C5F-7444-E5DF-F433-BC37B12AE8D4}"/>
              </a:ext>
            </a:extLst>
          </p:cNvPr>
          <p:cNvCxnSpPr>
            <a:cxnSpLocks noChangeShapeType="1"/>
            <a:stCxn id="46085" idx="2"/>
            <a:endCxn id="46086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2" name="AutoShape 12">
            <a:extLst>
              <a:ext uri="{FF2B5EF4-FFF2-40B4-BE49-F238E27FC236}">
                <a16:creationId xmlns:a16="http://schemas.microsoft.com/office/drawing/2014/main" id="{F1875EC2-4944-5465-F46D-F282442A127D}"/>
              </a:ext>
            </a:extLst>
          </p:cNvPr>
          <p:cNvCxnSpPr>
            <a:cxnSpLocks noChangeShapeType="1"/>
            <a:stCxn id="46087" idx="4"/>
            <a:endCxn id="46086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3" name="AutoShape 13">
            <a:extLst>
              <a:ext uri="{FF2B5EF4-FFF2-40B4-BE49-F238E27FC236}">
                <a16:creationId xmlns:a16="http://schemas.microsoft.com/office/drawing/2014/main" id="{30CDBD3F-6538-154B-DC30-0CF0FA756570}"/>
              </a:ext>
            </a:extLst>
          </p:cNvPr>
          <p:cNvCxnSpPr>
            <a:cxnSpLocks noChangeShapeType="1"/>
            <a:stCxn id="46083" idx="3"/>
            <a:endCxn id="46086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4" name="AutoShape 14">
            <a:extLst>
              <a:ext uri="{FF2B5EF4-FFF2-40B4-BE49-F238E27FC236}">
                <a16:creationId xmlns:a16="http://schemas.microsoft.com/office/drawing/2014/main" id="{DF4D0F84-CE0A-BCE8-C78F-ACD47D22FC4A}"/>
              </a:ext>
            </a:extLst>
          </p:cNvPr>
          <p:cNvCxnSpPr>
            <a:cxnSpLocks noChangeShapeType="1"/>
            <a:stCxn id="46083" idx="4"/>
            <a:endCxn id="46085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5" name="AutoShape 15">
            <a:extLst>
              <a:ext uri="{FF2B5EF4-FFF2-40B4-BE49-F238E27FC236}">
                <a16:creationId xmlns:a16="http://schemas.microsoft.com/office/drawing/2014/main" id="{27CD25C4-824C-E2A3-CEEB-866708E1E500}"/>
              </a:ext>
            </a:extLst>
          </p:cNvPr>
          <p:cNvCxnSpPr>
            <a:cxnSpLocks noChangeShapeType="1"/>
            <a:stCxn id="46085" idx="1"/>
            <a:endCxn id="46083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6" name="Text Box 16">
            <a:extLst>
              <a:ext uri="{FF2B5EF4-FFF2-40B4-BE49-F238E27FC236}">
                <a16:creationId xmlns:a16="http://schemas.microsoft.com/office/drawing/2014/main" id="{D822844F-4BFE-65B5-30A8-5C9317510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1B032A76-1EC5-860E-531A-CE657945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01CF12DA-C63F-67A7-5BFA-B42623B7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6099" name="Text Box 19">
            <a:extLst>
              <a:ext uri="{FF2B5EF4-FFF2-40B4-BE49-F238E27FC236}">
                <a16:creationId xmlns:a16="http://schemas.microsoft.com/office/drawing/2014/main" id="{6ED844DE-84A0-206C-24B3-7E281F85F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0B1A3127-C9F6-58AF-AE59-3E6C7EFA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46101" name="Text Box 21">
            <a:extLst>
              <a:ext uri="{FF2B5EF4-FFF2-40B4-BE49-F238E27FC236}">
                <a16:creationId xmlns:a16="http://schemas.microsoft.com/office/drawing/2014/main" id="{82CBEF27-F891-5776-1417-C0E5FE09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46102" name="Text Box 22">
            <a:extLst>
              <a:ext uri="{FF2B5EF4-FFF2-40B4-BE49-F238E27FC236}">
                <a16:creationId xmlns:a16="http://schemas.microsoft.com/office/drawing/2014/main" id="{C1D9E775-EE5D-2D4B-54F5-22032B0EA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5DDDB94E-B23B-ABDC-A5BE-1642541B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6104" name="AutoShape 24">
            <a:extLst>
              <a:ext uri="{FF2B5EF4-FFF2-40B4-BE49-F238E27FC236}">
                <a16:creationId xmlns:a16="http://schemas.microsoft.com/office/drawing/2014/main" id="{659B3CAA-E7E8-DB6F-B70A-17FC487507BD}"/>
              </a:ext>
            </a:extLst>
          </p:cNvPr>
          <p:cNvCxnSpPr>
            <a:cxnSpLocks noChangeShapeType="1"/>
            <a:stCxn id="46103" idx="3"/>
            <a:endCxn id="46087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05" name="Text Box 25">
            <a:extLst>
              <a:ext uri="{FF2B5EF4-FFF2-40B4-BE49-F238E27FC236}">
                <a16:creationId xmlns:a16="http://schemas.microsoft.com/office/drawing/2014/main" id="{DA9C59B2-1112-188C-BB01-F913574A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325755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#8,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959869FE-5039-CA69-1D5D-BD12C0EF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4876800"/>
            <a:ext cx="161448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b="1" i="0"/>
              <a:t>end for i = 1</a:t>
            </a:r>
          </a:p>
          <a:p>
            <a:pPr>
              <a:buClrTx/>
              <a:buFontTx/>
              <a:buNone/>
            </a:pPr>
            <a:r>
              <a:rPr lang="pt-BR" altLang="pt-BR" b="1" i="0"/>
              <a:t>       i 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8595F04C-9B86-82AE-A97B-CA61CD7AA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83F447F9-56D3-4D6C-E4F0-B90B4BC96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09194F8A-DED6-5B7E-44AD-00F80A04B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3F3E7616-A602-A3A8-8E68-D78199F96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23FCE64C-D4FD-FB20-FA3F-F694C87DE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Symbol" panose="05050102010706020507" pitchFamily="18" charset="2"/>
              </a:rPr>
              <a:t></a:t>
            </a: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ED8FF159-10EE-8215-E066-0F0C7E59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1659BA50-6FB5-9BED-C910-12E1686B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47112" name="AutoShape 8">
            <a:extLst>
              <a:ext uri="{FF2B5EF4-FFF2-40B4-BE49-F238E27FC236}">
                <a16:creationId xmlns:a16="http://schemas.microsoft.com/office/drawing/2014/main" id="{C3EAA9F7-F58F-B7E8-2336-A4D8FB585817}"/>
              </a:ext>
            </a:extLst>
          </p:cNvPr>
          <p:cNvCxnSpPr>
            <a:cxnSpLocks noChangeShapeType="1"/>
            <a:stCxn id="47111" idx="7"/>
            <a:endCxn id="47107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3" name="AutoShape 9">
            <a:extLst>
              <a:ext uri="{FF2B5EF4-FFF2-40B4-BE49-F238E27FC236}">
                <a16:creationId xmlns:a16="http://schemas.microsoft.com/office/drawing/2014/main" id="{6AEA6FA1-EBB9-6FF8-FBBA-544D130A30BD}"/>
              </a:ext>
            </a:extLst>
          </p:cNvPr>
          <p:cNvCxnSpPr>
            <a:cxnSpLocks noChangeShapeType="1"/>
            <a:stCxn id="47107" idx="6"/>
            <a:endCxn id="47108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4" name="AutoShape 10">
            <a:extLst>
              <a:ext uri="{FF2B5EF4-FFF2-40B4-BE49-F238E27FC236}">
                <a16:creationId xmlns:a16="http://schemas.microsoft.com/office/drawing/2014/main" id="{FDACDA95-A558-6D1D-B0A8-5DBC20A83F1F}"/>
              </a:ext>
            </a:extLst>
          </p:cNvPr>
          <p:cNvCxnSpPr>
            <a:cxnSpLocks noChangeShapeType="1"/>
            <a:stCxn id="47108" idx="3"/>
            <a:endCxn id="47109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C722FC57-E18C-4465-49FC-6B0B7DCBDA8A}"/>
              </a:ext>
            </a:extLst>
          </p:cNvPr>
          <p:cNvCxnSpPr>
            <a:cxnSpLocks noChangeShapeType="1"/>
            <a:stCxn id="47109" idx="2"/>
            <a:endCxn id="47110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A927C751-D5FB-32E0-F518-6D2597FEC4C0}"/>
              </a:ext>
            </a:extLst>
          </p:cNvPr>
          <p:cNvCxnSpPr>
            <a:cxnSpLocks noChangeShapeType="1"/>
            <a:stCxn id="47111" idx="4"/>
            <a:endCxn id="47110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7" name="AutoShape 13">
            <a:extLst>
              <a:ext uri="{FF2B5EF4-FFF2-40B4-BE49-F238E27FC236}">
                <a16:creationId xmlns:a16="http://schemas.microsoft.com/office/drawing/2014/main" id="{957ABBFF-0732-DDB0-A132-AD26F2A3E0EB}"/>
              </a:ext>
            </a:extLst>
          </p:cNvPr>
          <p:cNvCxnSpPr>
            <a:cxnSpLocks noChangeShapeType="1"/>
            <a:stCxn id="47107" idx="3"/>
            <a:endCxn id="47110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8" name="AutoShape 14">
            <a:extLst>
              <a:ext uri="{FF2B5EF4-FFF2-40B4-BE49-F238E27FC236}">
                <a16:creationId xmlns:a16="http://schemas.microsoft.com/office/drawing/2014/main" id="{2A6C2E22-EB7A-31DC-298D-66F5E962C373}"/>
              </a:ext>
            </a:extLst>
          </p:cNvPr>
          <p:cNvCxnSpPr>
            <a:cxnSpLocks noChangeShapeType="1"/>
            <a:stCxn id="47107" idx="4"/>
            <a:endCxn id="47109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9" name="AutoShape 15">
            <a:extLst>
              <a:ext uri="{FF2B5EF4-FFF2-40B4-BE49-F238E27FC236}">
                <a16:creationId xmlns:a16="http://schemas.microsoft.com/office/drawing/2014/main" id="{9CA5B6BC-E144-16E3-5E77-A35ED8560FDA}"/>
              </a:ext>
            </a:extLst>
          </p:cNvPr>
          <p:cNvCxnSpPr>
            <a:cxnSpLocks noChangeShapeType="1"/>
            <a:stCxn id="47109" idx="1"/>
            <a:endCxn id="47107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0" name="Text Box 16">
            <a:extLst>
              <a:ext uri="{FF2B5EF4-FFF2-40B4-BE49-F238E27FC236}">
                <a16:creationId xmlns:a16="http://schemas.microsoft.com/office/drawing/2014/main" id="{8B0A3AEA-1B98-F168-A141-3BA78A2B2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707D8076-4A70-F2E9-E7AB-630F245B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84E806F0-B7AD-65CD-113C-E9000E531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FE08B9F9-B906-15DC-5D7C-68E0DA79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BC1C2D7F-F955-EE0B-1069-6193CAB6E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62959705-2029-37B2-2DC8-0D60A1C88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FF0000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61251C65-EA28-D85A-03AC-C45E803BD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9F3518A7-FAE5-94FC-8D35-6FE2B9762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7128" name="AutoShape 24">
            <a:extLst>
              <a:ext uri="{FF2B5EF4-FFF2-40B4-BE49-F238E27FC236}">
                <a16:creationId xmlns:a16="http://schemas.microsoft.com/office/drawing/2014/main" id="{A93334CB-A26B-9A22-0D8C-496897985742}"/>
              </a:ext>
            </a:extLst>
          </p:cNvPr>
          <p:cNvCxnSpPr>
            <a:cxnSpLocks noChangeShapeType="1"/>
            <a:stCxn id="47127" idx="3"/>
            <a:endCxn id="47111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9" name="Text Box 25">
            <a:extLst>
              <a:ext uri="{FF2B5EF4-FFF2-40B4-BE49-F238E27FC236}">
                <a16:creationId xmlns:a16="http://schemas.microsoft.com/office/drawing/2014/main" id="{45AA2F7A-66FC-71C8-029B-DC8EA7A34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325755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#8,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EE69346D-B0D1-CD17-63A2-6061DE7CB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06C5E5FC-8A14-B0EB-6EE1-9304A25E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48131" name="Oval 3">
            <a:extLst>
              <a:ext uri="{FF2B5EF4-FFF2-40B4-BE49-F238E27FC236}">
                <a16:creationId xmlns:a16="http://schemas.microsoft.com/office/drawing/2014/main" id="{874E5F6D-44E7-3421-52A1-1AA2411A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101DEE1C-1005-5900-CE29-34D8671E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9EF46B36-28D3-8531-6E28-BD37AA28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E7CB6191-3A4C-218E-65E1-E0A5C125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EFDE9010-31E1-C6E8-C59C-FBAAD8AC0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48136" name="AutoShape 8">
            <a:extLst>
              <a:ext uri="{FF2B5EF4-FFF2-40B4-BE49-F238E27FC236}">
                <a16:creationId xmlns:a16="http://schemas.microsoft.com/office/drawing/2014/main" id="{0A256DA4-F7BA-3DBB-D43E-F07A9897024F}"/>
              </a:ext>
            </a:extLst>
          </p:cNvPr>
          <p:cNvCxnSpPr>
            <a:cxnSpLocks noChangeShapeType="1"/>
            <a:stCxn id="48135" idx="7"/>
            <a:endCxn id="48131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7" name="AutoShape 9">
            <a:extLst>
              <a:ext uri="{FF2B5EF4-FFF2-40B4-BE49-F238E27FC236}">
                <a16:creationId xmlns:a16="http://schemas.microsoft.com/office/drawing/2014/main" id="{9F4950D0-1312-3B4C-3C4F-55C3E6E93383}"/>
              </a:ext>
            </a:extLst>
          </p:cNvPr>
          <p:cNvCxnSpPr>
            <a:cxnSpLocks noChangeShapeType="1"/>
            <a:stCxn id="48131" idx="6"/>
            <a:endCxn id="48132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8" name="AutoShape 10">
            <a:extLst>
              <a:ext uri="{FF2B5EF4-FFF2-40B4-BE49-F238E27FC236}">
                <a16:creationId xmlns:a16="http://schemas.microsoft.com/office/drawing/2014/main" id="{76BA7CAA-894A-CC72-278A-099AABA8EC87}"/>
              </a:ext>
            </a:extLst>
          </p:cNvPr>
          <p:cNvCxnSpPr>
            <a:cxnSpLocks noChangeShapeType="1"/>
            <a:stCxn id="48132" idx="3"/>
            <a:endCxn id="48133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39" name="AutoShape 11">
            <a:extLst>
              <a:ext uri="{FF2B5EF4-FFF2-40B4-BE49-F238E27FC236}">
                <a16:creationId xmlns:a16="http://schemas.microsoft.com/office/drawing/2014/main" id="{3EB14531-126F-0F4E-126A-4DCA4493EBBA}"/>
              </a:ext>
            </a:extLst>
          </p:cNvPr>
          <p:cNvCxnSpPr>
            <a:cxnSpLocks noChangeShapeType="1"/>
            <a:stCxn id="48133" idx="2"/>
            <a:endCxn id="48134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0" name="AutoShape 12">
            <a:extLst>
              <a:ext uri="{FF2B5EF4-FFF2-40B4-BE49-F238E27FC236}">
                <a16:creationId xmlns:a16="http://schemas.microsoft.com/office/drawing/2014/main" id="{DC71989A-814E-7C29-A781-6D10DEDCEE12}"/>
              </a:ext>
            </a:extLst>
          </p:cNvPr>
          <p:cNvCxnSpPr>
            <a:cxnSpLocks noChangeShapeType="1"/>
            <a:stCxn id="48135" idx="4"/>
            <a:endCxn id="48134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1" name="AutoShape 13">
            <a:extLst>
              <a:ext uri="{FF2B5EF4-FFF2-40B4-BE49-F238E27FC236}">
                <a16:creationId xmlns:a16="http://schemas.microsoft.com/office/drawing/2014/main" id="{A03DE7F0-522B-599C-E14D-20BECBAA7138}"/>
              </a:ext>
            </a:extLst>
          </p:cNvPr>
          <p:cNvCxnSpPr>
            <a:cxnSpLocks noChangeShapeType="1"/>
            <a:stCxn id="48131" idx="3"/>
            <a:endCxn id="48134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2" name="AutoShape 14">
            <a:extLst>
              <a:ext uri="{FF2B5EF4-FFF2-40B4-BE49-F238E27FC236}">
                <a16:creationId xmlns:a16="http://schemas.microsoft.com/office/drawing/2014/main" id="{A3411865-A12E-4D95-E245-C3D8FFABA46A}"/>
              </a:ext>
            </a:extLst>
          </p:cNvPr>
          <p:cNvCxnSpPr>
            <a:cxnSpLocks noChangeShapeType="1"/>
            <a:stCxn id="48131" idx="4"/>
            <a:endCxn id="48133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3" name="AutoShape 15">
            <a:extLst>
              <a:ext uri="{FF2B5EF4-FFF2-40B4-BE49-F238E27FC236}">
                <a16:creationId xmlns:a16="http://schemas.microsoft.com/office/drawing/2014/main" id="{4C26B41E-2CEB-1816-CE01-E5984538851A}"/>
              </a:ext>
            </a:extLst>
          </p:cNvPr>
          <p:cNvCxnSpPr>
            <a:cxnSpLocks noChangeShapeType="1"/>
            <a:stCxn id="48133" idx="1"/>
            <a:endCxn id="48131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4" name="Text Box 16">
            <a:extLst>
              <a:ext uri="{FF2B5EF4-FFF2-40B4-BE49-F238E27FC236}">
                <a16:creationId xmlns:a16="http://schemas.microsoft.com/office/drawing/2014/main" id="{7BC70BDF-FDBA-7297-E2A8-5D3225329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48145" name="Text Box 17">
            <a:extLst>
              <a:ext uri="{FF2B5EF4-FFF2-40B4-BE49-F238E27FC236}">
                <a16:creationId xmlns:a16="http://schemas.microsoft.com/office/drawing/2014/main" id="{FCA1D273-06B6-0025-1F87-496DDC012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8146" name="Text Box 18">
            <a:extLst>
              <a:ext uri="{FF2B5EF4-FFF2-40B4-BE49-F238E27FC236}">
                <a16:creationId xmlns:a16="http://schemas.microsoft.com/office/drawing/2014/main" id="{0DE94F33-E595-2B5F-5601-3C0218F8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8147" name="Text Box 19">
            <a:extLst>
              <a:ext uri="{FF2B5EF4-FFF2-40B4-BE49-F238E27FC236}">
                <a16:creationId xmlns:a16="http://schemas.microsoft.com/office/drawing/2014/main" id="{7C7E7109-6872-2CDD-368F-777C43DE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6C3F9E96-00FB-EAB1-10CE-196325CF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48149" name="Text Box 21">
            <a:extLst>
              <a:ext uri="{FF2B5EF4-FFF2-40B4-BE49-F238E27FC236}">
                <a16:creationId xmlns:a16="http://schemas.microsoft.com/office/drawing/2014/main" id="{C06DB6A9-4DAE-7EEF-1C49-33868E719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FF0000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48150" name="Text Box 22">
            <a:extLst>
              <a:ext uri="{FF2B5EF4-FFF2-40B4-BE49-F238E27FC236}">
                <a16:creationId xmlns:a16="http://schemas.microsoft.com/office/drawing/2014/main" id="{CB9748A5-69F0-C966-0FCB-36ECAB56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48151" name="Text Box 23">
            <a:extLst>
              <a:ext uri="{FF2B5EF4-FFF2-40B4-BE49-F238E27FC236}">
                <a16:creationId xmlns:a16="http://schemas.microsoft.com/office/drawing/2014/main" id="{436983F6-2D9A-D0A4-C5FE-C1E195E29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8152" name="AutoShape 24">
            <a:extLst>
              <a:ext uri="{FF2B5EF4-FFF2-40B4-BE49-F238E27FC236}">
                <a16:creationId xmlns:a16="http://schemas.microsoft.com/office/drawing/2014/main" id="{04AA562C-03AF-F439-2EB2-1E36B66DBD31}"/>
              </a:ext>
            </a:extLst>
          </p:cNvPr>
          <p:cNvCxnSpPr>
            <a:cxnSpLocks noChangeShapeType="1"/>
            <a:stCxn id="48151" idx="3"/>
            <a:endCxn id="48135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53" name="Text Box 25">
            <a:extLst>
              <a:ext uri="{FF2B5EF4-FFF2-40B4-BE49-F238E27FC236}">
                <a16:creationId xmlns:a16="http://schemas.microsoft.com/office/drawing/2014/main" id="{16A50904-9D57-43D6-965D-7E4E19F6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325755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#8,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0C42383E-611F-A1B7-317D-A4347FA5B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6CA4E4E8-A43B-E286-E4FC-168715C82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8FA09B4A-ABD2-4282-8318-0676F1ED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E2A1ECCB-2D4A-80E1-D088-6881E0CF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D83DD9F0-AFCF-386B-ACF1-19FD19AF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-2</a:t>
            </a:r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C12511A5-BE48-3747-7303-46AF798A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4C3582E3-AAAE-44C2-D760-F8B350F1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49160" name="AutoShape 8">
            <a:extLst>
              <a:ext uri="{FF2B5EF4-FFF2-40B4-BE49-F238E27FC236}">
                <a16:creationId xmlns:a16="http://schemas.microsoft.com/office/drawing/2014/main" id="{BB592893-9CAC-A9B1-F288-657518E3A04A}"/>
              </a:ext>
            </a:extLst>
          </p:cNvPr>
          <p:cNvCxnSpPr>
            <a:cxnSpLocks noChangeShapeType="1"/>
            <a:stCxn id="49159" idx="7"/>
            <a:endCxn id="49155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1" name="AutoShape 9">
            <a:extLst>
              <a:ext uri="{FF2B5EF4-FFF2-40B4-BE49-F238E27FC236}">
                <a16:creationId xmlns:a16="http://schemas.microsoft.com/office/drawing/2014/main" id="{2C1494FC-468B-7643-A6A2-D98230B3675A}"/>
              </a:ext>
            </a:extLst>
          </p:cNvPr>
          <p:cNvCxnSpPr>
            <a:cxnSpLocks noChangeShapeType="1"/>
            <a:stCxn id="49155" idx="6"/>
            <a:endCxn id="49156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2" name="AutoShape 10">
            <a:extLst>
              <a:ext uri="{FF2B5EF4-FFF2-40B4-BE49-F238E27FC236}">
                <a16:creationId xmlns:a16="http://schemas.microsoft.com/office/drawing/2014/main" id="{EFE9ABB7-AE86-2269-D711-D9E5A05A7C29}"/>
              </a:ext>
            </a:extLst>
          </p:cNvPr>
          <p:cNvCxnSpPr>
            <a:cxnSpLocks noChangeShapeType="1"/>
            <a:stCxn id="49156" idx="3"/>
            <a:endCxn id="49157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3" name="AutoShape 11">
            <a:extLst>
              <a:ext uri="{FF2B5EF4-FFF2-40B4-BE49-F238E27FC236}">
                <a16:creationId xmlns:a16="http://schemas.microsoft.com/office/drawing/2014/main" id="{683A5FCC-7A92-DA4A-DAB8-B2DA91D0CFED}"/>
              </a:ext>
            </a:extLst>
          </p:cNvPr>
          <p:cNvCxnSpPr>
            <a:cxnSpLocks noChangeShapeType="1"/>
            <a:stCxn id="49157" idx="2"/>
            <a:endCxn id="49158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4" name="AutoShape 12">
            <a:extLst>
              <a:ext uri="{FF2B5EF4-FFF2-40B4-BE49-F238E27FC236}">
                <a16:creationId xmlns:a16="http://schemas.microsoft.com/office/drawing/2014/main" id="{D7098F24-CA35-3385-9402-CB2BAFD1418D}"/>
              </a:ext>
            </a:extLst>
          </p:cNvPr>
          <p:cNvCxnSpPr>
            <a:cxnSpLocks noChangeShapeType="1"/>
            <a:stCxn id="49159" idx="4"/>
            <a:endCxn id="49158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D6DCC36A-4025-0D6C-6663-D550DE87B9D7}"/>
              </a:ext>
            </a:extLst>
          </p:cNvPr>
          <p:cNvCxnSpPr>
            <a:cxnSpLocks noChangeShapeType="1"/>
            <a:stCxn id="49155" idx="3"/>
            <a:endCxn id="49158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4">
            <a:extLst>
              <a:ext uri="{FF2B5EF4-FFF2-40B4-BE49-F238E27FC236}">
                <a16:creationId xmlns:a16="http://schemas.microsoft.com/office/drawing/2014/main" id="{DC8EE028-3DDE-B79A-F36C-08190A547F46}"/>
              </a:ext>
            </a:extLst>
          </p:cNvPr>
          <p:cNvCxnSpPr>
            <a:cxnSpLocks noChangeShapeType="1"/>
            <a:stCxn id="49155" idx="4"/>
            <a:endCxn id="49157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5">
            <a:extLst>
              <a:ext uri="{FF2B5EF4-FFF2-40B4-BE49-F238E27FC236}">
                <a16:creationId xmlns:a16="http://schemas.microsoft.com/office/drawing/2014/main" id="{40115BED-744B-D4C2-0889-7DEB02882A3E}"/>
              </a:ext>
            </a:extLst>
          </p:cNvPr>
          <p:cNvCxnSpPr>
            <a:cxnSpLocks noChangeShapeType="1"/>
            <a:stCxn id="49157" idx="1"/>
            <a:endCxn id="49155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8" name="Text Box 16">
            <a:extLst>
              <a:ext uri="{FF2B5EF4-FFF2-40B4-BE49-F238E27FC236}">
                <a16:creationId xmlns:a16="http://schemas.microsoft.com/office/drawing/2014/main" id="{062AE2E7-4957-8FA6-4669-1D86E545A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B965FC3D-DCA6-ED3A-861E-24D09714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1387E3A4-A497-5206-7AE7-73914CCAD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FC67090D-2FD4-8CA3-8178-895BF895E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5D02E567-7192-0566-8249-D51CFD6BA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56DA5505-4C05-0D1E-D3A6-4045E7B4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FF0000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49174" name="Text Box 22">
            <a:extLst>
              <a:ext uri="{FF2B5EF4-FFF2-40B4-BE49-F238E27FC236}">
                <a16:creationId xmlns:a16="http://schemas.microsoft.com/office/drawing/2014/main" id="{63C0B15A-6461-EE2C-1BF1-9C91B1118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E81FDA36-CCB1-23F4-ADEB-3B0278D0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49176" name="AutoShape 24">
            <a:extLst>
              <a:ext uri="{FF2B5EF4-FFF2-40B4-BE49-F238E27FC236}">
                <a16:creationId xmlns:a16="http://schemas.microsoft.com/office/drawing/2014/main" id="{9C059CD2-622F-36E7-67B6-294B17CC6897}"/>
              </a:ext>
            </a:extLst>
          </p:cNvPr>
          <p:cNvCxnSpPr>
            <a:cxnSpLocks noChangeShapeType="1"/>
            <a:stCxn id="49175" idx="3"/>
            <a:endCxn id="49159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7" name="Text Box 25">
            <a:extLst>
              <a:ext uri="{FF2B5EF4-FFF2-40B4-BE49-F238E27FC236}">
                <a16:creationId xmlns:a16="http://schemas.microsoft.com/office/drawing/2014/main" id="{D2604966-F686-DAD8-75B3-E6BEC879D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325755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#8</a:t>
            </a: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0167F072-4B53-8F95-4596-D5A57713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4876800"/>
            <a:ext cx="283051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b="1" i="0"/>
              <a:t>end for i = 2</a:t>
            </a:r>
          </a:p>
          <a:p>
            <a:pPr>
              <a:buClrTx/>
              <a:buFontTx/>
              <a:buNone/>
            </a:pPr>
            <a:r>
              <a:rPr lang="pt-BR" altLang="pt-BR" b="1" i="0"/>
              <a:t>No changes for i &gt; 2</a:t>
            </a:r>
          </a:p>
          <a:p>
            <a:pPr>
              <a:buClrTx/>
              <a:buFontTx/>
              <a:buNone/>
            </a:pPr>
            <a:endParaRPr lang="pt-BR" altLang="pt-BR" b="1" i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6C34613B-110F-80F4-1D49-EA9E7F823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2D38618C-B497-EE25-B979-6DE16034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</a:t>
            </a: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for each edge (u,v) </a:t>
            </a:r>
            <a:r>
              <a:rPr lang="en-US" altLang="pt-BR" b="1" i="0">
                <a:solidFill>
                  <a:srgbClr val="0033CC"/>
                </a:solidFill>
                <a:latin typeface="Symbol" panose="05050102010706020507" pitchFamily="18" charset="2"/>
              </a:rPr>
              <a:t></a:t>
            </a: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solidFill>
                  <a:srgbClr val="0033CC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50179" name="Oval 3">
            <a:extLst>
              <a:ext uri="{FF2B5EF4-FFF2-40B4-BE49-F238E27FC236}">
                <a16:creationId xmlns:a16="http://schemas.microsoft.com/office/drawing/2014/main" id="{953D5419-F192-B8F3-308B-A63A5846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288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3A649E54-B892-F90C-C7BB-9F38F34A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24F4AEB5-C1B3-AF74-CA1B-A677F43DF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-2</a:t>
            </a:r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D7A56D58-5F9B-39FC-D8B3-FA688C5BB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0183" name="Oval 7">
            <a:extLst>
              <a:ext uri="{FF2B5EF4-FFF2-40B4-BE49-F238E27FC236}">
                <a16:creationId xmlns:a16="http://schemas.microsoft.com/office/drawing/2014/main" id="{11F0D333-9E09-9621-E468-C7EFD865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533400" cy="5334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0</a:t>
            </a:r>
          </a:p>
        </p:txBody>
      </p:sp>
      <p:cxnSp>
        <p:nvCxnSpPr>
          <p:cNvPr id="50184" name="AutoShape 8">
            <a:extLst>
              <a:ext uri="{FF2B5EF4-FFF2-40B4-BE49-F238E27FC236}">
                <a16:creationId xmlns:a16="http://schemas.microsoft.com/office/drawing/2014/main" id="{BEF8C692-242E-FB1E-4087-4090E9BDEDD1}"/>
              </a:ext>
            </a:extLst>
          </p:cNvPr>
          <p:cNvCxnSpPr>
            <a:cxnSpLocks noChangeShapeType="1"/>
            <a:stCxn id="50183" idx="7"/>
            <a:endCxn id="50179" idx="2"/>
          </p:cNvCxnSpPr>
          <p:nvPr/>
        </p:nvCxnSpPr>
        <p:spPr bwMode="auto">
          <a:xfrm flipV="1">
            <a:off x="6246813" y="2095500"/>
            <a:ext cx="841375" cy="4968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5" name="AutoShape 9">
            <a:extLst>
              <a:ext uri="{FF2B5EF4-FFF2-40B4-BE49-F238E27FC236}">
                <a16:creationId xmlns:a16="http://schemas.microsoft.com/office/drawing/2014/main" id="{1268E53A-A10B-6F59-4BD2-D48BBCF20804}"/>
              </a:ext>
            </a:extLst>
          </p:cNvPr>
          <p:cNvCxnSpPr>
            <a:cxnSpLocks noChangeShapeType="1"/>
            <a:stCxn id="50179" idx="6"/>
            <a:endCxn id="50180" idx="1"/>
          </p:cNvCxnSpPr>
          <p:nvPr/>
        </p:nvCxnSpPr>
        <p:spPr bwMode="auto">
          <a:xfrm>
            <a:off x="7620000" y="2095500"/>
            <a:ext cx="915988" cy="496888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6" name="AutoShape 10">
            <a:extLst>
              <a:ext uri="{FF2B5EF4-FFF2-40B4-BE49-F238E27FC236}">
                <a16:creationId xmlns:a16="http://schemas.microsoft.com/office/drawing/2014/main" id="{879A760E-DD6D-2749-48AA-8C84B119AFB8}"/>
              </a:ext>
            </a:extLst>
          </p:cNvPr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8380413" y="2970213"/>
            <a:ext cx="155575" cy="995362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7" name="AutoShape 11">
            <a:extLst>
              <a:ext uri="{FF2B5EF4-FFF2-40B4-BE49-F238E27FC236}">
                <a16:creationId xmlns:a16="http://schemas.microsoft.com/office/drawing/2014/main" id="{2FF2EBEB-0184-0C7D-3403-7E5D92D7BD33}"/>
              </a:ext>
            </a:extLst>
          </p:cNvPr>
          <p:cNvCxnSpPr>
            <a:cxnSpLocks noChangeShapeType="1"/>
            <a:stCxn id="50181" idx="2"/>
            <a:endCxn id="50182" idx="6"/>
          </p:cNvCxnSpPr>
          <p:nvPr/>
        </p:nvCxnSpPr>
        <p:spPr bwMode="auto">
          <a:xfrm flipH="1">
            <a:off x="6858000" y="4152900"/>
            <a:ext cx="1066800" cy="15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8" name="AutoShape 12">
            <a:extLst>
              <a:ext uri="{FF2B5EF4-FFF2-40B4-BE49-F238E27FC236}">
                <a16:creationId xmlns:a16="http://schemas.microsoft.com/office/drawing/2014/main" id="{7ACE1E52-A000-45CB-43A4-25076C48B2D0}"/>
              </a:ext>
            </a:extLst>
          </p:cNvPr>
          <p:cNvCxnSpPr>
            <a:cxnSpLocks noChangeShapeType="1"/>
            <a:stCxn id="50183" idx="4"/>
            <a:endCxn id="50182" idx="1"/>
          </p:cNvCxnSpPr>
          <p:nvPr/>
        </p:nvCxnSpPr>
        <p:spPr bwMode="auto">
          <a:xfrm>
            <a:off x="6057900" y="3048000"/>
            <a:ext cx="344488" cy="915988"/>
          </a:xfrm>
          <a:prstGeom prst="straightConnector1">
            <a:avLst/>
          </a:prstGeom>
          <a:noFill/>
          <a:ln w="2844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>
            <a:extLst>
              <a:ext uri="{FF2B5EF4-FFF2-40B4-BE49-F238E27FC236}">
                <a16:creationId xmlns:a16="http://schemas.microsoft.com/office/drawing/2014/main" id="{0514DAEB-B613-F420-858A-99A49CC58AB6}"/>
              </a:ext>
            </a:extLst>
          </p:cNvPr>
          <p:cNvCxnSpPr>
            <a:cxnSpLocks noChangeShapeType="1"/>
            <a:stCxn id="50179" idx="3"/>
            <a:endCxn id="50182" idx="0"/>
          </p:cNvCxnSpPr>
          <p:nvPr/>
        </p:nvCxnSpPr>
        <p:spPr bwMode="auto">
          <a:xfrm flipH="1">
            <a:off x="6591300" y="2284413"/>
            <a:ext cx="573088" cy="1601787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4">
            <a:extLst>
              <a:ext uri="{FF2B5EF4-FFF2-40B4-BE49-F238E27FC236}">
                <a16:creationId xmlns:a16="http://schemas.microsoft.com/office/drawing/2014/main" id="{0AD5927A-8481-B6F7-C059-05C3335C17E5}"/>
              </a:ext>
            </a:extLst>
          </p:cNvPr>
          <p:cNvCxnSpPr>
            <a:cxnSpLocks noChangeShapeType="1"/>
            <a:stCxn id="50179" idx="4"/>
            <a:endCxn id="50181" idx="1"/>
          </p:cNvCxnSpPr>
          <p:nvPr/>
        </p:nvCxnSpPr>
        <p:spPr bwMode="auto">
          <a:xfrm>
            <a:off x="7353300" y="2362200"/>
            <a:ext cx="649288" cy="1601788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5">
            <a:extLst>
              <a:ext uri="{FF2B5EF4-FFF2-40B4-BE49-F238E27FC236}">
                <a16:creationId xmlns:a16="http://schemas.microsoft.com/office/drawing/2014/main" id="{33842F38-000E-B25C-4243-427ECAB5316D}"/>
              </a:ext>
            </a:extLst>
          </p:cNvPr>
          <p:cNvCxnSpPr>
            <a:cxnSpLocks noChangeShapeType="1"/>
            <a:stCxn id="50181" idx="1"/>
            <a:endCxn id="50179" idx="5"/>
          </p:cNvCxnSpPr>
          <p:nvPr/>
        </p:nvCxnSpPr>
        <p:spPr bwMode="auto">
          <a:xfrm flipH="1" flipV="1">
            <a:off x="7542213" y="2284413"/>
            <a:ext cx="460375" cy="167957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33CC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2" name="Text Box 16">
            <a:extLst>
              <a:ext uri="{FF2B5EF4-FFF2-40B4-BE49-F238E27FC236}">
                <a16:creationId xmlns:a16="http://schemas.microsoft.com/office/drawing/2014/main" id="{46A8E575-572E-E143-AFF2-DB73BA60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95488"/>
            <a:ext cx="714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#4</a:t>
            </a:r>
            <a:r>
              <a:rPr lang="en-US" altLang="pt-BR" i="0">
                <a:latin typeface="Times New Roman" panose="02020603050405020304" pitchFamily="18" charset="0"/>
              </a:rPr>
              <a:t>,-1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DA6EF2D9-68FF-668E-722C-B222EAD33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415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#1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83FF7423-DCB7-A549-CC48-DB5091EB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2574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#3</a:t>
            </a:r>
            <a:r>
              <a:rPr lang="en-US" altLang="pt-BR" i="0">
                <a:latin typeface="Times New Roman" panose="02020603050405020304" pitchFamily="18" charset="0"/>
              </a:rPr>
              <a:t>,2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6087CF21-8FD6-B650-2AD4-A42E535E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083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#2</a:t>
            </a:r>
            <a:r>
              <a:rPr lang="en-US" altLang="pt-BR" i="0">
                <a:latin typeface="Times New Roman" panose="02020603050405020304" pitchFamily="18" charset="0"/>
              </a:rPr>
              <a:t>,1</a:t>
            </a:r>
          </a:p>
        </p:txBody>
      </p:sp>
      <p:sp>
        <p:nvSpPr>
          <p:cNvPr id="50196" name="Text Box 20">
            <a:extLst>
              <a:ext uri="{FF2B5EF4-FFF2-40B4-BE49-F238E27FC236}">
                <a16:creationId xmlns:a16="http://schemas.microsoft.com/office/drawing/2014/main" id="{EA043882-4876-E416-291C-EE714ABB9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411480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#6</a:t>
            </a:r>
            <a:r>
              <a:rPr lang="en-US" altLang="pt-BR" i="0">
                <a:latin typeface="Times New Roman" panose="02020603050405020304" pitchFamily="18" charset="0"/>
              </a:rPr>
              <a:t>,5</a:t>
            </a:r>
          </a:p>
        </p:txBody>
      </p:sp>
      <p:sp>
        <p:nvSpPr>
          <p:cNvPr id="50197" name="Text Box 21">
            <a:extLst>
              <a:ext uri="{FF2B5EF4-FFF2-40B4-BE49-F238E27FC236}">
                <a16:creationId xmlns:a16="http://schemas.microsoft.com/office/drawing/2014/main" id="{FC1064CF-EFAB-8AC4-2560-9A8E2796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571750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FF0000"/>
                </a:solidFill>
                <a:latin typeface="Times New Roman" panose="02020603050405020304" pitchFamily="18" charset="0"/>
              </a:rPr>
              <a:t>#7</a:t>
            </a:r>
            <a:r>
              <a:rPr lang="en-US" altLang="pt-BR" i="0">
                <a:latin typeface="Times New Roman" panose="02020603050405020304" pitchFamily="18" charset="0"/>
              </a:rPr>
              <a:t>,3</a:t>
            </a:r>
          </a:p>
        </p:txBody>
      </p:sp>
      <p:sp>
        <p:nvSpPr>
          <p:cNvPr id="50198" name="Text Box 22">
            <a:extLst>
              <a:ext uri="{FF2B5EF4-FFF2-40B4-BE49-F238E27FC236}">
                <a16:creationId xmlns:a16="http://schemas.microsoft.com/office/drawing/2014/main" id="{62922033-81EF-ADE6-B142-EAC81D03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336925"/>
            <a:ext cx="6286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#5</a:t>
            </a:r>
            <a:r>
              <a:rPr lang="en-US" altLang="pt-BR" i="0">
                <a:latin typeface="Times New Roman" panose="02020603050405020304" pitchFamily="18" charset="0"/>
              </a:rPr>
              <a:t>,4</a:t>
            </a:r>
          </a:p>
        </p:txBody>
      </p:sp>
      <p:sp>
        <p:nvSpPr>
          <p:cNvPr id="50199" name="Text Box 23">
            <a:extLst>
              <a:ext uri="{FF2B5EF4-FFF2-40B4-BE49-F238E27FC236}">
                <a16:creationId xmlns:a16="http://schemas.microsoft.com/office/drawing/2014/main" id="{E221ABE2-48E7-ECAF-C00E-02BF84DA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016125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50200" name="AutoShape 24">
            <a:extLst>
              <a:ext uri="{FF2B5EF4-FFF2-40B4-BE49-F238E27FC236}">
                <a16:creationId xmlns:a16="http://schemas.microsoft.com/office/drawing/2014/main" id="{E5A02FBD-8919-7A25-FB57-A380E6808682}"/>
              </a:ext>
            </a:extLst>
          </p:cNvPr>
          <p:cNvCxnSpPr>
            <a:cxnSpLocks noChangeShapeType="1"/>
            <a:stCxn id="50199" idx="3"/>
            <a:endCxn id="50183" idx="1"/>
          </p:cNvCxnSpPr>
          <p:nvPr/>
        </p:nvCxnSpPr>
        <p:spPr bwMode="auto">
          <a:xfrm>
            <a:off x="5424488" y="2216150"/>
            <a:ext cx="446087" cy="377825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1" name="Text Box 25">
            <a:extLst>
              <a:ext uri="{FF2B5EF4-FFF2-40B4-BE49-F238E27FC236}">
                <a16:creationId xmlns:a16="http://schemas.microsoft.com/office/drawing/2014/main" id="{27DF5244-D005-EB32-1787-70AE1EC43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3257550"/>
            <a:ext cx="714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FF0000"/>
                </a:solidFill>
                <a:latin typeface="Times New Roman" panose="02020603050405020304" pitchFamily="18" charset="0"/>
              </a:rPr>
              <a:t>#8</a:t>
            </a:r>
            <a:r>
              <a:rPr lang="en-US" altLang="pt-BR" i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pt-BR" i="0">
                <a:latin typeface="Times New Roman" panose="02020603050405020304" pitchFamily="18" charset="0"/>
              </a:rPr>
              <a:t>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9B32A901-C21E-9D83-98EA-C77E050F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B9A8B976-FC19-D350-3524-15509D4D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5181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07BA530C-328C-F352-8C83-8A6B861EC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1752600"/>
            <a:ext cx="2513013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 b="1" i="0">
                <a:solidFill>
                  <a:srgbClr val="0033CC"/>
                </a:solidFill>
                <a:latin typeface="Courier New" panose="02070309020205020404" pitchFamily="49" charset="0"/>
              </a:rPr>
              <a:t>What will be the </a:t>
            </a:r>
          </a:p>
          <a:p>
            <a:pPr>
              <a:buClrTx/>
              <a:buFontTx/>
              <a:buNone/>
            </a:pPr>
            <a:r>
              <a:rPr lang="en-US" altLang="pt-BR" sz="1800" b="1" i="0">
                <a:solidFill>
                  <a:srgbClr val="0033CC"/>
                </a:solidFill>
                <a:latin typeface="Courier New" panose="02070309020205020404" pitchFamily="49" charset="0"/>
              </a:rPr>
              <a:t>running time?</a:t>
            </a:r>
          </a:p>
          <a:p>
            <a:pPr>
              <a:buClrTx/>
              <a:buFontTx/>
              <a:buNone/>
            </a:pPr>
            <a:endParaRPr lang="en-US" altLang="pt-BR" sz="1800" b="1" i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47992DE0-46CE-968D-33AA-8BF233EC2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Shortest Path Properties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EA63C246-229C-1233-47C8-3BDCD2D4F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Optimal substructure: the shortest path consists of shortest subpaths:</a:t>
            </a:r>
          </a:p>
          <a:p>
            <a:pPr marL="341313">
              <a:spcBef>
                <a:spcPts val="800"/>
              </a:spcBef>
              <a:buClrTx/>
              <a:buSzPct val="85000"/>
              <a:buFontTx/>
              <a:buNone/>
            </a:pPr>
            <a:endParaRPr lang="en-US" altLang="pt-BR" sz="3200" i="0">
              <a:latin typeface="Times New Roman" panose="02020603050405020304" pitchFamily="18" charset="0"/>
            </a:endParaRPr>
          </a:p>
          <a:p>
            <a:pPr marL="341313">
              <a:spcBef>
                <a:spcPts val="800"/>
              </a:spcBef>
              <a:buClrTx/>
              <a:buSzPct val="85000"/>
              <a:buFontTx/>
              <a:buNone/>
            </a:pPr>
            <a:endParaRPr lang="en-US" altLang="pt-BR" sz="3200" i="0">
              <a:latin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Proof:  Cut and paste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Suppose some subpath is not a shortest path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There must then exist a shorter subpath 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Could substitute the shorter subpath for a shorter path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But then overall path is not shortest path.  Contradiction</a:t>
            </a:r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2CE05E13-238B-E712-0B6A-57AF018E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71813"/>
            <a:ext cx="455613" cy="563562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/>
              <a:t>u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124BDC54-4339-FB3C-10BD-93369A2DD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71813"/>
            <a:ext cx="436563" cy="563562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/>
              <a:t>x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479D3FDF-DEAB-8F2E-338C-C7226172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124200"/>
            <a:ext cx="457200" cy="4572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A51BA2E6-AD08-AB57-731D-AFE49FDA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24200"/>
            <a:ext cx="457200" cy="4572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D2EECC29-DE94-82F2-99AC-7F1F9DB7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3B580897-D35A-4CBA-C949-49B4279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71813"/>
            <a:ext cx="436563" cy="563562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i="0"/>
              <a:t>y</a:t>
            </a: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7F5EBB60-71E7-A3B9-40AC-43CED274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24200"/>
            <a:ext cx="457200" cy="457200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cxnSp>
        <p:nvCxnSpPr>
          <p:cNvPr id="15370" name="AutoShape 10">
            <a:extLst>
              <a:ext uri="{FF2B5EF4-FFF2-40B4-BE49-F238E27FC236}">
                <a16:creationId xmlns:a16="http://schemas.microsoft.com/office/drawing/2014/main" id="{97D44642-9CF7-A0E6-3A99-2E141D2F6F6C}"/>
              </a:ext>
            </a:extLst>
          </p:cNvPr>
          <p:cNvCxnSpPr>
            <a:cxnSpLocks noChangeShapeType="1"/>
            <a:stCxn id="15363" idx="6"/>
            <a:endCxn id="15364" idx="2"/>
          </p:cNvCxnSpPr>
          <p:nvPr/>
        </p:nvCxnSpPr>
        <p:spPr bwMode="auto">
          <a:xfrm>
            <a:off x="1217613" y="3354388"/>
            <a:ext cx="611187" cy="1587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1" name="AutoShape 11">
            <a:extLst>
              <a:ext uri="{FF2B5EF4-FFF2-40B4-BE49-F238E27FC236}">
                <a16:creationId xmlns:a16="http://schemas.microsoft.com/office/drawing/2014/main" id="{ACD1950C-51A3-667F-E78F-6E45C39835B3}"/>
              </a:ext>
            </a:extLst>
          </p:cNvPr>
          <p:cNvCxnSpPr>
            <a:cxnSpLocks noChangeShapeType="1"/>
            <a:stCxn id="15364" idx="6"/>
            <a:endCxn id="15365" idx="2"/>
          </p:cNvCxnSpPr>
          <p:nvPr/>
        </p:nvCxnSpPr>
        <p:spPr bwMode="auto">
          <a:xfrm flipV="1">
            <a:off x="2265363" y="3352800"/>
            <a:ext cx="630237" cy="1588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2" name="AutoShape 12">
            <a:extLst>
              <a:ext uri="{FF2B5EF4-FFF2-40B4-BE49-F238E27FC236}">
                <a16:creationId xmlns:a16="http://schemas.microsoft.com/office/drawing/2014/main" id="{1E6AA41D-ED91-A0A6-3B0F-5207F87D95C3}"/>
              </a:ext>
            </a:extLst>
          </p:cNvPr>
          <p:cNvCxnSpPr>
            <a:cxnSpLocks noChangeShapeType="1"/>
            <a:stCxn id="15365" idx="6"/>
            <a:endCxn id="15366" idx="2"/>
          </p:cNvCxnSpPr>
          <p:nvPr/>
        </p:nvCxnSpPr>
        <p:spPr bwMode="auto">
          <a:xfrm>
            <a:off x="3352800" y="3352800"/>
            <a:ext cx="609600" cy="1588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EC1D8908-4957-F34E-7DC6-D8A99A132582}"/>
              </a:ext>
            </a:extLst>
          </p:cNvPr>
          <p:cNvCxnSpPr>
            <a:cxnSpLocks noChangeShapeType="1"/>
            <a:stCxn id="15366" idx="6"/>
            <a:endCxn id="15367" idx="2"/>
          </p:cNvCxnSpPr>
          <p:nvPr/>
        </p:nvCxnSpPr>
        <p:spPr bwMode="auto">
          <a:xfrm>
            <a:off x="4419600" y="3352800"/>
            <a:ext cx="609600" cy="1588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AF7E54D7-0A34-B3BE-1CA6-F2E0CCBBC52E}"/>
              </a:ext>
            </a:extLst>
          </p:cNvPr>
          <p:cNvCxnSpPr>
            <a:cxnSpLocks noChangeShapeType="1"/>
            <a:stCxn id="15367" idx="6"/>
            <a:endCxn id="15368" idx="2"/>
          </p:cNvCxnSpPr>
          <p:nvPr/>
        </p:nvCxnSpPr>
        <p:spPr bwMode="auto">
          <a:xfrm>
            <a:off x="5486400" y="3352800"/>
            <a:ext cx="609600" cy="1588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5" name="AutoShape 15">
            <a:extLst>
              <a:ext uri="{FF2B5EF4-FFF2-40B4-BE49-F238E27FC236}">
                <a16:creationId xmlns:a16="http://schemas.microsoft.com/office/drawing/2014/main" id="{08B0A4F7-05AF-4BC5-6346-67EE5E679CCE}"/>
              </a:ext>
            </a:extLst>
          </p:cNvPr>
          <p:cNvCxnSpPr>
            <a:cxnSpLocks noChangeShapeType="1"/>
            <a:stCxn id="15368" idx="6"/>
            <a:endCxn id="15369" idx="2"/>
          </p:cNvCxnSpPr>
          <p:nvPr/>
        </p:nvCxnSpPr>
        <p:spPr bwMode="auto">
          <a:xfrm flipV="1">
            <a:off x="6532563" y="3352800"/>
            <a:ext cx="631825" cy="1588"/>
          </a:xfrm>
          <a:prstGeom prst="straightConnector1">
            <a:avLst/>
          </a:prstGeom>
          <a:noFill/>
          <a:ln w="19080" cap="sq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6" name="AutoShape 16">
            <a:extLst>
              <a:ext uri="{FF2B5EF4-FFF2-40B4-BE49-F238E27FC236}">
                <a16:creationId xmlns:a16="http://schemas.microsoft.com/office/drawing/2014/main" id="{767A007E-45E0-BAAA-1926-D73A1C9B9504}"/>
              </a:ext>
            </a:extLst>
          </p:cNvPr>
          <p:cNvCxnSpPr>
            <a:cxnSpLocks noChangeShapeType="1"/>
            <a:stCxn id="15364" idx="5"/>
            <a:endCxn id="15368" idx="3"/>
          </p:cNvCxnSpPr>
          <p:nvPr/>
        </p:nvCxnSpPr>
        <p:spPr bwMode="auto">
          <a:xfrm>
            <a:off x="2201863" y="3552825"/>
            <a:ext cx="3959225" cy="1588"/>
          </a:xfrm>
          <a:prstGeom prst="curvedConnector3">
            <a:avLst>
              <a:gd name="adj1" fmla="val 50000"/>
            </a:avLst>
          </a:prstGeom>
          <a:noFill/>
          <a:ln w="19080" cap="sq">
            <a:solidFill>
              <a:srgbClr val="0033CC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90E13A98-BA4E-7301-D50A-DA42183D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 Algorithm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A371A1C5-07E4-F394-ACA7-28700EEE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5181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349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pt-BR" b="1" i="0">
                <a:latin typeface="Courier New" panose="02070309020205020404" pitchFamily="49" charset="0"/>
              </a:rPr>
              <a:t>BellmanFord(G, s)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v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V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d[v] = </a:t>
            </a:r>
            <a:r>
              <a:rPr lang="en-US" altLang="pt-BR" b="1" i="0">
                <a:latin typeface="Symbol" panose="05050102010706020507" pitchFamily="18" charset="2"/>
              </a:rPr>
              <a:t>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d[s] = 0;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i=1 to |V|-1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		  if (d[v] &gt; d[u]+w) 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			then d[v]=d[u]+w;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for each edge (u,v) </a:t>
            </a:r>
            <a:r>
              <a:rPr lang="en-US" altLang="pt-BR" b="1" i="0">
                <a:latin typeface="Symbol" panose="05050102010706020507" pitchFamily="18" charset="2"/>
              </a:rPr>
              <a:t></a:t>
            </a:r>
            <a:r>
              <a:rPr lang="en-US" altLang="pt-BR" b="1" i="0">
                <a:latin typeface="Courier New" panose="02070309020205020404" pitchFamily="49" charset="0"/>
              </a:rPr>
              <a:t> E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if (d[v] &gt; d[u] + w(u,v))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r>
              <a:rPr lang="en-US" altLang="pt-BR" b="1" i="0">
                <a:latin typeface="Courier New" panose="02070309020205020404" pitchFamily="49" charset="0"/>
              </a:rPr>
              <a:t>           return </a:t>
            </a:r>
            <a:r>
              <a:rPr lang="ja-JP" altLang="pt-BR" b="1" i="0">
                <a:latin typeface="Courier New" panose="02070309020205020404" pitchFamily="49" charset="0"/>
              </a:rPr>
              <a:t>“</a:t>
            </a:r>
            <a:r>
              <a:rPr lang="en-US" altLang="pt-BR" b="1" i="0">
                <a:latin typeface="Courier New" panose="02070309020205020404" pitchFamily="49" charset="0"/>
              </a:rPr>
              <a:t>no solution</a:t>
            </a:r>
            <a:r>
              <a:rPr lang="ja-JP" altLang="pt-BR" b="1" i="0">
                <a:latin typeface="Courier New" panose="02070309020205020404" pitchFamily="49" charset="0"/>
              </a:rPr>
              <a:t>”</a:t>
            </a:r>
            <a:r>
              <a:rPr lang="en-US" altLang="pt-BR" b="1" i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  <a:p>
            <a:pPr>
              <a:spcBef>
                <a:spcPts val="500"/>
              </a:spcBef>
              <a:buClrTx/>
              <a:buSzPct val="85000"/>
              <a:buFontTx/>
              <a:buNone/>
            </a:pPr>
            <a:endParaRPr lang="en-US" altLang="pt-BR" b="1" i="0">
              <a:latin typeface="Courier New" panose="02070309020205020404" pitchFamily="49" charset="0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73A876D2-79A8-F3BB-2320-ED1E9218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1752600"/>
            <a:ext cx="25130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 b="1" i="0">
                <a:solidFill>
                  <a:srgbClr val="0033CC"/>
                </a:solidFill>
                <a:latin typeface="Courier New" panose="02070309020205020404" pitchFamily="49" charset="0"/>
              </a:rPr>
              <a:t>What will be the </a:t>
            </a:r>
          </a:p>
          <a:p>
            <a:pPr>
              <a:buClrTx/>
              <a:buFontTx/>
              <a:buNone/>
            </a:pPr>
            <a:r>
              <a:rPr lang="en-US" altLang="pt-BR" sz="1800" b="1" i="0">
                <a:solidFill>
                  <a:srgbClr val="0033CC"/>
                </a:solidFill>
                <a:latin typeface="Courier New" panose="02070309020205020404" pitchFamily="49" charset="0"/>
              </a:rPr>
              <a:t>running time?</a:t>
            </a:r>
          </a:p>
          <a:p>
            <a:pPr>
              <a:buClrTx/>
              <a:buFontTx/>
              <a:buNone/>
            </a:pPr>
            <a:endParaRPr lang="en-US" altLang="pt-BR" sz="1800" b="1" i="0">
              <a:solidFill>
                <a:srgbClr val="0033CC"/>
              </a:solidFill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pt-BR" sz="1800" b="1" i="0">
                <a:latin typeface="Courier New" panose="02070309020205020404" pitchFamily="49" charset="0"/>
              </a:rPr>
              <a:t>A: O(VE)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3610A5C9-07F7-DD12-5E98-FF067EF6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David Luebke				         </a:t>
            </a:r>
            <a:fld id="{CADC57AE-AB2B-4EC0-B255-75E075DFC454}" type="slidenum">
              <a:rPr lang="en-US" altLang="pt-BR" sz="900" b="1" i="0"/>
              <a:pPr>
                <a:buClrTx/>
                <a:buFontTx/>
                <a:buNone/>
              </a:pPr>
              <a:t>41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1017C2E0-639A-D20C-3754-F21CA591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Bellman-Ford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AFDBF073-D4F7-DFBF-09C5-A01AD9F4A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Prove: after |V|-1 passes, all d values correct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Consider shortest path from s to v:</a:t>
            </a:r>
            <a:br>
              <a:rPr lang="en-US" altLang="pt-BR" sz="2800" i="0">
                <a:latin typeface="Times New Roman" panose="02020603050405020304" pitchFamily="18" charset="0"/>
              </a:rPr>
            </a:br>
            <a:r>
              <a:rPr lang="en-US" altLang="pt-BR" sz="2800" i="0">
                <a:latin typeface="Times New Roman" panose="02020603050405020304" pitchFamily="18" charset="0"/>
              </a:rPr>
              <a:t>s </a:t>
            </a:r>
            <a:r>
              <a:rPr lang="en-US" altLang="pt-BR" sz="2800" i="0">
                <a:latin typeface="Symbol" panose="05050102010706020507" pitchFamily="18" charset="2"/>
              </a:rPr>
              <a:t></a:t>
            </a:r>
            <a:r>
              <a:rPr lang="en-US" altLang="pt-BR" sz="2800" i="0">
                <a:latin typeface="Times New Roman" panose="02020603050405020304" pitchFamily="18" charset="0"/>
              </a:rPr>
              <a:t> v</a:t>
            </a:r>
            <a:r>
              <a:rPr lang="en-US" altLang="pt-BR" sz="2800" i="0" baseline="-25000">
                <a:latin typeface="Times New Roman" panose="02020603050405020304" pitchFamily="18" charset="0"/>
              </a:rPr>
              <a:t>1</a:t>
            </a:r>
            <a:r>
              <a:rPr lang="en-US" altLang="pt-BR" sz="2800" i="0">
                <a:latin typeface="Times New Roman" panose="02020603050405020304" pitchFamily="18" charset="0"/>
              </a:rPr>
              <a:t> </a:t>
            </a:r>
            <a:r>
              <a:rPr lang="en-US" altLang="pt-BR" sz="2800" i="0">
                <a:latin typeface="Symbol" panose="05050102010706020507" pitchFamily="18" charset="2"/>
              </a:rPr>
              <a:t></a:t>
            </a:r>
            <a:r>
              <a:rPr lang="en-US" altLang="pt-BR" sz="2800" i="0">
                <a:latin typeface="Times New Roman" panose="02020603050405020304" pitchFamily="18" charset="0"/>
              </a:rPr>
              <a:t> v</a:t>
            </a:r>
            <a:r>
              <a:rPr lang="en-US" altLang="pt-BR" sz="2800" i="0" baseline="-25000">
                <a:latin typeface="Times New Roman" panose="02020603050405020304" pitchFamily="18" charset="0"/>
              </a:rPr>
              <a:t>2 </a:t>
            </a:r>
            <a:r>
              <a:rPr lang="en-US" altLang="pt-BR" sz="2800" i="0">
                <a:latin typeface="Symbol" panose="05050102010706020507" pitchFamily="18" charset="2"/>
              </a:rPr>
              <a:t></a:t>
            </a:r>
            <a:r>
              <a:rPr lang="en-US" altLang="pt-BR" sz="2800" i="0">
                <a:latin typeface="Times New Roman" panose="02020603050405020304" pitchFamily="18" charset="0"/>
              </a:rPr>
              <a:t> v</a:t>
            </a:r>
            <a:r>
              <a:rPr lang="en-US" altLang="pt-BR" sz="2800" i="0" baseline="-25000">
                <a:latin typeface="Times New Roman" panose="02020603050405020304" pitchFamily="18" charset="0"/>
              </a:rPr>
              <a:t>3</a:t>
            </a:r>
            <a:r>
              <a:rPr lang="en-US" altLang="pt-BR" sz="2800" i="0">
                <a:latin typeface="Times New Roman" panose="02020603050405020304" pitchFamily="18" charset="0"/>
              </a:rPr>
              <a:t> </a:t>
            </a:r>
            <a:r>
              <a:rPr lang="en-US" altLang="pt-BR" sz="2800" i="0">
                <a:latin typeface="Symbol" panose="05050102010706020507" pitchFamily="18" charset="2"/>
              </a:rPr>
              <a:t></a:t>
            </a:r>
            <a:r>
              <a:rPr lang="en-US" altLang="pt-BR" sz="2800" i="0">
                <a:latin typeface="Times New Roman" panose="02020603050405020304" pitchFamily="18" charset="0"/>
              </a:rPr>
              <a:t> v</a:t>
            </a:r>
            <a:r>
              <a:rPr lang="en-US" altLang="pt-BR" sz="2800" i="0" baseline="-25000">
                <a:latin typeface="Times New Roman" panose="02020603050405020304" pitchFamily="18" charset="0"/>
              </a:rPr>
              <a:t>4</a:t>
            </a:r>
            <a:r>
              <a:rPr lang="en-US" altLang="pt-BR" sz="2800" i="0">
                <a:latin typeface="Times New Roman" panose="02020603050405020304" pitchFamily="18" charset="0"/>
              </a:rPr>
              <a:t> </a:t>
            </a:r>
            <a:r>
              <a:rPr lang="en-US" altLang="pt-BR" sz="2800" i="0">
                <a:latin typeface="Symbol" panose="05050102010706020507" pitchFamily="18" charset="2"/>
              </a:rPr>
              <a:t></a:t>
            </a:r>
            <a:r>
              <a:rPr lang="en-US" altLang="pt-BR" sz="2800" i="0">
                <a:latin typeface="Times New Roman" panose="02020603050405020304" pitchFamily="18" charset="0"/>
              </a:rPr>
              <a:t> v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Initially, d[s] = 0 is correct, and doesn</a:t>
            </a:r>
            <a:r>
              <a:rPr lang="ja-JP" altLang="pt-BR" sz="2400" i="0">
                <a:latin typeface="Times New Roman" panose="02020603050405020304" pitchFamily="18" charset="0"/>
              </a:rPr>
              <a:t>’</a:t>
            </a:r>
            <a:r>
              <a:rPr lang="en-US" altLang="pt-BR" sz="2400" i="0">
                <a:latin typeface="Times New Roman" panose="02020603050405020304" pitchFamily="18" charset="0"/>
              </a:rPr>
              <a:t>t change 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After 1 pass through edges, d[v</a:t>
            </a:r>
            <a:r>
              <a:rPr lang="en-US" altLang="pt-BR" sz="2400" i="0" baseline="-25000">
                <a:latin typeface="Times New Roman" panose="02020603050405020304" pitchFamily="18" charset="0"/>
              </a:rPr>
              <a:t>1</a:t>
            </a:r>
            <a:r>
              <a:rPr lang="en-US" altLang="pt-BR" sz="2400" i="0">
                <a:latin typeface="Times New Roman" panose="02020603050405020304" pitchFamily="18" charset="0"/>
              </a:rPr>
              <a:t>] is correct and doesn</a:t>
            </a:r>
            <a:r>
              <a:rPr lang="ja-JP" altLang="pt-BR" sz="2400" i="0">
                <a:latin typeface="Times New Roman" panose="02020603050405020304" pitchFamily="18" charset="0"/>
              </a:rPr>
              <a:t>’</a:t>
            </a:r>
            <a:r>
              <a:rPr lang="en-US" altLang="pt-BR" sz="2400" i="0">
                <a:latin typeface="Times New Roman" panose="02020603050405020304" pitchFamily="18" charset="0"/>
              </a:rPr>
              <a:t>t change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After 2 passes, d[v</a:t>
            </a:r>
            <a:r>
              <a:rPr lang="en-US" altLang="pt-BR" sz="2400" i="0" baseline="-25000">
                <a:latin typeface="Times New Roman" panose="02020603050405020304" pitchFamily="18" charset="0"/>
              </a:rPr>
              <a:t>2</a:t>
            </a:r>
            <a:r>
              <a:rPr lang="en-US" altLang="pt-BR" sz="2400" i="0">
                <a:latin typeface="Times New Roman" panose="02020603050405020304" pitchFamily="18" charset="0"/>
              </a:rPr>
              <a:t>] is correct and doesn</a:t>
            </a:r>
            <a:r>
              <a:rPr lang="ja-JP" altLang="pt-BR" sz="2400" i="0">
                <a:latin typeface="Times New Roman" panose="02020603050405020304" pitchFamily="18" charset="0"/>
              </a:rPr>
              <a:t>’</a:t>
            </a:r>
            <a:r>
              <a:rPr lang="en-US" altLang="pt-BR" sz="2400" i="0">
                <a:latin typeface="Times New Roman" panose="02020603050405020304" pitchFamily="18" charset="0"/>
              </a:rPr>
              <a:t>t change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…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latin typeface="Times New Roman" panose="02020603050405020304" pitchFamily="18" charset="0"/>
              </a:rPr>
              <a:t>Terminates in |V| - 1 passes: (</a:t>
            </a:r>
            <a:r>
              <a:rPr lang="en-US" altLang="pt-BR" sz="2400" i="0">
                <a:solidFill>
                  <a:srgbClr val="0033CC"/>
                </a:solidFill>
                <a:latin typeface="Times New Roman" panose="02020603050405020304" pitchFamily="18" charset="0"/>
              </a:rPr>
              <a:t>Why?</a:t>
            </a:r>
            <a:r>
              <a:rPr lang="en-US" altLang="pt-BR" sz="2400" i="0">
                <a:latin typeface="Times New Roman" panose="02020603050405020304" pitchFamily="18" charset="0"/>
              </a:rPr>
              <a:t>) </a:t>
            </a:r>
          </a:p>
          <a:p>
            <a:pPr lvl="2">
              <a:spcBef>
                <a:spcPts val="6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○"/>
            </a:pPr>
            <a:r>
              <a:rPr lang="en-US" altLang="pt-BR" sz="2400" i="0">
                <a:solidFill>
                  <a:srgbClr val="0033CC"/>
                </a:solidFill>
                <a:latin typeface="Times New Roman" panose="02020603050405020304" pitchFamily="18" charset="0"/>
              </a:rPr>
              <a:t>What if it doesn</a:t>
            </a:r>
            <a:r>
              <a:rPr lang="ja-JP" altLang="pt-BR" sz="2400" i="0">
                <a:solidFill>
                  <a:srgbClr val="0033CC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pt-BR" sz="2400" i="0">
                <a:solidFill>
                  <a:srgbClr val="0033CC"/>
                </a:solidFill>
                <a:latin typeface="Times New Roman" panose="02020603050405020304" pitchFamily="18" charset="0"/>
              </a:rPr>
              <a:t>t?</a:t>
            </a:r>
          </a:p>
          <a:p>
            <a:pPr lvl="2" indent="-220663">
              <a:spcBef>
                <a:spcPts val="600"/>
              </a:spcBef>
              <a:buClrTx/>
              <a:buSzPct val="85000"/>
              <a:buFontTx/>
              <a:buNone/>
            </a:pPr>
            <a:endParaRPr lang="en-US" altLang="pt-BR" sz="2400" i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99E286B2-629E-86B8-F579-FB08A09F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SSSP Algorithms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7CAE2E96-ACE8-5D24-F1BB-E1275841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Dijkstra: </a:t>
            </a:r>
            <a:r>
              <a:rPr lang="pt-BR" altLang="pt-BR" sz="3200" i="0">
                <a:latin typeface="Times New Roman" panose="02020603050405020304" pitchFamily="18" charset="0"/>
              </a:rPr>
              <a:t>O((V+E) lg V) </a:t>
            </a:r>
            <a:r>
              <a:rPr lang="en-US" altLang="pt-BR" sz="3200" i="0">
                <a:latin typeface="Times New Roman" panose="02020603050405020304" pitchFamily="18" charset="0"/>
              </a:rPr>
              <a:t>–</a:t>
            </a:r>
            <a:r>
              <a:rPr lang="pt-BR" altLang="pt-BR" sz="3200" i="0">
                <a:latin typeface="Times New Roman" panose="02020603050405020304" pitchFamily="18" charset="0"/>
              </a:rPr>
              <a:t> binary heap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Bellman-Ford: O(VE)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Detects negative cycles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29F92E0E-1165-CD3D-1975-4F799D08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			         </a:t>
            </a:r>
            <a:fld id="{A935791A-76CC-4001-8A9F-AC0FD775BEF0}" type="slidenum">
              <a:rPr lang="en-US" altLang="pt-BR" sz="900" b="1" i="0"/>
              <a:pPr>
                <a:buClrTx/>
                <a:buFontTx/>
                <a:buNone/>
              </a:pPr>
              <a:t>42</a:t>
            </a:fld>
            <a:r>
              <a:rPr lang="en-US" altLang="pt-BR" sz="900" b="1" i="0"/>
              <a:t> 				            04/19/16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89A4986E-77CA-6756-A313-F215D665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David Luebke				         </a:t>
            </a:r>
            <a:fld id="{7FF63389-F90A-4769-A8AF-24E032840CBB}" type="slidenum">
              <a:rPr lang="en-US" altLang="pt-BR" sz="900" b="1" i="0"/>
              <a:pPr>
                <a:buClrTx/>
                <a:buFontTx/>
                <a:buNone/>
              </a:pPr>
              <a:t>5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A4A63BF-D3B2-5FEC-0FEF-D92115DB0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Shortest Path Properties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60E6A2F-2626-2851-C56D-115AAB401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Define </a:t>
            </a:r>
            <a:r>
              <a:rPr lang="en-US" altLang="pt-BR" sz="3200" i="0">
                <a:latin typeface="Symbol" panose="05050102010706020507" pitchFamily="18" charset="2"/>
              </a:rPr>
              <a:t></a:t>
            </a:r>
            <a:r>
              <a:rPr lang="en-US" altLang="pt-BR" sz="3200" i="0">
                <a:latin typeface="Times New Roman" panose="02020603050405020304" pitchFamily="18" charset="0"/>
              </a:rPr>
              <a:t>(u,v) to be the weight of the shortest path from u to v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Shortest paths satisfy the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triangle inequality</a:t>
            </a:r>
            <a:r>
              <a:rPr lang="en-US" altLang="pt-BR" sz="3200" i="0">
                <a:latin typeface="Times New Roman" panose="02020603050405020304" pitchFamily="18" charset="0"/>
              </a:rPr>
              <a:t>: </a:t>
            </a:r>
            <a:r>
              <a:rPr lang="en-US" altLang="pt-BR" sz="3200" i="0">
                <a:latin typeface="Symbol" panose="05050102010706020507" pitchFamily="18" charset="2"/>
              </a:rPr>
              <a:t></a:t>
            </a:r>
            <a:r>
              <a:rPr lang="en-US" altLang="pt-BR" sz="3200" i="0">
                <a:latin typeface="Times New Roman" panose="02020603050405020304" pitchFamily="18" charset="0"/>
              </a:rPr>
              <a:t>(u,v) </a:t>
            </a:r>
            <a:r>
              <a:rPr lang="en-US" altLang="pt-BR" sz="3200" i="0">
                <a:latin typeface="Symbol" panose="05050102010706020507" pitchFamily="18" charset="2"/>
              </a:rPr>
              <a:t></a:t>
            </a:r>
            <a:r>
              <a:rPr lang="en-US" altLang="pt-BR" sz="3200" i="0">
                <a:latin typeface="Times New Roman" panose="02020603050405020304" pitchFamily="18" charset="0"/>
              </a:rPr>
              <a:t> </a:t>
            </a:r>
            <a:r>
              <a:rPr lang="en-US" altLang="pt-BR" sz="3200" i="0">
                <a:latin typeface="Symbol" panose="05050102010706020507" pitchFamily="18" charset="2"/>
              </a:rPr>
              <a:t></a:t>
            </a:r>
            <a:r>
              <a:rPr lang="en-US" altLang="pt-BR" sz="3200" i="0">
                <a:latin typeface="Times New Roman" panose="02020603050405020304" pitchFamily="18" charset="0"/>
              </a:rPr>
              <a:t>(u,x) + </a:t>
            </a:r>
            <a:r>
              <a:rPr lang="en-US" altLang="pt-BR" sz="3200" i="0">
                <a:latin typeface="Symbol" panose="05050102010706020507" pitchFamily="18" charset="2"/>
              </a:rPr>
              <a:t></a:t>
            </a:r>
            <a:r>
              <a:rPr lang="en-US" altLang="pt-BR" sz="3200" i="0">
                <a:latin typeface="Times New Roman" panose="02020603050405020304" pitchFamily="18" charset="0"/>
              </a:rPr>
              <a:t>(x,v)</a:t>
            </a:r>
          </a:p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ja-JP" altLang="pt-BR" sz="3200" i="0">
                <a:latin typeface="Times New Roman" panose="02020603050405020304" pitchFamily="18" charset="0"/>
              </a:rPr>
              <a:t>“</a:t>
            </a:r>
            <a:r>
              <a:rPr lang="en-US" altLang="pt-BR" sz="3200" i="0">
                <a:latin typeface="Times New Roman" panose="02020603050405020304" pitchFamily="18" charset="0"/>
              </a:rPr>
              <a:t>Proof</a:t>
            </a:r>
            <a:r>
              <a:rPr lang="ja-JP" altLang="pt-BR" sz="3200" i="0">
                <a:latin typeface="Times New Roman" panose="02020603050405020304" pitchFamily="18" charset="0"/>
              </a:rPr>
              <a:t>”</a:t>
            </a:r>
            <a:r>
              <a:rPr lang="en-US" altLang="pt-BR" sz="3200" i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2C848D92-0BF7-F94A-75DE-879458DD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94125"/>
            <a:ext cx="539750" cy="563563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BB030EF2-14D5-0194-A467-5212AC684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086350"/>
            <a:ext cx="549275" cy="563563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6A364883-C4E4-6D01-0680-7A9E5708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91113"/>
            <a:ext cx="539750" cy="563562"/>
          </a:xfrm>
          <a:prstGeom prst="ellipse">
            <a:avLst/>
          </a:prstGeom>
          <a:solidFill>
            <a:srgbClr val="FFFFFF"/>
          </a:solidFill>
          <a:ln w="2844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latin typeface="Times New Roman" panose="02020603050405020304" pitchFamily="18" charset="0"/>
              </a:rPr>
              <a:t>v</a:t>
            </a:r>
          </a:p>
        </p:txBody>
      </p: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F9A9B0B8-D7D3-71CD-C4AB-04E7E46E094A}"/>
              </a:ext>
            </a:extLst>
          </p:cNvPr>
          <p:cNvCxnSpPr>
            <a:cxnSpLocks noChangeShapeType="1"/>
            <a:stCxn id="16389" idx="7"/>
            <a:endCxn id="16388" idx="3"/>
          </p:cNvCxnSpPr>
          <p:nvPr/>
        </p:nvCxnSpPr>
        <p:spPr bwMode="auto">
          <a:xfrm flipV="1">
            <a:off x="2068513" y="4275138"/>
            <a:ext cx="2047875" cy="893762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08E16FD2-8A46-B92B-3E38-D73D2E324CF6}"/>
              </a:ext>
            </a:extLst>
          </p:cNvPr>
          <p:cNvCxnSpPr>
            <a:cxnSpLocks noChangeShapeType="1"/>
            <a:stCxn id="16388" idx="5"/>
            <a:endCxn id="16390" idx="1"/>
          </p:cNvCxnSpPr>
          <p:nvPr/>
        </p:nvCxnSpPr>
        <p:spPr bwMode="auto">
          <a:xfrm>
            <a:off x="4498975" y="4275138"/>
            <a:ext cx="2208213" cy="898525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7A42F857-FF8A-692A-C7F6-14154A2DAFED}"/>
              </a:ext>
            </a:extLst>
          </p:cNvPr>
          <p:cNvCxnSpPr>
            <a:cxnSpLocks noChangeShapeType="1"/>
            <a:stCxn id="16389" idx="5"/>
            <a:endCxn id="16390" idx="3"/>
          </p:cNvCxnSpPr>
          <p:nvPr/>
        </p:nvCxnSpPr>
        <p:spPr bwMode="auto">
          <a:xfrm>
            <a:off x="2068513" y="5567363"/>
            <a:ext cx="4638675" cy="4762"/>
          </a:xfrm>
          <a:prstGeom prst="curvedConnector3">
            <a:avLst>
              <a:gd name="adj1" fmla="val 50000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Text Box 10">
            <a:extLst>
              <a:ext uri="{FF2B5EF4-FFF2-40B4-BE49-F238E27FC236}">
                <a16:creationId xmlns:a16="http://schemas.microsoft.com/office/drawing/2014/main" id="{6AC8A767-E978-741C-EE42-23965EC7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5881688"/>
            <a:ext cx="46291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b="1" i="0">
                <a:solidFill>
                  <a:srgbClr val="0033CC"/>
                </a:solidFill>
                <a:latin typeface="Times New Roman" panose="02020603050405020304" pitchFamily="18" charset="0"/>
              </a:rPr>
              <a:t>This path is no longer than any other path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1BB7BFB5-EFDC-082E-C761-046237C66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David Luebke				         </a:t>
            </a:r>
            <a:fld id="{99ED6D61-581E-47C9-BB75-16D4E8F59459}" type="slidenum">
              <a:rPr lang="en-US" altLang="pt-BR" sz="900" b="1" i="0"/>
              <a:pPr>
                <a:buClrTx/>
                <a:buFontTx/>
                <a:buNone/>
              </a:pPr>
              <a:t>6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E5C560B4-9969-D0C2-18AA-E51D35F9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Negative weight edges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52AC18A7-FDF3-BC88-D259-5FF36F1E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In graphs with negative weight </a:t>
            </a:r>
            <a:r>
              <a:rPr lang="en-US" altLang="pt-BR" sz="3200" i="0">
                <a:solidFill>
                  <a:srgbClr val="FF0000"/>
                </a:solidFill>
                <a:latin typeface="Times New Roman" panose="02020603050405020304" pitchFamily="18" charset="0"/>
              </a:rPr>
              <a:t>cycles</a:t>
            </a:r>
            <a:r>
              <a:rPr lang="en-US" altLang="pt-BR" sz="3200" i="0">
                <a:latin typeface="Times New Roman" panose="02020603050405020304" pitchFamily="18" charset="0"/>
              </a:rPr>
              <a:t>, some shortest paths will not exist (</a:t>
            </a:r>
            <a:r>
              <a:rPr lang="en-US" altLang="pt-BR" sz="3200" i="0">
                <a:solidFill>
                  <a:srgbClr val="0033CC"/>
                </a:solidFill>
                <a:latin typeface="Times New Roman" panose="02020603050405020304" pitchFamily="18" charset="0"/>
              </a:rPr>
              <a:t>Why?</a:t>
            </a:r>
            <a:r>
              <a:rPr lang="en-US" altLang="pt-BR" sz="3200" i="0">
                <a:latin typeface="Times New Roman" panose="02020603050405020304" pitchFamily="18" charset="0"/>
              </a:rPr>
              <a:t>):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7C5A3FBA-EA59-8CF7-3CCA-0B73EEBD188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25850"/>
            <a:ext cx="5402263" cy="1928813"/>
            <a:chOff x="1392" y="2284"/>
            <a:chExt cx="3403" cy="1215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EE296B6-C4C9-D90A-99B4-83C956142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4" name="Oval 6">
              <a:extLst>
                <a:ext uri="{FF2B5EF4-FFF2-40B4-BE49-F238E27FC236}">
                  <a16:creationId xmlns:a16="http://schemas.microsoft.com/office/drawing/2014/main" id="{E2F2CD3B-345A-9CCC-0F4B-4AA54E7E5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68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5" name="Oval 7">
              <a:extLst>
                <a:ext uri="{FF2B5EF4-FFF2-40B4-BE49-F238E27FC236}">
                  <a16:creationId xmlns:a16="http://schemas.microsoft.com/office/drawing/2014/main" id="{057C3593-4D4A-9A5D-CEFF-9A1C890A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68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B2CC1DEF-F49C-62DC-D26D-AC4912344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68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7" name="Oval 9">
              <a:extLst>
                <a:ext uri="{FF2B5EF4-FFF2-40B4-BE49-F238E27FC236}">
                  <a16:creationId xmlns:a16="http://schemas.microsoft.com/office/drawing/2014/main" id="{322AD73E-F761-2F32-B142-76E95538E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8" name="Oval 10">
              <a:extLst>
                <a:ext uri="{FF2B5EF4-FFF2-40B4-BE49-F238E27FC236}">
                  <a16:creationId xmlns:a16="http://schemas.microsoft.com/office/drawing/2014/main" id="{52D32CF4-D24E-BABE-AC69-C59E5E127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331" cy="331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7419" name="AutoShape 11">
              <a:extLst>
                <a:ext uri="{FF2B5EF4-FFF2-40B4-BE49-F238E27FC236}">
                  <a16:creationId xmlns:a16="http://schemas.microsoft.com/office/drawing/2014/main" id="{4D6D9CD2-ECEA-EA57-1B5C-23260480EDFA}"/>
                </a:ext>
              </a:extLst>
            </p:cNvPr>
            <p:cNvCxnSpPr>
              <a:cxnSpLocks noChangeShapeType="1"/>
              <a:stCxn id="17415" idx="6"/>
              <a:endCxn id="17418" idx="4"/>
            </p:cNvCxnSpPr>
            <p:nvPr/>
          </p:nvCxnSpPr>
          <p:spPr bwMode="auto">
            <a:xfrm flipV="1">
              <a:off x="3260" y="2684"/>
              <a:ext cx="601" cy="649"/>
            </a:xfrm>
            <a:prstGeom prst="curvedConnector3">
              <a:avLst>
                <a:gd name="adj1" fmla="val 50000"/>
              </a:avLst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420" name="AutoShape 12">
              <a:extLst>
                <a:ext uri="{FF2B5EF4-FFF2-40B4-BE49-F238E27FC236}">
                  <a16:creationId xmlns:a16="http://schemas.microsoft.com/office/drawing/2014/main" id="{F471E63D-0E48-E219-0DA9-6D0D557CE208}"/>
                </a:ext>
              </a:extLst>
            </p:cNvPr>
            <p:cNvCxnSpPr>
              <a:cxnSpLocks noChangeShapeType="1"/>
              <a:stCxn id="17413" idx="6"/>
              <a:endCxn id="17414" idx="2"/>
            </p:cNvCxnSpPr>
            <p:nvPr/>
          </p:nvCxnSpPr>
          <p:spPr bwMode="auto">
            <a:xfrm>
              <a:off x="1724" y="3334"/>
              <a:ext cx="435" cy="0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421" name="AutoShape 13">
              <a:extLst>
                <a:ext uri="{FF2B5EF4-FFF2-40B4-BE49-F238E27FC236}">
                  <a16:creationId xmlns:a16="http://schemas.microsoft.com/office/drawing/2014/main" id="{7AEAB19D-4138-4642-98CF-D36AAA4D9A7A}"/>
                </a:ext>
              </a:extLst>
            </p:cNvPr>
            <p:cNvCxnSpPr>
              <a:cxnSpLocks noChangeShapeType="1"/>
              <a:stCxn id="17414" idx="6"/>
              <a:endCxn id="17415" idx="2"/>
            </p:cNvCxnSpPr>
            <p:nvPr/>
          </p:nvCxnSpPr>
          <p:spPr bwMode="auto">
            <a:xfrm>
              <a:off x="2492" y="3334"/>
              <a:ext cx="435" cy="0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422" name="AutoShape 14">
              <a:extLst>
                <a:ext uri="{FF2B5EF4-FFF2-40B4-BE49-F238E27FC236}">
                  <a16:creationId xmlns:a16="http://schemas.microsoft.com/office/drawing/2014/main" id="{1D21BEF9-B07D-E234-32E0-6DEB6AC3E395}"/>
                </a:ext>
              </a:extLst>
            </p:cNvPr>
            <p:cNvCxnSpPr>
              <a:cxnSpLocks noChangeShapeType="1"/>
              <a:stCxn id="17415" idx="6"/>
              <a:endCxn id="17416" idx="2"/>
            </p:cNvCxnSpPr>
            <p:nvPr/>
          </p:nvCxnSpPr>
          <p:spPr bwMode="auto">
            <a:xfrm>
              <a:off x="3260" y="3334"/>
              <a:ext cx="435" cy="0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423" name="AutoShape 15">
              <a:extLst>
                <a:ext uri="{FF2B5EF4-FFF2-40B4-BE49-F238E27FC236}">
                  <a16:creationId xmlns:a16="http://schemas.microsoft.com/office/drawing/2014/main" id="{68812F1E-AC61-4663-643B-44AFFF309A7E}"/>
                </a:ext>
              </a:extLst>
            </p:cNvPr>
            <p:cNvCxnSpPr>
              <a:cxnSpLocks noChangeShapeType="1"/>
              <a:stCxn id="17416" idx="6"/>
              <a:endCxn id="17417" idx="2"/>
            </p:cNvCxnSpPr>
            <p:nvPr/>
          </p:nvCxnSpPr>
          <p:spPr bwMode="auto">
            <a:xfrm>
              <a:off x="4028" y="3334"/>
              <a:ext cx="435" cy="0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Oval 16">
              <a:extLst>
                <a:ext uri="{FF2B5EF4-FFF2-40B4-BE49-F238E27FC236}">
                  <a16:creationId xmlns:a16="http://schemas.microsoft.com/office/drawing/2014/main" id="{5E0BBF15-55A7-796A-395D-6085E5910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46"/>
              <a:ext cx="331" cy="343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7425" name="AutoShape 17">
              <a:extLst>
                <a:ext uri="{FF2B5EF4-FFF2-40B4-BE49-F238E27FC236}">
                  <a16:creationId xmlns:a16="http://schemas.microsoft.com/office/drawing/2014/main" id="{1229B7D9-0E0B-1ECC-75D3-08793980ABF4}"/>
                </a:ext>
              </a:extLst>
            </p:cNvPr>
            <p:cNvCxnSpPr>
              <a:cxnSpLocks noChangeShapeType="1"/>
              <a:stCxn id="17424" idx="4"/>
              <a:endCxn id="17415" idx="2"/>
            </p:cNvCxnSpPr>
            <p:nvPr/>
          </p:nvCxnSpPr>
          <p:spPr bwMode="auto">
            <a:xfrm>
              <a:off x="2326" y="2690"/>
              <a:ext cx="601" cy="643"/>
            </a:xfrm>
            <a:prstGeom prst="curvedConnector3">
              <a:avLst>
                <a:gd name="adj1" fmla="val 50000"/>
              </a:avLst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426" name="AutoShape 18">
              <a:extLst>
                <a:ext uri="{FF2B5EF4-FFF2-40B4-BE49-F238E27FC236}">
                  <a16:creationId xmlns:a16="http://schemas.microsoft.com/office/drawing/2014/main" id="{A7784E7B-65B7-F611-1D9B-C9FD4131A003}"/>
                </a:ext>
              </a:extLst>
            </p:cNvPr>
            <p:cNvCxnSpPr>
              <a:cxnSpLocks noChangeShapeType="1"/>
              <a:stCxn id="17424" idx="0"/>
              <a:endCxn id="17418" idx="0"/>
            </p:cNvCxnSpPr>
            <p:nvPr/>
          </p:nvCxnSpPr>
          <p:spPr bwMode="auto">
            <a:xfrm>
              <a:off x="2326" y="2346"/>
              <a:ext cx="1535" cy="5"/>
            </a:xfrm>
            <a:prstGeom prst="curvedConnector3">
              <a:avLst>
                <a:gd name="adj1" fmla="val 50000"/>
              </a:avLst>
            </a:prstGeom>
            <a:noFill/>
            <a:ln w="28440" cap="sq">
              <a:solidFill>
                <a:srgbClr val="0033CC"/>
              </a:solidFill>
              <a:prstDash val="sysDot"/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7" name="Text Box 19">
              <a:extLst>
                <a:ext uri="{FF2B5EF4-FFF2-40B4-BE49-F238E27FC236}">
                  <a16:creationId xmlns:a16="http://schemas.microsoft.com/office/drawing/2014/main" id="{3F3E3ADE-33C9-EB15-57CD-8E9C14A8D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284"/>
              <a:ext cx="49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3600" b="1" i="0">
                  <a:latin typeface="Times New Roman" panose="02020603050405020304" pitchFamily="18" charset="0"/>
                </a:rPr>
                <a:t>&lt; 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B678A7E0-6FCC-2081-08D0-D3291E82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Negative weight edges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F29A8BC5-03A2-CA85-D70E-8B726D696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			         </a:t>
            </a:r>
            <a:fld id="{C3FA6515-F35B-41CC-9C28-7667EC031264}" type="slidenum">
              <a:rPr lang="en-US" altLang="pt-BR" sz="900" b="1" i="0"/>
              <a:pPr>
                <a:buClrTx/>
                <a:buFontTx/>
                <a:buNone/>
              </a:pPr>
              <a:t>7</a:t>
            </a:fld>
            <a:r>
              <a:rPr lang="en-US" altLang="pt-BR" sz="900" b="1" i="0"/>
              <a:t> 				            04/19/16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A1F9F0F6-F08F-0A9B-85C0-E9258627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0325"/>
            <a:ext cx="91440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Rectangle 4">
            <a:extLst>
              <a:ext uri="{FF2B5EF4-FFF2-40B4-BE49-F238E27FC236}">
                <a16:creationId xmlns:a16="http://schemas.microsoft.com/office/drawing/2014/main" id="{192AEF6D-3146-F53D-F1C5-A8050CEA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609600" cy="990600"/>
          </a:xfrm>
          <a:prstGeom prst="rect">
            <a:avLst/>
          </a:prstGeom>
          <a:noFill/>
          <a:ln w="38160" cap="sq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9119364-FB5F-B796-0941-624A8A508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609600" cy="990600"/>
          </a:xfrm>
          <a:prstGeom prst="rect">
            <a:avLst/>
          </a:prstGeom>
          <a:noFill/>
          <a:ln w="38160" cap="sq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65281E9D-DD25-A6F7-F7FA-C9E37E08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David Luebke				         </a:t>
            </a:r>
            <a:fld id="{2EC8C1FC-943C-4270-8BC7-4E970AC296C1}" type="slidenum">
              <a:rPr lang="en-US" altLang="pt-BR" sz="900" b="1" i="0"/>
              <a:pPr>
                <a:buClrTx/>
                <a:buFontTx/>
                <a:buNone/>
              </a:pPr>
              <a:t>8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780F89F1-E149-9F3A-75C6-2752337C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Relaxation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AF0C72-8C31-AF7E-FC76-1DEEFFA0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A key technique in shortest path algorithms is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relaxation</a:t>
            </a:r>
          </a:p>
          <a:p>
            <a:pPr lvl="1">
              <a:spcBef>
                <a:spcPts val="700"/>
              </a:spcBef>
              <a:buClr>
                <a:srgbClr val="CC0000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pt-BR" sz="2800" i="0">
                <a:latin typeface="Times New Roman" panose="02020603050405020304" pitchFamily="18" charset="0"/>
              </a:rPr>
              <a:t>Idea: for all v, maintain upper bound d[v] on </a:t>
            </a:r>
            <a:r>
              <a:rPr lang="en-US" altLang="pt-BR" sz="2800" i="0">
                <a:latin typeface="Symbol" panose="05050102010706020507" pitchFamily="18" charset="2"/>
              </a:rPr>
              <a:t></a:t>
            </a:r>
            <a:r>
              <a:rPr lang="en-US" altLang="pt-BR" sz="2800" i="0">
                <a:latin typeface="Times New Roman" panose="02020603050405020304" pitchFamily="18" charset="0"/>
              </a:rPr>
              <a:t>(s,v)</a:t>
            </a:r>
          </a:p>
          <a:p>
            <a:pPr lvl="1" indent="-269875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Relax(u,v,w) { </a:t>
            </a:r>
          </a:p>
          <a:p>
            <a:pPr lvl="1" indent="-269875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    if (d[v] &gt; d[u]+w) then d[v]=d[u]+w;</a:t>
            </a:r>
          </a:p>
          <a:p>
            <a:pPr lvl="1" indent="-269875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pt-BR" sz="2400" b="1" i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AB87E28E-6FA1-A83D-7043-642A5616156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71988"/>
            <a:ext cx="2955925" cy="2024062"/>
            <a:chOff x="768" y="2817"/>
            <a:chExt cx="1862" cy="1275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F735F09D-C358-0818-7895-FD0D13D64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52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19462" name="Oval 6">
              <a:extLst>
                <a:ext uri="{FF2B5EF4-FFF2-40B4-BE49-F238E27FC236}">
                  <a16:creationId xmlns:a16="http://schemas.microsoft.com/office/drawing/2014/main" id="{65767239-5B07-CAC1-2FC7-CA578F9F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62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9463" name="AutoShape 7">
              <a:extLst>
                <a:ext uri="{FF2B5EF4-FFF2-40B4-BE49-F238E27FC236}">
                  <a16:creationId xmlns:a16="http://schemas.microsoft.com/office/drawing/2014/main" id="{D690E9DE-438F-0D51-406C-B3EDADD07E03}"/>
                </a:ext>
              </a:extLst>
            </p:cNvPr>
            <p:cNvCxnSpPr>
              <a:cxnSpLocks noChangeShapeType="1"/>
              <a:stCxn id="19462" idx="6"/>
              <a:endCxn id="19461" idx="2"/>
            </p:cNvCxnSpPr>
            <p:nvPr/>
          </p:nvCxnSpPr>
          <p:spPr bwMode="auto">
            <a:xfrm flipV="1">
              <a:off x="1095" y="3029"/>
              <a:ext cx="1208" cy="9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464" name="Text Box 8">
              <a:extLst>
                <a:ext uri="{FF2B5EF4-FFF2-40B4-BE49-F238E27FC236}">
                  <a16:creationId xmlns:a16="http://schemas.microsoft.com/office/drawing/2014/main" id="{3D614B15-4060-0F3D-4761-A6A70A611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2817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9465" name="Oval 9">
              <a:extLst>
                <a:ext uri="{FF2B5EF4-FFF2-40B4-BE49-F238E27FC236}">
                  <a16:creationId xmlns:a16="http://schemas.microsoft.com/office/drawing/2014/main" id="{FF067C8D-8374-4EA5-DF0F-F01FDBB61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27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19466" name="Oval 10">
              <a:extLst>
                <a:ext uri="{FF2B5EF4-FFF2-40B4-BE49-F238E27FC236}">
                  <a16:creationId xmlns:a16="http://schemas.microsoft.com/office/drawing/2014/main" id="{B6D7C162-BAB0-5C40-DEC9-F722510EE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38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9467" name="AutoShape 11">
              <a:extLst>
                <a:ext uri="{FF2B5EF4-FFF2-40B4-BE49-F238E27FC236}">
                  <a16:creationId xmlns:a16="http://schemas.microsoft.com/office/drawing/2014/main" id="{1B34314A-6BB1-851D-2E16-65320A68A71A}"/>
                </a:ext>
              </a:extLst>
            </p:cNvPr>
            <p:cNvCxnSpPr>
              <a:cxnSpLocks noChangeShapeType="1"/>
              <a:stCxn id="19466" idx="6"/>
              <a:endCxn id="19465" idx="2"/>
            </p:cNvCxnSpPr>
            <p:nvPr/>
          </p:nvCxnSpPr>
          <p:spPr bwMode="auto">
            <a:xfrm flipV="1">
              <a:off x="1095" y="3904"/>
              <a:ext cx="1208" cy="10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71164D35-5672-DE1B-2E39-C6EBE4EF8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369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7742173A-2CCA-7369-4BAB-1195F0FFE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61"/>
              <a:ext cx="0" cy="42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0" name="Text Box 14">
              <a:extLst>
                <a:ext uri="{FF2B5EF4-FFF2-40B4-BE49-F238E27FC236}">
                  <a16:creationId xmlns:a16="http://schemas.microsoft.com/office/drawing/2014/main" id="{A068B302-F930-FC19-4561-8D355F6C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303"/>
              <a:ext cx="6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Relax</a:t>
              </a:r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AA860D3C-D4A8-3935-A0C0-486DF5ACB289}"/>
              </a:ext>
            </a:extLst>
          </p:cNvPr>
          <p:cNvGrpSpPr>
            <a:grpSpLocks/>
          </p:cNvGrpSpPr>
          <p:nvPr/>
        </p:nvGrpSpPr>
        <p:grpSpPr bwMode="auto">
          <a:xfrm>
            <a:off x="5189538" y="4400550"/>
            <a:ext cx="2955925" cy="2024063"/>
            <a:chOff x="3269" y="2772"/>
            <a:chExt cx="1862" cy="1275"/>
          </a:xfrm>
        </p:grpSpPr>
        <p:sp>
          <p:nvSpPr>
            <p:cNvPr id="19472" name="Oval 16">
              <a:extLst>
                <a:ext uri="{FF2B5EF4-FFF2-40B4-BE49-F238E27FC236}">
                  <a16:creationId xmlns:a16="http://schemas.microsoft.com/office/drawing/2014/main" id="{E5C4F1E6-FA55-FDE9-1DFC-28B8ADA71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807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68F76D89-B9FF-4E14-A578-94BACAC79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817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9474" name="AutoShape 18">
              <a:extLst>
                <a:ext uri="{FF2B5EF4-FFF2-40B4-BE49-F238E27FC236}">
                  <a16:creationId xmlns:a16="http://schemas.microsoft.com/office/drawing/2014/main" id="{8ECA48C8-B7E0-3E20-635C-C61D9C48BFB5}"/>
                </a:ext>
              </a:extLst>
            </p:cNvPr>
            <p:cNvCxnSpPr>
              <a:cxnSpLocks noChangeShapeType="1"/>
              <a:stCxn id="19473" idx="6"/>
              <a:endCxn id="19472" idx="2"/>
            </p:cNvCxnSpPr>
            <p:nvPr/>
          </p:nvCxnSpPr>
          <p:spPr bwMode="auto">
            <a:xfrm flipV="1">
              <a:off x="3596" y="2984"/>
              <a:ext cx="1208" cy="9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475" name="Text Box 19">
              <a:extLst>
                <a:ext uri="{FF2B5EF4-FFF2-40B4-BE49-F238E27FC236}">
                  <a16:creationId xmlns:a16="http://schemas.microsoft.com/office/drawing/2014/main" id="{BE798786-D1B6-B3CF-2F6B-ECCA6174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277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9476" name="Oval 20">
              <a:extLst>
                <a:ext uri="{FF2B5EF4-FFF2-40B4-BE49-F238E27FC236}">
                  <a16:creationId xmlns:a16="http://schemas.microsoft.com/office/drawing/2014/main" id="{E602379F-5B3B-B73C-EB5B-59800764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3683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19477" name="Oval 21">
              <a:extLst>
                <a:ext uri="{FF2B5EF4-FFF2-40B4-BE49-F238E27FC236}">
                  <a16:creationId xmlns:a16="http://schemas.microsoft.com/office/drawing/2014/main" id="{EAFC3BC2-EAFB-A10B-3132-1DD9ACC32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3693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9478" name="AutoShape 22">
              <a:extLst>
                <a:ext uri="{FF2B5EF4-FFF2-40B4-BE49-F238E27FC236}">
                  <a16:creationId xmlns:a16="http://schemas.microsoft.com/office/drawing/2014/main" id="{00C180B6-6A15-44F6-AECB-07EDFF671C40}"/>
                </a:ext>
              </a:extLst>
            </p:cNvPr>
            <p:cNvCxnSpPr>
              <a:cxnSpLocks noChangeShapeType="1"/>
              <a:stCxn id="19477" idx="6"/>
              <a:endCxn id="19476" idx="2"/>
            </p:cNvCxnSpPr>
            <p:nvPr/>
          </p:nvCxnSpPr>
          <p:spPr bwMode="auto">
            <a:xfrm flipV="1">
              <a:off x="3596" y="3860"/>
              <a:ext cx="1208" cy="9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479" name="Text Box 23">
              <a:extLst>
                <a:ext uri="{FF2B5EF4-FFF2-40B4-BE49-F238E27FC236}">
                  <a16:creationId xmlns:a16="http://schemas.microsoft.com/office/drawing/2014/main" id="{B20B991D-F9D4-389F-7BD9-F5E554A27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3648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9480" name="Line 24">
              <a:extLst>
                <a:ext uri="{FF2B5EF4-FFF2-40B4-BE49-F238E27FC236}">
                  <a16:creationId xmlns:a16="http://schemas.microsoft.com/office/drawing/2014/main" id="{57FB1E5B-2D7E-D5A0-0021-5DB074353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0" cy="42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81" name="Text Box 25">
              <a:extLst>
                <a:ext uri="{FF2B5EF4-FFF2-40B4-BE49-F238E27FC236}">
                  <a16:creationId xmlns:a16="http://schemas.microsoft.com/office/drawing/2014/main" id="{C3B2DF3D-0C57-86FB-739C-AEE02BCCD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3258"/>
              <a:ext cx="6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Relax</a:t>
              </a:r>
            </a:p>
          </p:txBody>
        </p:sp>
      </p:grpSp>
      <p:sp>
        <p:nvSpPr>
          <p:cNvPr id="19482" name="Text Box 26">
            <a:extLst>
              <a:ext uri="{FF2B5EF4-FFF2-40B4-BE49-F238E27FC236}">
                <a16:creationId xmlns:a16="http://schemas.microsoft.com/office/drawing/2014/main" id="{2F8CE41E-2832-DA0D-3183-CC25E770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037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u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1A91ED60-CAC3-E2D5-BBF7-234D23E1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42037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v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E411C579-FFD8-D593-B41A-CE783C21A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14655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u</a:t>
            </a: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0519B297-1DE7-55A5-9F94-779D156E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14655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1C0F72A8-6C99-DA26-96F6-EC86ABF31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900" b="1" i="0"/>
              <a:t>David Luebke				         </a:t>
            </a:r>
            <a:fld id="{837DB093-0FC7-4BAF-B3F3-52670FC5639B}" type="slidenum">
              <a:rPr lang="en-US" altLang="pt-BR" sz="900" b="1" i="0"/>
              <a:pPr>
                <a:buClrTx/>
                <a:buFontTx/>
                <a:buNone/>
              </a:pPr>
              <a:t>9</a:t>
            </a:fld>
            <a:r>
              <a:rPr lang="en-US" altLang="pt-BR" sz="900" b="1" i="0"/>
              <a:t> 				            04/19/16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C7AF5821-1374-2EDC-DB8D-AF8EB793D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4000" i="0">
                <a:solidFill>
                  <a:srgbClr val="CC0000"/>
                </a:solidFill>
              </a:rPr>
              <a:t>Relaxation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43CC3CDD-62A7-61B3-8241-25539911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33CC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pt-BR" sz="3200" i="0">
                <a:latin typeface="Times New Roman" panose="02020603050405020304" pitchFamily="18" charset="0"/>
              </a:rPr>
              <a:t>A key technique in shortest path algorithms is </a:t>
            </a:r>
            <a:r>
              <a:rPr lang="en-US" altLang="pt-BR" sz="3200" i="0">
                <a:solidFill>
                  <a:srgbClr val="CC0000"/>
                </a:solidFill>
                <a:latin typeface="Times New Roman" panose="02020603050405020304" pitchFamily="18" charset="0"/>
              </a:rPr>
              <a:t>relaxation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Char char="–"/>
            </a:pPr>
            <a:r>
              <a:rPr lang="en-US" altLang="pt-BR" sz="2800" i="0">
                <a:latin typeface="Times New Roman" panose="02020603050405020304" pitchFamily="18" charset="0"/>
              </a:rPr>
              <a:t>Idea: for all v, maintain upper bound d[v] on </a:t>
            </a:r>
            <a:r>
              <a:rPr lang="en-US" altLang="pt-BR" sz="2800" i="0">
                <a:latin typeface="Symbol" panose="05050102010706020507" pitchFamily="18" charset="2"/>
              </a:rPr>
              <a:t></a:t>
            </a:r>
            <a:r>
              <a:rPr lang="en-US" altLang="pt-BR" sz="2800" i="0">
                <a:latin typeface="Times New Roman" panose="02020603050405020304" pitchFamily="18" charset="0"/>
              </a:rPr>
              <a:t>(s,v)</a:t>
            </a:r>
          </a:p>
          <a:p>
            <a:pPr lvl="1">
              <a:spcBef>
                <a:spcPts val="800"/>
              </a:spcBef>
            </a:pPr>
            <a:r>
              <a:rPr lang="en-US" altLang="pt-BR" sz="2400" b="1" i="0">
                <a:latin typeface="Courier New" panose="02070309020205020404" pitchFamily="49" charset="0"/>
              </a:rPr>
              <a:t>Relax(u,v,w) { </a:t>
            </a:r>
          </a:p>
          <a:p>
            <a:pPr lvl="1">
              <a:spcBef>
                <a:spcPts val="800"/>
              </a:spcBef>
            </a:pPr>
            <a:r>
              <a:rPr lang="en-US" altLang="pt-BR" sz="2400" b="1" i="0">
                <a:latin typeface="Courier New" panose="02070309020205020404" pitchFamily="49" charset="0"/>
              </a:rPr>
              <a:t>    if (d[v] &gt; d[u]+w) then d[v]=d[u]+w;</a:t>
            </a:r>
          </a:p>
          <a:p>
            <a:pPr lvl="1">
              <a:spcBef>
                <a:spcPts val="800"/>
              </a:spcBef>
            </a:pPr>
            <a:r>
              <a:rPr lang="en-US" altLang="pt-BR" sz="2400" b="1" i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BF3F4431-CCEA-0939-4B70-133537D1948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71988"/>
            <a:ext cx="2955925" cy="2024062"/>
            <a:chOff x="768" y="2817"/>
            <a:chExt cx="1862" cy="1275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002FEF76-87B5-92D4-48FF-8195304BF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52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9</a:t>
              </a:r>
            </a:p>
          </p:txBody>
        </p:sp>
        <p:sp>
          <p:nvSpPr>
            <p:cNvPr id="20486" name="Oval 6">
              <a:extLst>
                <a:ext uri="{FF2B5EF4-FFF2-40B4-BE49-F238E27FC236}">
                  <a16:creationId xmlns:a16="http://schemas.microsoft.com/office/drawing/2014/main" id="{8AF6BDA0-6D99-27F5-6B07-4BA2AAD36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62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0487" name="AutoShape 7">
              <a:extLst>
                <a:ext uri="{FF2B5EF4-FFF2-40B4-BE49-F238E27FC236}">
                  <a16:creationId xmlns:a16="http://schemas.microsoft.com/office/drawing/2014/main" id="{D394987E-E9CB-B0F8-5886-A4E87FAEA710}"/>
                </a:ext>
              </a:extLst>
            </p:cNvPr>
            <p:cNvCxnSpPr>
              <a:cxnSpLocks noChangeShapeType="1"/>
              <a:stCxn id="20486" idx="6"/>
              <a:endCxn id="20485" idx="2"/>
            </p:cNvCxnSpPr>
            <p:nvPr/>
          </p:nvCxnSpPr>
          <p:spPr bwMode="auto">
            <a:xfrm flipV="1">
              <a:off x="1095" y="3029"/>
              <a:ext cx="1208" cy="9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B0BE6A8B-3A62-BBF6-8FAD-24B658C3F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2817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0489" name="Oval 9">
              <a:extLst>
                <a:ext uri="{FF2B5EF4-FFF2-40B4-BE49-F238E27FC236}">
                  <a16:creationId xmlns:a16="http://schemas.microsoft.com/office/drawing/2014/main" id="{7F9FD3DC-5DFE-9174-4E71-23998F73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27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0490" name="Oval 10">
              <a:extLst>
                <a:ext uri="{FF2B5EF4-FFF2-40B4-BE49-F238E27FC236}">
                  <a16:creationId xmlns:a16="http://schemas.microsoft.com/office/drawing/2014/main" id="{0BD0871A-3A48-EEA7-B0AA-200283A89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38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0491" name="AutoShape 11">
              <a:extLst>
                <a:ext uri="{FF2B5EF4-FFF2-40B4-BE49-F238E27FC236}">
                  <a16:creationId xmlns:a16="http://schemas.microsoft.com/office/drawing/2014/main" id="{01C56468-D210-0A6A-66C9-6DFB3DAF88FF}"/>
                </a:ext>
              </a:extLst>
            </p:cNvPr>
            <p:cNvCxnSpPr>
              <a:cxnSpLocks noChangeShapeType="1"/>
              <a:stCxn id="20490" idx="6"/>
              <a:endCxn id="20489" idx="2"/>
            </p:cNvCxnSpPr>
            <p:nvPr/>
          </p:nvCxnSpPr>
          <p:spPr bwMode="auto">
            <a:xfrm flipV="1">
              <a:off x="1095" y="3904"/>
              <a:ext cx="1208" cy="10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4605C1B2-293D-7A16-1F41-DA5A7C816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369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7DDBEEBC-6139-9318-B385-6E6653D1B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61"/>
              <a:ext cx="0" cy="42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94" name="Text Box 14">
              <a:extLst>
                <a:ext uri="{FF2B5EF4-FFF2-40B4-BE49-F238E27FC236}">
                  <a16:creationId xmlns:a16="http://schemas.microsoft.com/office/drawing/2014/main" id="{076A106E-403D-94BF-D981-41B2070F8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303"/>
              <a:ext cx="6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Relax</a:t>
              </a:r>
            </a:p>
          </p:txBody>
        </p:sp>
      </p:grpSp>
      <p:grpSp>
        <p:nvGrpSpPr>
          <p:cNvPr id="20495" name="Group 15">
            <a:extLst>
              <a:ext uri="{FF2B5EF4-FFF2-40B4-BE49-F238E27FC236}">
                <a16:creationId xmlns:a16="http://schemas.microsoft.com/office/drawing/2014/main" id="{7F30E4DD-8CC2-CBAF-2B9A-931833C4A31D}"/>
              </a:ext>
            </a:extLst>
          </p:cNvPr>
          <p:cNvGrpSpPr>
            <a:grpSpLocks/>
          </p:cNvGrpSpPr>
          <p:nvPr/>
        </p:nvGrpSpPr>
        <p:grpSpPr bwMode="auto">
          <a:xfrm>
            <a:off x="5189538" y="4400550"/>
            <a:ext cx="2955925" cy="2024063"/>
            <a:chOff x="3269" y="2772"/>
            <a:chExt cx="1862" cy="1275"/>
          </a:xfrm>
        </p:grpSpPr>
        <p:sp>
          <p:nvSpPr>
            <p:cNvPr id="20496" name="Oval 16">
              <a:extLst>
                <a:ext uri="{FF2B5EF4-FFF2-40B4-BE49-F238E27FC236}">
                  <a16:creationId xmlns:a16="http://schemas.microsoft.com/office/drawing/2014/main" id="{B8B72169-7324-08B3-2BBF-78927C62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807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F36FD659-3C3A-12B5-5921-BB1CF63C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817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0498" name="AutoShape 18">
              <a:extLst>
                <a:ext uri="{FF2B5EF4-FFF2-40B4-BE49-F238E27FC236}">
                  <a16:creationId xmlns:a16="http://schemas.microsoft.com/office/drawing/2014/main" id="{9F2C42EA-0201-2839-1036-D4B890461232}"/>
                </a:ext>
              </a:extLst>
            </p:cNvPr>
            <p:cNvCxnSpPr>
              <a:cxnSpLocks noChangeShapeType="1"/>
              <a:stCxn id="20497" idx="6"/>
              <a:endCxn id="20496" idx="2"/>
            </p:cNvCxnSpPr>
            <p:nvPr/>
          </p:nvCxnSpPr>
          <p:spPr bwMode="auto">
            <a:xfrm flipV="1">
              <a:off x="3596" y="2984"/>
              <a:ext cx="1208" cy="9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499" name="Text Box 19">
              <a:extLst>
                <a:ext uri="{FF2B5EF4-FFF2-40B4-BE49-F238E27FC236}">
                  <a16:creationId xmlns:a16="http://schemas.microsoft.com/office/drawing/2014/main" id="{48DEEDAA-1D35-A0C4-CA48-1361C9ED6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277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0500" name="Oval 20">
              <a:extLst>
                <a:ext uri="{FF2B5EF4-FFF2-40B4-BE49-F238E27FC236}">
                  <a16:creationId xmlns:a16="http://schemas.microsoft.com/office/drawing/2014/main" id="{283AB436-3C0C-CD0B-16BE-2CB4396A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3683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0501" name="Oval 21">
              <a:extLst>
                <a:ext uri="{FF2B5EF4-FFF2-40B4-BE49-F238E27FC236}">
                  <a16:creationId xmlns:a16="http://schemas.microsoft.com/office/drawing/2014/main" id="{4CA8B756-6EE9-4BAE-CB93-16F3F30FA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3693"/>
              <a:ext cx="326" cy="354"/>
            </a:xfrm>
            <a:prstGeom prst="ellipse">
              <a:avLst/>
            </a:prstGeom>
            <a:solidFill>
              <a:srgbClr val="FFFFFF"/>
            </a:solidFill>
            <a:ln w="2844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0502" name="AutoShape 22">
              <a:extLst>
                <a:ext uri="{FF2B5EF4-FFF2-40B4-BE49-F238E27FC236}">
                  <a16:creationId xmlns:a16="http://schemas.microsoft.com/office/drawing/2014/main" id="{238988C8-1C94-97E0-E4C4-44AE5BB8C084}"/>
                </a:ext>
              </a:extLst>
            </p:cNvPr>
            <p:cNvCxnSpPr>
              <a:cxnSpLocks noChangeShapeType="1"/>
              <a:stCxn id="20501" idx="6"/>
              <a:endCxn id="20500" idx="2"/>
            </p:cNvCxnSpPr>
            <p:nvPr/>
          </p:nvCxnSpPr>
          <p:spPr bwMode="auto">
            <a:xfrm flipV="1">
              <a:off x="3596" y="3860"/>
              <a:ext cx="1208" cy="9"/>
            </a:xfrm>
            <a:prstGeom prst="straightConnector1">
              <a:avLst/>
            </a:prstGeom>
            <a:noFill/>
            <a:ln w="28440" cap="sq">
              <a:solidFill>
                <a:srgbClr val="00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503" name="Text Box 23">
              <a:extLst>
                <a:ext uri="{FF2B5EF4-FFF2-40B4-BE49-F238E27FC236}">
                  <a16:creationId xmlns:a16="http://schemas.microsoft.com/office/drawing/2014/main" id="{A3DDAC9D-269E-0F1E-3839-CEAFA97EE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" y="3648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b="1" i="0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id="{353B0D35-3E28-06D1-4B30-5107F1F59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0" cy="42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05" name="Text Box 25">
              <a:extLst>
                <a:ext uri="{FF2B5EF4-FFF2-40B4-BE49-F238E27FC236}">
                  <a16:creationId xmlns:a16="http://schemas.microsoft.com/office/drawing/2014/main" id="{785DB6ED-3C05-7D74-6FFB-9771C38AE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3258"/>
              <a:ext cx="6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 i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400" b="1" i="0">
                  <a:latin typeface="Courier New" panose="02070309020205020404" pitchFamily="49" charset="0"/>
                </a:rPr>
                <a:t>Relax</a:t>
              </a:r>
            </a:p>
          </p:txBody>
        </p:sp>
      </p:grpSp>
      <p:sp>
        <p:nvSpPr>
          <p:cNvPr id="20506" name="Text Box 26">
            <a:extLst>
              <a:ext uri="{FF2B5EF4-FFF2-40B4-BE49-F238E27FC236}">
                <a16:creationId xmlns:a16="http://schemas.microsoft.com/office/drawing/2014/main" id="{4BC8BFF6-D752-4954-B26E-739CA746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03700"/>
            <a:ext cx="322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u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88C4EAD2-298E-9121-9FC2-BB1D6975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763" y="4203700"/>
            <a:ext cx="3095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v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9A0BF50E-10B0-F9CC-1D3D-A8DE496B3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146550"/>
            <a:ext cx="3222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u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41B5EE4F-4D62-CC51-5088-63242FAF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146550"/>
            <a:ext cx="3095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i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i="0"/>
              <a:t>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0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36033</TotalTime>
  <Words>4455</Words>
  <Application>Microsoft Office PowerPoint</Application>
  <PresentationFormat>Apresentação na tela (4:3)</PresentationFormat>
  <Paragraphs>858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42</vt:i4>
      </vt:variant>
    </vt:vector>
  </HeadingPairs>
  <TitlesOfParts>
    <vt:vector size="60" baseType="lpstr">
      <vt:lpstr>Times New Roman</vt:lpstr>
      <vt:lpstr>Arial</vt:lpstr>
      <vt:lpstr>ＭＳ Ｐゴシック</vt:lpstr>
      <vt:lpstr>Lucida Sans Unicode</vt:lpstr>
      <vt:lpstr>Symbol</vt:lpstr>
      <vt:lpstr>Wingdings</vt:lpstr>
      <vt:lpstr>Courier New</vt:lpstr>
      <vt:lpstr>Microsoft Sans Serif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João Vítor Fernandes Dias</cp:lastModifiedBy>
  <cp:revision>273</cp:revision>
  <cp:lastPrinted>2013-05-27T08:51:34Z</cp:lastPrinted>
  <dcterms:created xsi:type="dcterms:W3CDTF">1998-11-02T19:17:54Z</dcterms:created>
  <dcterms:modified xsi:type="dcterms:W3CDTF">2025-02-13T00:46:30Z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4</vt:i4>
  </property>
  <property fmtid="{D5CDD505-2E9C-101B-9397-08002B2CF9AE}" pid="4" name="Compression">
    <vt:i4>95</vt:i4>
  </property>
  <property fmtid="{D5CDD505-2E9C-101B-9397-08002B2CF9AE}" pid="5" name="DownloadIEButton">
    <vt:bool>false</vt:bool>
  </property>
  <property fmtid="{D5CDD505-2E9C-101B-9397-08002B2CF9AE}" pid="6" name="DownloadOriginal">
    <vt:bool>true</vt:bool>
  </property>
  <property fmtid="{D5CDD505-2E9C-101B-9397-08002B2CF9AE}" pid="7" name="GraphicType">
    <vt:i4>2</vt:i4>
  </property>
  <property fmtid="{D5CDD505-2E9C-101B-9397-08002B2CF9AE}" pid="8" name="HomePage">
    <vt:lpwstr>http://www.cs.virginia.edu/~luebke</vt:lpwstr>
  </property>
  <property fmtid="{D5CDD505-2E9C-101B-9397-08002B2CF9AE}" pid="9" name="LinkColor">
    <vt:i4>16711782</vt:i4>
  </property>
  <property fmtid="{D5CDD505-2E9C-101B-9397-08002B2CF9AE}" pid="10" name="MailAddress">
    <vt:lpwstr>luebke@cs.virginia.edu</vt:lpwstr>
  </property>
  <property fmtid="{D5CDD505-2E9C-101B-9397-08002B2CF9AE}" pid="11" name="NavBtnPos">
    <vt:i4>1</vt:i4>
  </property>
  <property fmtid="{D5CDD505-2E9C-101B-9397-08002B2CF9AE}" pid="12" name="OutputDir">
    <vt:lpwstr>F:\public_html\cs332</vt:lpwstr>
  </property>
  <property fmtid="{D5CDD505-2E9C-101B-9397-08002B2CF9AE}" pid="13" name="ScreenSize">
    <vt:i4>3</vt:i4>
  </property>
  <property fmtid="{D5CDD505-2E9C-101B-9397-08002B2CF9AE}" pid="14" name="ScreenUsage">
    <vt:i4>2</vt:i4>
  </property>
  <property fmtid="{D5CDD505-2E9C-101B-9397-08002B2CF9AE}" pid="15" name="ShowNotes">
    <vt:bool>false</vt:bool>
  </property>
  <property fmtid="{D5CDD505-2E9C-101B-9397-08002B2CF9AE}" pid="16" name="TemplateType">
    <vt:i4>1</vt:i4>
  </property>
  <property fmtid="{D5CDD505-2E9C-101B-9397-08002B2CF9AE}" pid="17" name="TextColor">
    <vt:i4>0</vt:i4>
  </property>
  <property fmtid="{D5CDD505-2E9C-101B-9397-08002B2CF9AE}" pid="18" name="TransparentButton">
    <vt:i4>0</vt:i4>
  </property>
  <property fmtid="{D5CDD505-2E9C-101B-9397-08002B2CF9AE}" pid="19" name="UseBrowserColor">
    <vt:bool>true</vt:bool>
  </property>
  <property fmtid="{D5CDD505-2E9C-101B-9397-08002B2CF9AE}" pid="20" name="VisitedColor">
    <vt:i4>10040268</vt:i4>
  </property>
</Properties>
</file>