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983413" cy="92837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238" y="3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279955A1-3B21-8D6D-E5F7-4A6253F7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C1EF7A2C-CBFC-BCCE-EB09-5E84D6CA4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983413" cy="92837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C23B9DC-C9C3-3EB9-6C16-C682C24BAB17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24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endParaRPr lang="en-US" alt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E8E8FFF-2F2B-AA99-3696-D55E47769072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957638" y="0"/>
            <a:ext cx="3024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endParaRPr lang="en-US" altLang="pt-BR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AED1945E-C99D-E031-6478-50694448B5C2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71575" y="696913"/>
            <a:ext cx="4638675" cy="3478212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AEAC756-767C-6082-365D-C292D81560A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31863" y="4410075"/>
            <a:ext cx="5118100" cy="417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89128F7-DBAF-6907-DDEA-F4538307DF5D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820150"/>
            <a:ext cx="30241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endParaRPr lang="en-US" altLang="pt-BR"/>
          </a:p>
        </p:txBody>
      </p:sp>
      <p:sp>
        <p:nvSpPr>
          <p:cNvPr id="2056" name="Rectangle 8">
            <a:extLst>
              <a:ext uri="{FF2B5EF4-FFF2-40B4-BE49-F238E27FC236}">
                <a16:creationId xmlns:a16="http://schemas.microsoft.com/office/drawing/2014/main" id="{C28FC769-2CC5-AB81-9C41-F7B2D2942C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957638" y="8820150"/>
            <a:ext cx="302418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880" tIns="46440" rIns="92880" bIns="464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Lucida Sans Unicode" panose="020B0602030504020204" pitchFamily="34" charset="0"/>
              </a:defRPr>
            </a:lvl1pPr>
          </a:lstStyle>
          <a:p>
            <a:fld id="{348DBD7C-D1C2-4C58-B263-75FE10D7F419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E71E978-03E8-7885-EBBB-5E3234EED7A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1A0C578-1D27-4ABE-B791-FC88752DCCB1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DFC96809-42D6-E890-B9B8-9060CA721CD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9AAED9B-62D9-3D62-9C9A-3250E651E59C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6C74E0B-7AF9-04B9-65B7-361E9114B48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A8A4E-1F1E-4CBF-89A0-FA9F9554464E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43009" name="Rectangle 1">
            <a:extLst>
              <a:ext uri="{FF2B5EF4-FFF2-40B4-BE49-F238E27FC236}">
                <a16:creationId xmlns:a16="http://schemas.microsoft.com/office/drawing/2014/main" id="{5009B6E5-CE21-8E5B-7F1F-21471B73EC7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E90BFB74-2DB1-7D95-FD88-51A3B783161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10AF995E-01AC-DFC2-5C5D-C3E4B8F0468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1E49A3-7513-42C9-AD92-5467401DBB24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44033" name="Rectangle 1">
            <a:extLst>
              <a:ext uri="{FF2B5EF4-FFF2-40B4-BE49-F238E27FC236}">
                <a16:creationId xmlns:a16="http://schemas.microsoft.com/office/drawing/2014/main" id="{AE9406FF-A4DE-D20F-819E-4E12582B1E2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31BBC03-0387-EAC5-6CE6-ED43B88054B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1CB6ADA-BADE-7C48-8C23-E90787B3B29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494370-69D3-4509-8BFA-53C6CEEAFA22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45057" name="Rectangle 1">
            <a:extLst>
              <a:ext uri="{FF2B5EF4-FFF2-40B4-BE49-F238E27FC236}">
                <a16:creationId xmlns:a16="http://schemas.microsoft.com/office/drawing/2014/main" id="{E0D0E359-927C-00D0-4FD2-90346DEBB58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D8FE9262-9C65-D995-87F6-41228BE9BE0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E508DC79-B4E0-F16E-2BB5-6B98524848E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692BACE-12BF-4519-A17C-2B66DC3FBDE9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DC2D8204-C64D-8F50-20B7-2C5F6A52ECF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B4611E91-593E-F617-5A0F-B1DF4ADF731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FFC87A4-6508-8E4C-5723-FA354FF50C5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A19549B-0867-40C1-86DB-6968A12A0B76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12457B3C-1E73-FEA4-4B2E-0EB87E3D9C6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98B4457-4BB7-9681-2D80-C125828AF41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F6DB3B0-1362-BC40-FFAF-D98EE04E61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28355C-4813-439F-A312-6F1D8F92F9A0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0CC49701-E9EB-1571-C4B7-101C7B5D36B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06E7419F-7B10-4244-3586-7EA73DB3BFA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653F23B9-BE2E-0B75-28DC-326AFE32E9B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5D6F49-CF9E-4918-9073-15FFB8AAFCCB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4B7D1B3C-44B8-8FB7-002B-6597C108694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91B8983C-DB77-9951-6179-C9C810BEDD9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A45167F-F814-CBD1-C8F2-7B7C873E50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D2F14D-7C1A-4D21-87DC-3A6315AAE636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BB48E132-CF6E-12DA-5EBA-9641EC3A954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1927ADB1-800E-68B2-09E4-B2891A73D0A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F381162-02BB-3159-6DAE-4798260340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7180D3-B84F-4029-A051-B7AEABF0E2E8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5C59BA6F-E6B6-AB8D-AB94-78336D6730B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06B1505-8CD0-0D39-E989-57475A1C8DE7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1CDB4E27-1AB8-5B90-D038-D6BAE557C7D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F4363F-25AD-4A93-8F1E-1B1947C353E5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1924FB0A-6219-4CDA-2826-4478B3DF124F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BA7AE94-C03C-3C0C-6AB0-3844F817C560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A58DBFDA-6589-7B3B-EDCE-62825CA753E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F16A23-3378-44B3-ABA4-B5EEF1703DDE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FD6A7FA4-281B-BA32-E677-B85767582D2D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F24E7E-9CF2-FB1C-7494-63BA92D3D2D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CD950E8-BF20-827B-7802-16AB404A00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2C543D-ED7D-4750-9C28-660A82D0F55A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8FFD8262-7592-01C1-13BB-1D511FCCC0C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046B7FBE-61F6-F930-86DC-538CE46DE1AD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C316F7E-B824-D56B-1C12-4C6DDBDBE9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42647A-5390-40F6-88A1-71E486B7353F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50AA8961-B1E9-53AC-7EE8-193E6237B39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91BFF0BB-FEE5-852E-1873-F4A3CFFA87C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Find runs in time linear in the maximum depth of an up-tree.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What is the maximum depth?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CAAE6730-B84A-6CDA-2D76-628234D501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27CDEF-70CC-4182-879B-1C359EC32AAE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2D7FEA35-3007-DC68-A761-FF2B02AF07D6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7B4FDB63-1208-FD67-BB11-8ED49B0EFA9A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I use weighted because it makes the analysis a bit easier; your book suggests height-based union, and that’s probably fine.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2F0A7BC-8F9B-6720-EA9F-88874ED866A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CD77E4-4667-430E-A3FD-8F52077064E3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A2B315A2-C861-17C7-AB90-6A803A9BA83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48EBA9D7-0101-9C9E-EBE7-6AD28FA6CAE1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Union still takes constant time.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Find hasn’t changed, so it still takes O(depth)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But what is the maximum depth now?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04504FF2-51FE-84BC-6274-37770FBD8C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DA42F8-BC0B-430A-BF73-04FAB7E3C715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A606A229-C04E-94B9-1FE8-DED3F1C1F5F2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E75FA718-8957-F1F8-8F95-B4B04068370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When a node gets deeper, it </a:t>
            </a:r>
            <a:r>
              <a:rPr lang="en-US" altLang="pt-BR" sz="1800" b="1">
                <a:ea typeface="Microsoft YaHei" panose="020B0503020204020204" pitchFamily="34" charset="-122"/>
              </a:rPr>
              <a:t>only gets one deeper</a:t>
            </a:r>
            <a:r>
              <a:rPr lang="en-US" altLang="pt-BR" sz="1800">
                <a:ea typeface="Microsoft YaHei" panose="020B0503020204020204" pitchFamily="34" charset="-122"/>
              </a:rPr>
              <a:t>, and </a:t>
            </a:r>
            <a:r>
              <a:rPr lang="en-US" altLang="pt-BR" sz="1800" b="1">
                <a:ea typeface="Microsoft YaHei" panose="020B0503020204020204" pitchFamily="34" charset="-122"/>
              </a:rPr>
              <a:t>its up-tree must have been the smaller one </a:t>
            </a:r>
            <a:r>
              <a:rPr lang="en-US" altLang="pt-BR" sz="1800">
                <a:ea typeface="Microsoft YaHei" panose="020B0503020204020204" pitchFamily="34" charset="-122"/>
              </a:rPr>
              <a:t>in the merge.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That means that its tree doubled in size.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How many times can a tree double in size?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Log n.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So find takes O(log n).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99C76E62-5DEB-E547-BF5C-F28E9C6EF9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6B3DD6-E180-4A46-B4D2-D6AEDD7F9721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965D0AB5-D9FD-02BF-B2FD-5A492286E83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DF3F6071-464D-DC96-0DE1-7C05DFE2C43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C32EDAC-EE79-C8EB-3AD7-828C3C4813D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5AAA25-4DC2-4E0B-B267-973257958491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33AA32F8-0E27-BD35-0182-BC78681C4C5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198A046-FFEC-1D03-50E1-5C3518E57FB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BD6FD1A9-BA35-CA5D-91D6-2073133F902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86122A8-4867-4C98-9647-EC029F626F40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388FDE76-B1D7-7515-4AEE-9CC8961A4ED3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F31260A3-0811-69B5-A2B4-9B3DAF736B12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Note that everything along the path got pointed to c.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Note also that this is definitely </a:t>
            </a:r>
            <a:r>
              <a:rPr lang="en-US" altLang="pt-BR" sz="1800" b="1">
                <a:ea typeface="Microsoft YaHei" panose="020B0503020204020204" pitchFamily="34" charset="-122"/>
              </a:rPr>
              <a:t>not</a:t>
            </a:r>
            <a:r>
              <a:rPr lang="en-US" altLang="pt-BR" sz="1800">
                <a:ea typeface="Microsoft YaHei" panose="020B0503020204020204" pitchFamily="34" charset="-122"/>
              </a:rPr>
              <a:t> a binary tree!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E2AB15F-2ECD-A911-21F2-6CDDE629DD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CC8ED5-12BA-4CBE-AA4C-02A75FC2F125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A39195C6-8976-6F77-A13E-746FCF8400A4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39901919-CDE7-8F27-9E05-A7063FBACB4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Find clearly still takes O(depth), right?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But how deep can a tree get now?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3E5C6FBE-2E62-9EE5-3FAB-8290CBB9686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8E64B5-4539-4DB9-B060-412121010551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22317275-CE93-9604-69AB-74A76E20346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8109CA21-A5A7-3814-6CDC-A9FBCCF54639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Let’s talk about some funky doped horses at the silicon downs.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17F7E40E-A467-F966-629E-6B7F939DA69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AD4E7D8-029E-44AE-BC1E-86BF765FF892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B1AA6C37-0AD4-38DD-8944-8A9B28A772D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BFE3667-B665-0DF3-FBA0-001BB1FBBB33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D0C10822-059F-5F18-578D-3AD5719E542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3D0D2F2-6C07-499A-A599-4AA94B771BF1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17AA1E1E-4256-232E-FE0B-7FB55C7DE561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5BB3BD0-CD99-EF7A-BE46-C3A028191984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OK, now, your book shows a proof that find now takes amortized O(log</a:t>
            </a:r>
            <a:r>
              <a:rPr lang="en-US" altLang="pt-BR" sz="1800" baseline="30000">
                <a:ea typeface="Microsoft YaHei" panose="020B0503020204020204" pitchFamily="34" charset="-122"/>
              </a:rPr>
              <a:t>*</a:t>
            </a:r>
            <a:r>
              <a:rPr lang="en-US" altLang="pt-BR" sz="1800">
                <a:ea typeface="Microsoft YaHei" panose="020B0503020204020204" pitchFamily="34" charset="-122"/>
              </a:rPr>
              <a:t>n)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but actually, it’s even better than that: O(alpha(m,n)) time.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Basically amortized 1.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Can anyone think why the alpha doesn’t matter even in any good theoretical sense?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Remember B-Trees: they showed us that our model was bogus for large data sets. By the time alpha gets near 4, our data sets are already larger than we can even imagine.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4AB9A48A-18C4-CF4E-2F82-44B5105AB3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8EFB23-F350-4336-A5B3-CA6D7626F8A8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A4E1A8B4-102F-727A-18EF-735F634D708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5EB8D3FC-3392-1F48-4151-933D4760C74E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Let’s do three more steps.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Merge a and d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merge a,d and b,e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check on d,e: same set! No merge.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747D2DD6-5478-A16B-5A23-5A060AFDD4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6D86F6-0597-4FAF-B7F5-0F802C1179CC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360C1A95-97A0-36D1-F5E9-996FFAD64920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232FD35E-B39E-A8B2-766D-F623804FB8A8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8B19F364-85E9-5744-CD58-8F1EBD5B0B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D5D92A-A5CF-4E29-95F5-93E61159EF37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604BFB1C-BA4B-E6F3-0726-1251FE1CDE3A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C7442499-9E71-C470-77CD-A754120FC45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B0389CD-B385-94A7-884A-2E3F0B798C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AA8E8B-A024-4ACF-A1AA-25AF3ABCD428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39937" name="Rectangle 1">
            <a:extLst>
              <a:ext uri="{FF2B5EF4-FFF2-40B4-BE49-F238E27FC236}">
                <a16:creationId xmlns:a16="http://schemas.microsoft.com/office/drawing/2014/main" id="{ACE4E84B-EE5C-5356-9592-58968F1643C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C3C66E99-BBDB-0E13-7315-E850EF7D99B5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O(depth)</a:t>
            </a: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pt-BR" sz="1800"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54BF291C-1340-3D40-CF71-FCE4BC0696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D9B68AD-6702-4DD6-9409-13FB17D1F4C9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40961" name="Rectangle 1">
            <a:extLst>
              <a:ext uri="{FF2B5EF4-FFF2-40B4-BE49-F238E27FC236}">
                <a16:creationId xmlns:a16="http://schemas.microsoft.com/office/drawing/2014/main" id="{29BC9608-2E06-03AB-88A2-2D1AE15C4835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5DE65D60-4FAF-1667-5DF6-6ABDFFA03E36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lIns="92880" tIns="46440" rIns="92880" bIns="46440"/>
          <a:lstStyle/>
          <a:p>
            <a:pPr>
              <a:spcBef>
                <a:spcPts val="675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 sz="1800">
                <a:ea typeface="Microsoft YaHei" panose="020B0503020204020204" pitchFamily="34" charset="-122"/>
              </a:rPr>
              <a:t>O(1)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22C2EC8D-A9A3-14DF-E6B8-BEFBAB9E507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61D629-2063-4E53-866A-917C7033E906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41985" name="Rectangle 1">
            <a:extLst>
              <a:ext uri="{FF2B5EF4-FFF2-40B4-BE49-F238E27FC236}">
                <a16:creationId xmlns:a16="http://schemas.microsoft.com/office/drawing/2014/main" id="{3C854A6B-7FBD-E52F-8714-95B954C032D9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956537CC-44C0-3239-130D-8D3CC1C4808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70F97-792F-89A0-14AC-1A8C8CBA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CE6F8-85F9-EE13-B6E1-870882104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819CCD-CFC0-A6EF-29A4-D59CC41C52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206FA4-C1B7-6033-F2E0-638A2024F2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37EDF99-AD3C-D013-9CCF-DA2285F2F4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EC2ACA07-98AC-422A-BD80-37BBEAED6C4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90759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D4924-1686-7B6A-E2CB-0A7F4805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8ABFDB-1FD4-C185-DA10-E2ED33759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C575F1-56FD-9464-B909-E1CAE3850F2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F500E7-9DA9-8040-1D13-7C8D7878F2D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70FA4-E7E2-046C-9F53-E7291EE680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6725DEB-1D33-460C-A7CE-47040F9A7CE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4099559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59923C-0960-CD9D-3F9A-B30D9F82E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3513" y="609600"/>
            <a:ext cx="1941512" cy="54832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8FD8F75-F696-464A-BFC6-78B762702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5313" cy="54832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0A3F69-A939-68BA-C7F9-8765A7DF974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6FBD2D-FE8E-A724-24BF-81822D0D03B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C6C94E-11A4-56CB-63FF-583CA5788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A537AAB-65B7-4163-B667-130B4611443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9631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81D7D-2688-D66F-7605-6DC1582D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F7ABF-1ABA-AD11-CED7-246A6BE9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7CE4F2-4486-8ED2-06EA-D4B89F319A9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E12BA4-F3A6-C154-CD3D-9CC6872616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C516E-E0F3-384B-38AB-FC44007FBA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0A3F18B-6E25-40EE-9163-3245465F65A2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9450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0EF5-F6BD-BDE3-B2DF-2F09F7A8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BD8C8F-749A-C33A-5F21-B9467CBF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36B13E-DB93-6D46-7306-78B2DB80BC4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7856C-2F06-CFFB-DA85-3E5099FCEF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5FA38-79EA-B7FE-0587-613F0CA1CD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B7986D4-D905-498C-8768-61E9F64DD276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16759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1E2633-F8FE-5F08-7A93-B4D4AA934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5BE53C-5045-9288-8455-D572EF90CD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1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DE2376-4935-8807-7C0D-100A497C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08412" cy="41116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159757-70CF-7EAB-A9E7-3113AE37FB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1EA6D5-DFDD-0F6C-F8BE-5FF27973FF9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FEB092-756B-2E7A-9294-D9AC8BA0CA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586A46E-8FB6-4395-8840-C99421575774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60032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C0611-48D1-0941-A426-F3A4EA78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E6FCB-AD56-D87A-76E2-168B91F58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9AC92D-85AA-5BCC-44FC-E96F1B6C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6A358B-AA98-A3E0-116E-7A08F48C1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D4FDA1-A44D-C98E-8FBA-788000938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CE8C87-C0F1-CFAF-7BFA-ABAAE6D9DE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B0A493-27D0-7EF8-019D-007A34BE0FF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885511-89D5-300C-F9C8-9AC7B91518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0E32886C-502B-40BE-8E9F-67603380D53F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3227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57BCA-D79F-E931-8D0D-AB5C82F1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82F259-066C-4B24-137F-FD3CCDD06D5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64E7C9-8030-EF34-B99D-FE23F69A05A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E4AF27-9A92-3E25-CF76-9163BD6C91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E78C060-E23B-41D8-B3DC-23CF8F5763C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7898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07E7E8-C6B1-D7E4-070B-E315515E48A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2AD301-8EC9-1E88-91E0-87D836868D4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1F70AF-2DF5-1261-83BB-6B5F4EEACE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004D341-1D3F-472C-95A4-0F2D7F9A854A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65367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9EBC6-F54B-66B9-3CF3-0ED767F3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2A2AB5-7E64-0FAC-EB4D-8DD531261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1F3850-149A-C77F-6C99-7D090B7F5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8360D3-F1FE-563B-A113-0B9EE209DA6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8B94D1-02A9-9343-7EED-2AFCE359057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E6B85F-0862-59EF-AB21-F9F3B8A73E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52BF93A-8B8D-47FC-B176-205A07AF6130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8921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AC42A-A5B9-E635-D0ED-BC156684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746B5E4-2E72-6500-9E7B-1ACA8206D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0D67AC-3B63-9686-DFC8-3525CC5F6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ABB555-271C-EB40-879F-7A09D00506C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C12BB9-BE99-59EF-DE8A-57AF7D8109B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21A10B6-3AB4-B295-AF8A-A7CDEE2634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E41DB8B-032D-455E-8944-1A896BA6F879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85710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1213FE48-6F26-30A0-C6CF-823894384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69225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57E7998B-85A0-3C15-FFDC-288B2ECD3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69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Click to edit the outline text format</a:t>
            </a:r>
          </a:p>
          <a:p>
            <a:pPr lvl="1"/>
            <a:r>
              <a:rPr lang="en-GB" altLang="pt-BR"/>
              <a:t>Second Outline Level</a:t>
            </a:r>
          </a:p>
          <a:p>
            <a:pPr lvl="2"/>
            <a:r>
              <a:rPr lang="en-GB" altLang="pt-BR"/>
              <a:t>Third Outline Level</a:t>
            </a:r>
          </a:p>
          <a:p>
            <a:pPr lvl="3"/>
            <a:r>
              <a:rPr lang="en-GB" altLang="pt-BR"/>
              <a:t>Fourth Outline Level</a:t>
            </a:r>
          </a:p>
          <a:p>
            <a:pPr lvl="4"/>
            <a:r>
              <a:rPr lang="en-GB" altLang="pt-BR"/>
              <a:t>Fifth Outline Level</a:t>
            </a:r>
          </a:p>
          <a:p>
            <a:pPr lvl="4"/>
            <a:r>
              <a:rPr lang="en-GB" altLang="pt-BR"/>
              <a:t>Sixth Outline Level</a:t>
            </a:r>
          </a:p>
          <a:p>
            <a:pPr lvl="4"/>
            <a:r>
              <a:rPr lang="en-GB" altLang="pt-BR"/>
              <a:t>Seventh Outline Level</a:t>
            </a:r>
          </a:p>
          <a:p>
            <a:pPr lvl="4"/>
            <a:r>
              <a:rPr lang="en-GB" altLang="pt-BR"/>
              <a:t>Eighth Outline Level</a:t>
            </a:r>
          </a:p>
          <a:p>
            <a:pPr lvl="4"/>
            <a:r>
              <a:rPr lang="en-GB" altLang="pt-BR"/>
              <a:t>Ninth Outline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994B396-A5D3-19F2-FFD3-1D1BB19A72F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pt-BR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0A33B55-B760-F5A7-71AB-F2440E8CA915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24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endParaRPr lang="en-US" alt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944D814-059B-8720-4A45-39B4CB47E71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182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986367E2-4902-458D-BE5B-6646B76B910A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9900CC"/>
          </a:solidFill>
          <a:latin typeface="+mj-lt"/>
          <a:ea typeface="+mj-ea"/>
          <a:cs typeface="+mj-cs"/>
        </a:defRPr>
      </a:lvl1pPr>
      <a:lvl2pPr marL="742950" indent="-28575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2pPr>
      <a:lvl3pPr marL="1143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3pPr>
      <a:lvl4pPr marL="1600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4pPr>
      <a:lvl5pPr marL="20574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9900CC"/>
          </a:solidFill>
          <a:latin typeface="Times New Roman" panose="02020603050405020304" pitchFamily="18" charset="0"/>
          <a:ea typeface="Microsoft YaHei" panose="020B0503020204020204" pitchFamily="34" charset="-122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>
            <a:extLst>
              <a:ext uri="{FF2B5EF4-FFF2-40B4-BE49-F238E27FC236}">
                <a16:creationId xmlns:a16="http://schemas.microsoft.com/office/drawing/2014/main" id="{BB1E50C5-0565-B55F-3E49-8F5D24665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Disjoint Set Union/Find ADT</a:t>
            </a: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174B085D-EC60-0115-F285-CA024B091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7772400" cy="4114800"/>
          </a:xfrm>
          <a:ln/>
        </p:spPr>
        <p:txBody>
          <a:bodyPr/>
          <a:lstStyle/>
          <a:p>
            <a:pPr marL="339725" indent="-339725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/>
              <a:t>Union/Find operations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000"/>
              <a:t>create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000"/>
              <a:t>destroy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000"/>
              <a:t>union</a:t>
            </a:r>
          </a:p>
          <a:p>
            <a:pPr marL="739775" lvl="1" indent="-282575">
              <a:lnSpc>
                <a:spcPct val="90000"/>
              </a:lnSpc>
              <a:spcBef>
                <a:spcPts val="500"/>
              </a:spcBef>
              <a:buFont typeface="Times New Roman" panose="02020603050405020304" pitchFamily="18" charset="0"/>
              <a:buChar char="–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000"/>
              <a:t>find</a:t>
            </a:r>
          </a:p>
          <a:p>
            <a:pPr marL="741363" lvl="1" indent="-28257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pt-BR" sz="2000"/>
          </a:p>
          <a:p>
            <a:pPr marL="741363" lvl="1" indent="-28257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pt-BR" sz="2000"/>
          </a:p>
          <a:p>
            <a:pPr marL="741363" lvl="1" indent="-282575">
              <a:lnSpc>
                <a:spcPct val="90000"/>
              </a:lnSpc>
              <a:spcBef>
                <a:spcPts val="5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pt-BR" sz="2000"/>
          </a:p>
          <a:p>
            <a:pPr marL="339725" indent="-339725"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 i="1">
                <a:solidFill>
                  <a:srgbClr val="3333CC"/>
                </a:solidFill>
              </a:rPr>
              <a:t>Disjoint set</a:t>
            </a:r>
            <a:r>
              <a:rPr lang="en-US" altLang="pt-BR" sz="2400">
                <a:solidFill>
                  <a:srgbClr val="3333CC"/>
                </a:solidFill>
              </a:rPr>
              <a:t> </a:t>
            </a:r>
            <a:r>
              <a:rPr lang="en-US" altLang="pt-BR" sz="2400" i="1">
                <a:solidFill>
                  <a:srgbClr val="3333CC"/>
                </a:solidFill>
              </a:rPr>
              <a:t>partition property</a:t>
            </a:r>
            <a:r>
              <a:rPr lang="en-US" altLang="pt-BR" sz="2400"/>
              <a:t>: every element of a DS U/F structure belongs to </a:t>
            </a:r>
            <a:r>
              <a:rPr lang="en-US" altLang="pt-BR" sz="2400" i="1"/>
              <a:t>exactly one set</a:t>
            </a:r>
            <a:r>
              <a:rPr lang="en-US" altLang="pt-BR" sz="2400"/>
              <a:t> with a </a:t>
            </a:r>
            <a:r>
              <a:rPr lang="en-US" altLang="pt-BR" sz="2400" i="1"/>
              <a:t>unique name</a:t>
            </a:r>
          </a:p>
          <a:p>
            <a:pPr marL="339725" indent="-339725">
              <a:lnSpc>
                <a:spcPct val="110000"/>
              </a:lnSpc>
              <a:spcBef>
                <a:spcPts val="600"/>
              </a:spcBef>
              <a:buClr>
                <a:srgbClr val="3333CC"/>
              </a:buClr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 i="1">
                <a:solidFill>
                  <a:srgbClr val="3333CC"/>
                </a:solidFill>
              </a:rPr>
              <a:t>Dynamic</a:t>
            </a:r>
            <a:r>
              <a:rPr lang="en-US" altLang="pt-BR" sz="2400">
                <a:solidFill>
                  <a:srgbClr val="3333CC"/>
                </a:solidFill>
              </a:rPr>
              <a:t> </a:t>
            </a:r>
            <a:r>
              <a:rPr lang="en-US" altLang="pt-BR" sz="2400" i="1">
                <a:solidFill>
                  <a:srgbClr val="3333CC"/>
                </a:solidFill>
              </a:rPr>
              <a:t>equivalence property</a:t>
            </a:r>
            <a:r>
              <a:rPr lang="en-US" altLang="pt-BR" sz="2400"/>
              <a:t>: Union(a, b) creates a new set which is the union of the sets containing a and b</a:t>
            </a:r>
          </a:p>
        </p:txBody>
      </p:sp>
      <p:grpSp>
        <p:nvGrpSpPr>
          <p:cNvPr id="3075" name="Group 3">
            <a:extLst>
              <a:ext uri="{FF2B5EF4-FFF2-40B4-BE49-F238E27FC236}">
                <a16:creationId xmlns:a16="http://schemas.microsoft.com/office/drawing/2014/main" id="{8D7E06B8-3533-9CF6-B94A-A1F79D770E76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905000"/>
            <a:ext cx="5272088" cy="2287588"/>
            <a:chOff x="2304" y="1200"/>
            <a:chExt cx="3321" cy="1441"/>
          </a:xfrm>
        </p:grpSpPr>
        <p:sp>
          <p:nvSpPr>
            <p:cNvPr id="3076" name="Rectangle 4">
              <a:extLst>
                <a:ext uri="{FF2B5EF4-FFF2-40B4-BE49-F238E27FC236}">
                  <a16:creationId xmlns:a16="http://schemas.microsoft.com/office/drawing/2014/main" id="{AED266CA-05CE-9B3D-EE73-65FB93B65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22"/>
              <a:ext cx="2158" cy="1390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077" name="Text Box 5">
              <a:extLst>
                <a:ext uri="{FF2B5EF4-FFF2-40B4-BE49-F238E27FC236}">
                  <a16:creationId xmlns:a16="http://schemas.microsoft.com/office/drawing/2014/main" id="{88C7FA42-38DD-733F-A440-3EC84CBC2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66"/>
              <a:ext cx="68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{1,4,</a:t>
              </a:r>
              <a:r>
                <a:rPr lang="en-US" altLang="pt-BR" u="sng"/>
                <a:t>8</a:t>
              </a:r>
              <a:r>
                <a:rPr lang="en-US" altLang="pt-BR"/>
                <a:t>}</a:t>
              </a:r>
            </a:p>
          </p:txBody>
        </p:sp>
        <p:sp>
          <p:nvSpPr>
            <p:cNvPr id="3078" name="Text Box 6">
              <a:extLst>
                <a:ext uri="{FF2B5EF4-FFF2-40B4-BE49-F238E27FC236}">
                  <a16:creationId xmlns:a16="http://schemas.microsoft.com/office/drawing/2014/main" id="{5AC2C5DC-1241-5DF8-598A-C849C3CEC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1702"/>
              <a:ext cx="3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{</a:t>
              </a:r>
              <a:r>
                <a:rPr lang="en-US" altLang="pt-BR" u="sng"/>
                <a:t>7</a:t>
              </a:r>
              <a:r>
                <a:rPr lang="en-US" altLang="pt-BR"/>
                <a:t>}</a:t>
              </a:r>
            </a:p>
          </p:txBody>
        </p:sp>
        <p:sp>
          <p:nvSpPr>
            <p:cNvPr id="3079" name="Text Box 7">
              <a:extLst>
                <a:ext uri="{FF2B5EF4-FFF2-40B4-BE49-F238E27FC236}">
                  <a16:creationId xmlns:a16="http://schemas.microsoft.com/office/drawing/2014/main" id="{FC497DDF-C693-DC3D-9292-50F590D32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66"/>
              <a:ext cx="39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808080"/>
                  </a:solidFill>
                </a:rPr>
                <a:t>{</a:t>
              </a:r>
              <a:r>
                <a:rPr lang="en-US" altLang="pt-BR" u="sng">
                  <a:solidFill>
                    <a:srgbClr val="808080"/>
                  </a:solidFill>
                </a:rPr>
                <a:t>6</a:t>
              </a:r>
              <a:r>
                <a:rPr lang="en-US" altLang="pt-BR">
                  <a:solidFill>
                    <a:srgbClr val="808080"/>
                  </a:solidFill>
                </a:rPr>
                <a:t>}</a:t>
              </a:r>
            </a:p>
          </p:txBody>
        </p:sp>
        <p:sp>
          <p:nvSpPr>
            <p:cNvPr id="3080" name="Text Box 8">
              <a:extLst>
                <a:ext uri="{FF2B5EF4-FFF2-40B4-BE49-F238E27FC236}">
                  <a16:creationId xmlns:a16="http://schemas.microsoft.com/office/drawing/2014/main" id="{611EDA82-660C-8969-3422-3C9ADE1695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990"/>
              <a:ext cx="77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/>
                <a:t>{</a:t>
              </a:r>
              <a:r>
                <a:rPr lang="en-US" altLang="pt-BR" u="sng"/>
                <a:t>5</a:t>
              </a:r>
              <a:r>
                <a:rPr lang="en-US" altLang="pt-BR"/>
                <a:t>,9,10}</a:t>
              </a:r>
            </a:p>
          </p:txBody>
        </p:sp>
        <p:sp>
          <p:nvSpPr>
            <p:cNvPr id="3081" name="Text Box 9">
              <a:extLst>
                <a:ext uri="{FF2B5EF4-FFF2-40B4-BE49-F238E27FC236}">
                  <a16:creationId xmlns:a16="http://schemas.microsoft.com/office/drawing/2014/main" id="{31A8CECA-DD7A-9C99-7B0A-AEABDAC36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182"/>
              <a:ext cx="53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808080"/>
                  </a:solidFill>
                </a:rPr>
                <a:t>{2,</a:t>
              </a:r>
              <a:r>
                <a:rPr lang="en-US" altLang="pt-BR" u="sng">
                  <a:solidFill>
                    <a:srgbClr val="808080"/>
                  </a:solidFill>
                </a:rPr>
                <a:t>3</a:t>
              </a:r>
              <a:r>
                <a:rPr lang="en-US" altLang="pt-BR">
                  <a:solidFill>
                    <a:srgbClr val="808080"/>
                  </a:solidFill>
                </a:rPr>
                <a:t>}</a:t>
              </a:r>
            </a:p>
          </p:txBody>
        </p:sp>
        <p:sp>
          <p:nvSpPr>
            <p:cNvPr id="3082" name="Text Box 10">
              <a:extLst>
                <a:ext uri="{FF2B5EF4-FFF2-40B4-BE49-F238E27FC236}">
                  <a16:creationId xmlns:a16="http://schemas.microsoft.com/office/drawing/2014/main" id="{1813203F-061F-7027-38DA-E0BACCBC8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6" y="1200"/>
              <a:ext cx="647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US" altLang="pt-BR">
                  <a:solidFill>
                    <a:srgbClr val="3333CC"/>
                  </a:solidFill>
                </a:rPr>
                <a:t>find(</a:t>
              </a:r>
              <a:r>
                <a:rPr lang="en-US" altLang="pt-BR">
                  <a:solidFill>
                    <a:srgbClr val="006600"/>
                  </a:solidFill>
                </a:rPr>
                <a:t>4</a:t>
              </a:r>
              <a:r>
                <a:rPr lang="en-US" altLang="pt-BR">
                  <a:solidFill>
                    <a:srgbClr val="3333CC"/>
                  </a:solidFill>
                </a:rPr>
                <a:t>)</a:t>
              </a:r>
            </a:p>
          </p:txBody>
        </p:sp>
        <p:cxnSp>
          <p:nvCxnSpPr>
            <p:cNvPr id="3083" name="AutoShape 11">
              <a:extLst>
                <a:ext uri="{FF2B5EF4-FFF2-40B4-BE49-F238E27FC236}">
                  <a16:creationId xmlns:a16="http://schemas.microsoft.com/office/drawing/2014/main" id="{46B1186F-63BE-B473-7729-4EE666459799}"/>
                </a:ext>
              </a:extLst>
            </p:cNvPr>
            <p:cNvCxnSpPr>
              <a:cxnSpLocks noChangeShapeType="1"/>
              <a:stCxn id="3082" idx="3"/>
              <a:endCxn id="3077" idx="1"/>
            </p:cNvCxnSpPr>
            <p:nvPr/>
          </p:nvCxnSpPr>
          <p:spPr bwMode="auto">
            <a:xfrm>
              <a:off x="3224" y="1345"/>
              <a:ext cx="471" cy="165"/>
            </a:xfrm>
            <a:prstGeom prst="straightConnector1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84" name="Text Box 12">
              <a:extLst>
                <a:ext uri="{FF2B5EF4-FFF2-40B4-BE49-F238E27FC236}">
                  <a16:creationId xmlns:a16="http://schemas.microsoft.com/office/drawing/2014/main" id="{947F55F8-5716-6BD4-87C8-FA57EDC7CC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4" y="1680"/>
              <a:ext cx="2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US" altLang="pt-BR" u="sng">
                  <a:solidFill>
                    <a:srgbClr val="FF0000"/>
                  </a:solidFill>
                </a:rPr>
                <a:t>8</a:t>
              </a:r>
            </a:p>
          </p:txBody>
        </p:sp>
        <p:cxnSp>
          <p:nvCxnSpPr>
            <p:cNvPr id="3085" name="AutoShape 13">
              <a:extLst>
                <a:ext uri="{FF2B5EF4-FFF2-40B4-BE49-F238E27FC236}">
                  <a16:creationId xmlns:a16="http://schemas.microsoft.com/office/drawing/2014/main" id="{8DC84EA4-1662-59F0-0A0E-9E2DFE58937F}"/>
                </a:ext>
              </a:extLst>
            </p:cNvPr>
            <p:cNvCxnSpPr>
              <a:cxnSpLocks noChangeShapeType="1"/>
              <a:stCxn id="3077" idx="1"/>
              <a:endCxn id="3084" idx="3"/>
            </p:cNvCxnSpPr>
            <p:nvPr/>
          </p:nvCxnSpPr>
          <p:spPr bwMode="auto">
            <a:xfrm flipH="1">
              <a:off x="3224" y="1511"/>
              <a:ext cx="471" cy="313"/>
            </a:xfrm>
            <a:prstGeom prst="straightConnector1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86" name="Text Box 14">
              <a:extLst>
                <a:ext uri="{FF2B5EF4-FFF2-40B4-BE49-F238E27FC236}">
                  <a16:creationId xmlns:a16="http://schemas.microsoft.com/office/drawing/2014/main" id="{A00600B8-1236-E6E0-BA5B-AFA5BFC46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352"/>
              <a:ext cx="91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US" altLang="pt-BR">
                  <a:solidFill>
                    <a:srgbClr val="3333CC"/>
                  </a:solidFill>
                </a:rPr>
                <a:t>union(</a:t>
              </a:r>
              <a:r>
                <a:rPr lang="en-US" altLang="pt-BR" u="sng">
                  <a:solidFill>
                    <a:srgbClr val="006600"/>
                  </a:solidFill>
                </a:rPr>
                <a:t>3</a:t>
              </a:r>
              <a:r>
                <a:rPr lang="en-US" altLang="pt-BR">
                  <a:solidFill>
                    <a:srgbClr val="3333CC"/>
                  </a:solidFill>
                </a:rPr>
                <a:t>,</a:t>
              </a:r>
              <a:r>
                <a:rPr lang="en-US" altLang="pt-BR" u="sng">
                  <a:solidFill>
                    <a:srgbClr val="006600"/>
                  </a:solidFill>
                </a:rPr>
                <a:t>6</a:t>
              </a:r>
              <a:r>
                <a:rPr lang="en-US" altLang="pt-BR">
                  <a:solidFill>
                    <a:srgbClr val="3333CC"/>
                  </a:solidFill>
                </a:rPr>
                <a:t>)</a:t>
              </a:r>
            </a:p>
          </p:txBody>
        </p:sp>
        <p:cxnSp>
          <p:nvCxnSpPr>
            <p:cNvPr id="3087" name="AutoShape 15">
              <a:extLst>
                <a:ext uri="{FF2B5EF4-FFF2-40B4-BE49-F238E27FC236}">
                  <a16:creationId xmlns:a16="http://schemas.microsoft.com/office/drawing/2014/main" id="{EB948AB5-3C2F-5342-77A0-A0CA4FC42B2C}"/>
                </a:ext>
              </a:extLst>
            </p:cNvPr>
            <p:cNvCxnSpPr>
              <a:cxnSpLocks noChangeShapeType="1"/>
              <a:stCxn id="3086" idx="3"/>
              <a:endCxn id="3079" idx="1"/>
            </p:cNvCxnSpPr>
            <p:nvPr/>
          </p:nvCxnSpPr>
          <p:spPr bwMode="auto">
            <a:xfrm flipV="1">
              <a:off x="3224" y="1511"/>
              <a:ext cx="1527" cy="985"/>
            </a:xfrm>
            <a:prstGeom prst="straightConnector1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88" name="AutoShape 16">
              <a:extLst>
                <a:ext uri="{FF2B5EF4-FFF2-40B4-BE49-F238E27FC236}">
                  <a16:creationId xmlns:a16="http://schemas.microsoft.com/office/drawing/2014/main" id="{87AF3283-524D-BEE0-5A51-DC4461730A95}"/>
                </a:ext>
              </a:extLst>
            </p:cNvPr>
            <p:cNvCxnSpPr>
              <a:cxnSpLocks noChangeShapeType="1"/>
              <a:stCxn id="3086" idx="3"/>
              <a:endCxn id="3081" idx="1"/>
            </p:cNvCxnSpPr>
            <p:nvPr/>
          </p:nvCxnSpPr>
          <p:spPr bwMode="auto">
            <a:xfrm flipV="1">
              <a:off x="3224" y="2327"/>
              <a:ext cx="1287" cy="169"/>
            </a:xfrm>
            <a:prstGeom prst="straightConnector1">
              <a:avLst/>
            </a:prstGeom>
            <a:noFill/>
            <a:ln w="9360" cap="sq">
              <a:solidFill>
                <a:srgbClr val="3333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089" name="Text Box 17">
              <a:extLst>
                <a:ext uri="{FF2B5EF4-FFF2-40B4-BE49-F238E27FC236}">
                  <a16:creationId xmlns:a16="http://schemas.microsoft.com/office/drawing/2014/main" id="{A1F78207-49A2-11D0-6D16-01ED7FF6F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776"/>
              <a:ext cx="68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{2,</a:t>
              </a:r>
              <a:r>
                <a:rPr lang="en-US" altLang="pt-BR" u="sng">
                  <a:solidFill>
                    <a:srgbClr val="FF0000"/>
                  </a:solidFill>
                </a:rPr>
                <a:t>3</a:t>
              </a:r>
              <a:r>
                <a:rPr lang="en-US" altLang="pt-BR">
                  <a:solidFill>
                    <a:srgbClr val="FF0000"/>
                  </a:solidFill>
                </a:rPr>
                <a:t>,6}</a:t>
              </a:r>
            </a:p>
          </p:txBody>
        </p:sp>
        <p:cxnSp>
          <p:nvCxnSpPr>
            <p:cNvPr id="3090" name="AutoShape 18">
              <a:extLst>
                <a:ext uri="{FF2B5EF4-FFF2-40B4-BE49-F238E27FC236}">
                  <a16:creationId xmlns:a16="http://schemas.microsoft.com/office/drawing/2014/main" id="{9551FEF1-A8BB-B66C-B210-87CCD2E2C91D}"/>
                </a:ext>
              </a:extLst>
            </p:cNvPr>
            <p:cNvCxnSpPr>
              <a:cxnSpLocks noChangeShapeType="1"/>
              <a:stCxn id="3079" idx="3"/>
              <a:endCxn id="3089" idx="0"/>
            </p:cNvCxnSpPr>
            <p:nvPr/>
          </p:nvCxnSpPr>
          <p:spPr bwMode="auto">
            <a:xfrm>
              <a:off x="5146" y="1511"/>
              <a:ext cx="138" cy="265"/>
            </a:xfrm>
            <a:prstGeom prst="straightConnector1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091" name="AutoShape 19">
              <a:extLst>
                <a:ext uri="{FF2B5EF4-FFF2-40B4-BE49-F238E27FC236}">
                  <a16:creationId xmlns:a16="http://schemas.microsoft.com/office/drawing/2014/main" id="{075845A3-332C-237B-A768-BBB07DA2A2F8}"/>
                </a:ext>
              </a:extLst>
            </p:cNvPr>
            <p:cNvCxnSpPr>
              <a:cxnSpLocks noChangeShapeType="1"/>
              <a:stCxn id="3081" idx="3"/>
              <a:endCxn id="3089" idx="2"/>
            </p:cNvCxnSpPr>
            <p:nvPr/>
          </p:nvCxnSpPr>
          <p:spPr bwMode="auto">
            <a:xfrm flipV="1">
              <a:off x="5050" y="2066"/>
              <a:ext cx="234" cy="260"/>
            </a:xfrm>
            <a:prstGeom prst="straightConnector1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3092" name="AutoShape 20">
            <a:extLst>
              <a:ext uri="{FF2B5EF4-FFF2-40B4-BE49-F238E27FC236}">
                <a16:creationId xmlns:a16="http://schemas.microsoft.com/office/drawing/2014/main" id="{D099E264-2A99-9D38-AAE4-4BAC2261C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066800"/>
            <a:ext cx="1066800" cy="609600"/>
          </a:xfrm>
          <a:prstGeom prst="wedgeRoundRectCallout">
            <a:avLst>
              <a:gd name="adj1" fmla="val -50597"/>
              <a:gd name="adj2" fmla="val 140366"/>
              <a:gd name="adj3" fmla="val 16667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600" i="1"/>
              <a:t>name</a:t>
            </a:r>
            <a:r>
              <a:rPr lang="en-US" altLang="pt-BR" sz="1600"/>
              <a:t> of set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DD1DF5C7-49C2-5594-1402-71A7F7D6A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(2/11)</a:t>
            </a: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721FEFB1-7422-6FFF-49DA-AE3A88FB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1444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a</a:t>
            </a:r>
            <a:r>
              <a:rPr lang="en-US" altLang="pt-BR"/>
              <a:t>,</a:t>
            </a:r>
            <a:r>
              <a:rPr lang="en-US" altLang="pt-BR">
                <a:solidFill>
                  <a:srgbClr val="FF0000"/>
                </a:solidFill>
              </a:rPr>
              <a:t>d</a:t>
            </a:r>
            <a:r>
              <a:rPr lang="en-US" altLang="pt-BR"/>
              <a:t>)</a:t>
            </a:r>
          </a:p>
        </p:txBody>
      </p:sp>
      <p:sp>
        <p:nvSpPr>
          <p:cNvPr id="12291" name="AutoShape 3">
            <a:extLst>
              <a:ext uri="{FF2B5EF4-FFF2-40B4-BE49-F238E27FC236}">
                <a16:creationId xmlns:a16="http://schemas.microsoft.com/office/drawing/2014/main" id="{0E2523C0-B974-F33E-CACE-AFCF4243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44958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BE13C35B-A49C-945A-9157-1FF4C96D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2293" name="AutoShape 5">
            <a:extLst>
              <a:ext uri="{FF2B5EF4-FFF2-40B4-BE49-F238E27FC236}">
                <a16:creationId xmlns:a16="http://schemas.microsoft.com/office/drawing/2014/main" id="{B507CE71-7767-A94B-D69F-9FD89B07B95F}"/>
              </a:ext>
            </a:extLst>
          </p:cNvPr>
          <p:cNvCxnSpPr>
            <a:cxnSpLocks noChangeShapeType="1"/>
            <a:stCxn id="12292" idx="6"/>
            <a:endCxn id="12298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94" name="AutoShape 6">
            <a:extLst>
              <a:ext uri="{FF2B5EF4-FFF2-40B4-BE49-F238E27FC236}">
                <a16:creationId xmlns:a16="http://schemas.microsoft.com/office/drawing/2014/main" id="{4DDBE910-C6E0-E762-9B7E-DC029774EFD5}"/>
              </a:ext>
            </a:extLst>
          </p:cNvPr>
          <p:cNvCxnSpPr>
            <a:cxnSpLocks noChangeShapeType="1"/>
            <a:stCxn id="12292" idx="4"/>
            <a:endCxn id="12295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295" name="Oval 7">
            <a:extLst>
              <a:ext uri="{FF2B5EF4-FFF2-40B4-BE49-F238E27FC236}">
                <a16:creationId xmlns:a16="http://schemas.microsoft.com/office/drawing/2014/main" id="{E387B7A7-5FB9-ECC1-EC7A-F911F570A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2296" name="AutoShape 8">
            <a:extLst>
              <a:ext uri="{FF2B5EF4-FFF2-40B4-BE49-F238E27FC236}">
                <a16:creationId xmlns:a16="http://schemas.microsoft.com/office/drawing/2014/main" id="{C8D4C9ED-FEF0-2700-3481-906F6B950784}"/>
              </a:ext>
            </a:extLst>
          </p:cNvPr>
          <p:cNvCxnSpPr>
            <a:cxnSpLocks noChangeShapeType="1"/>
            <a:stCxn id="12295" idx="6"/>
            <a:endCxn id="12301" idx="2"/>
          </p:cNvCxnSpPr>
          <p:nvPr/>
        </p:nvCxnSpPr>
        <p:spPr bwMode="auto">
          <a:xfrm>
            <a:off x="7008813" y="1238250"/>
            <a:ext cx="66675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297" name="AutoShape 9">
            <a:extLst>
              <a:ext uri="{FF2B5EF4-FFF2-40B4-BE49-F238E27FC236}">
                <a16:creationId xmlns:a16="http://schemas.microsoft.com/office/drawing/2014/main" id="{1EC84AA1-8961-3DED-465E-2A34E9DFBA61}"/>
              </a:ext>
            </a:extLst>
          </p:cNvPr>
          <p:cNvCxnSpPr>
            <a:cxnSpLocks noChangeShapeType="1"/>
            <a:stCxn id="12295" idx="4"/>
            <a:endCxn id="12308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298" name="Oval 10">
            <a:extLst>
              <a:ext uri="{FF2B5EF4-FFF2-40B4-BE49-F238E27FC236}">
                <a16:creationId xmlns:a16="http://schemas.microsoft.com/office/drawing/2014/main" id="{26637605-8BCF-1DE5-B2A0-9162B853E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12299" name="AutoShape 11">
            <a:extLst>
              <a:ext uri="{FF2B5EF4-FFF2-40B4-BE49-F238E27FC236}">
                <a16:creationId xmlns:a16="http://schemas.microsoft.com/office/drawing/2014/main" id="{BE0A98DB-90D6-10A8-09F2-23BCD7471C37}"/>
              </a:ext>
            </a:extLst>
          </p:cNvPr>
          <p:cNvCxnSpPr>
            <a:cxnSpLocks noChangeShapeType="1"/>
            <a:stCxn id="12298" idx="6"/>
            <a:endCxn id="12304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0" name="AutoShape 12">
            <a:extLst>
              <a:ext uri="{FF2B5EF4-FFF2-40B4-BE49-F238E27FC236}">
                <a16:creationId xmlns:a16="http://schemas.microsoft.com/office/drawing/2014/main" id="{B7C097FC-0298-0C0C-B745-F4DEC3C8DFC5}"/>
              </a:ext>
            </a:extLst>
          </p:cNvPr>
          <p:cNvCxnSpPr>
            <a:cxnSpLocks noChangeShapeType="1"/>
            <a:stCxn id="12298" idx="4"/>
            <a:endCxn id="12301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01" name="Oval 13">
            <a:extLst>
              <a:ext uri="{FF2B5EF4-FFF2-40B4-BE49-F238E27FC236}">
                <a16:creationId xmlns:a16="http://schemas.microsoft.com/office/drawing/2014/main" id="{07D74176-A9CD-F890-877E-28ADF3BDE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12302" name="AutoShape 14">
            <a:extLst>
              <a:ext uri="{FF2B5EF4-FFF2-40B4-BE49-F238E27FC236}">
                <a16:creationId xmlns:a16="http://schemas.microsoft.com/office/drawing/2014/main" id="{177162FC-3FDC-02CB-19C2-B0CDC740100C}"/>
              </a:ext>
            </a:extLst>
          </p:cNvPr>
          <p:cNvCxnSpPr>
            <a:cxnSpLocks noChangeShapeType="1"/>
            <a:stCxn id="12301" idx="6"/>
            <a:endCxn id="12306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2303" name="AutoShape 15">
            <a:extLst>
              <a:ext uri="{FF2B5EF4-FFF2-40B4-BE49-F238E27FC236}">
                <a16:creationId xmlns:a16="http://schemas.microsoft.com/office/drawing/2014/main" id="{71F47280-FC47-09E1-1FCF-F65A6596D4E2}"/>
              </a:ext>
            </a:extLst>
          </p:cNvPr>
          <p:cNvCxnSpPr>
            <a:cxnSpLocks noChangeShapeType="1"/>
            <a:stCxn id="12301" idx="4"/>
            <a:endCxn id="12310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04" name="Oval 16">
            <a:extLst>
              <a:ext uri="{FF2B5EF4-FFF2-40B4-BE49-F238E27FC236}">
                <a16:creationId xmlns:a16="http://schemas.microsoft.com/office/drawing/2014/main" id="{C986AB29-F763-6449-15A5-2B0D5467D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2305" name="AutoShape 17">
            <a:extLst>
              <a:ext uri="{FF2B5EF4-FFF2-40B4-BE49-F238E27FC236}">
                <a16:creationId xmlns:a16="http://schemas.microsoft.com/office/drawing/2014/main" id="{A39B3F93-D739-0BDA-8004-D838AD3C86BC}"/>
              </a:ext>
            </a:extLst>
          </p:cNvPr>
          <p:cNvCxnSpPr>
            <a:cxnSpLocks noChangeShapeType="1"/>
            <a:stCxn id="12304" idx="4"/>
            <a:endCxn id="12306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06" name="Oval 18">
            <a:extLst>
              <a:ext uri="{FF2B5EF4-FFF2-40B4-BE49-F238E27FC236}">
                <a16:creationId xmlns:a16="http://schemas.microsoft.com/office/drawing/2014/main" id="{2E8DF1F9-50D6-626E-163F-E66895C7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12307" name="AutoShape 19">
            <a:extLst>
              <a:ext uri="{FF2B5EF4-FFF2-40B4-BE49-F238E27FC236}">
                <a16:creationId xmlns:a16="http://schemas.microsoft.com/office/drawing/2014/main" id="{4CAB40F0-4DC4-48A5-1690-BC6B1648AAAE}"/>
              </a:ext>
            </a:extLst>
          </p:cNvPr>
          <p:cNvCxnSpPr>
            <a:cxnSpLocks noChangeShapeType="1"/>
            <a:stCxn id="12306" idx="4"/>
            <a:endCxn id="12312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08" name="Oval 20">
            <a:extLst>
              <a:ext uri="{FF2B5EF4-FFF2-40B4-BE49-F238E27FC236}">
                <a16:creationId xmlns:a16="http://schemas.microsoft.com/office/drawing/2014/main" id="{E1A8DA9B-4E34-8BDF-B60E-FF1649B93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2309" name="AutoShape 21">
            <a:extLst>
              <a:ext uri="{FF2B5EF4-FFF2-40B4-BE49-F238E27FC236}">
                <a16:creationId xmlns:a16="http://schemas.microsoft.com/office/drawing/2014/main" id="{198B04A5-0459-5A96-71BB-3B418563E951}"/>
              </a:ext>
            </a:extLst>
          </p:cNvPr>
          <p:cNvCxnSpPr>
            <a:cxnSpLocks noChangeShapeType="1"/>
            <a:stCxn id="12308" idx="6"/>
            <a:endCxn id="12310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0" name="Oval 22">
            <a:extLst>
              <a:ext uri="{FF2B5EF4-FFF2-40B4-BE49-F238E27FC236}">
                <a16:creationId xmlns:a16="http://schemas.microsoft.com/office/drawing/2014/main" id="{B4F3CDDB-FEB2-5ADE-9FAD-DCA8C6B62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2311" name="AutoShape 23">
            <a:extLst>
              <a:ext uri="{FF2B5EF4-FFF2-40B4-BE49-F238E27FC236}">
                <a16:creationId xmlns:a16="http://schemas.microsoft.com/office/drawing/2014/main" id="{39CA8ED4-E097-A1EF-D1AC-BCD0423699E1}"/>
              </a:ext>
            </a:extLst>
          </p:cNvPr>
          <p:cNvCxnSpPr>
            <a:cxnSpLocks noChangeShapeType="1"/>
            <a:stCxn id="12310" idx="6"/>
            <a:endCxn id="12312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12" name="Oval 24">
            <a:extLst>
              <a:ext uri="{FF2B5EF4-FFF2-40B4-BE49-F238E27FC236}">
                <a16:creationId xmlns:a16="http://schemas.microsoft.com/office/drawing/2014/main" id="{0687FD83-344F-A310-FFC0-7E18B2D06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2313" name="Text Box 25">
            <a:extLst>
              <a:ext uri="{FF2B5EF4-FFF2-40B4-BE49-F238E27FC236}">
                <a16:creationId xmlns:a16="http://schemas.microsoft.com/office/drawing/2014/main" id="{5573BB0E-8502-6612-9CFA-942121D8A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12713"/>
            <a:ext cx="309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3</a:t>
            </a:r>
          </a:p>
        </p:txBody>
      </p:sp>
      <p:sp>
        <p:nvSpPr>
          <p:cNvPr id="12314" name="Text Box 26">
            <a:extLst>
              <a:ext uri="{FF2B5EF4-FFF2-40B4-BE49-F238E27FC236}">
                <a16:creationId xmlns:a16="http://schemas.microsoft.com/office/drawing/2014/main" id="{FC98183F-C226-05D8-2810-637C47975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598488"/>
            <a:ext cx="2714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A41B1688-666E-0549-051E-9DB12FA72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109663"/>
            <a:ext cx="309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4</a:t>
            </a: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79C3DA48-E8C0-2D37-25EF-10B4F59C3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2317" name="Text Box 29">
            <a:extLst>
              <a:ext uri="{FF2B5EF4-FFF2-40B4-BE49-F238E27FC236}">
                <a16:creationId xmlns:a16="http://schemas.microsoft.com/office/drawing/2014/main" id="{7E99470B-B2AB-A679-C244-06379536F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70A24817-1BD6-D2F1-5CFB-C3146B348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096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7</a:t>
            </a:r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8F4792B2-088D-D11D-EA17-980792F93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2320" name="Text Box 32">
            <a:extLst>
              <a:ext uri="{FF2B5EF4-FFF2-40B4-BE49-F238E27FC236}">
                <a16:creationId xmlns:a16="http://schemas.microsoft.com/office/drawing/2014/main" id="{A245CEA0-7A08-47EC-A7B0-B59E7FE5F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598488"/>
            <a:ext cx="27305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6</a:t>
            </a:r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94F14DC2-16CA-4D71-8AE7-84E5EDFE4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8</a:t>
            </a:r>
          </a:p>
        </p:txBody>
      </p:sp>
      <p:sp>
        <p:nvSpPr>
          <p:cNvPr id="12322" name="Text Box 34">
            <a:extLst>
              <a:ext uri="{FF2B5EF4-FFF2-40B4-BE49-F238E27FC236}">
                <a16:creationId xmlns:a16="http://schemas.microsoft.com/office/drawing/2014/main" id="{16E74DF8-070E-5725-F6A4-E0670D2C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60BD51CE-8BE7-EF99-E4DD-A5DFA7AC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1002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5</a:t>
            </a:r>
          </a:p>
        </p:txBody>
      </p:sp>
      <p:sp>
        <p:nvSpPr>
          <p:cNvPr id="12324" name="Oval 36">
            <a:extLst>
              <a:ext uri="{FF2B5EF4-FFF2-40B4-BE49-F238E27FC236}">
                <a16:creationId xmlns:a16="http://schemas.microsoft.com/office/drawing/2014/main" id="{21638D98-FF0C-744C-C2CB-32285384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2325" name="AutoShape 37">
            <a:extLst>
              <a:ext uri="{FF2B5EF4-FFF2-40B4-BE49-F238E27FC236}">
                <a16:creationId xmlns:a16="http://schemas.microsoft.com/office/drawing/2014/main" id="{59C37E12-4846-7A24-356A-7ADC22691481}"/>
              </a:ext>
            </a:extLst>
          </p:cNvPr>
          <p:cNvCxnSpPr>
            <a:cxnSpLocks noChangeShapeType="1"/>
            <a:stCxn id="12324" idx="1"/>
            <a:endCxn id="12334" idx="5"/>
          </p:cNvCxnSpPr>
          <p:nvPr/>
        </p:nvCxnSpPr>
        <p:spPr bwMode="auto">
          <a:xfrm flipH="1" flipV="1">
            <a:off x="2312988" y="3709988"/>
            <a:ext cx="122237" cy="1730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26" name="Oval 38">
            <a:extLst>
              <a:ext uri="{FF2B5EF4-FFF2-40B4-BE49-F238E27FC236}">
                <a16:creationId xmlns:a16="http://schemas.microsoft.com/office/drawing/2014/main" id="{913F1F37-1863-58BB-4865-1EA45CD60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2327" name="AutoShape 39">
            <a:extLst>
              <a:ext uri="{FF2B5EF4-FFF2-40B4-BE49-F238E27FC236}">
                <a16:creationId xmlns:a16="http://schemas.microsoft.com/office/drawing/2014/main" id="{B7193586-BA8C-DAB8-A882-A74752795660}"/>
              </a:ext>
            </a:extLst>
          </p:cNvPr>
          <p:cNvCxnSpPr>
            <a:cxnSpLocks noChangeShapeType="1"/>
            <a:stCxn id="12326" idx="0"/>
          </p:cNvCxnSpPr>
          <p:nvPr/>
        </p:nvCxnSpPr>
        <p:spPr bwMode="auto">
          <a:xfrm flipV="1">
            <a:off x="49784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28" name="Oval 40">
            <a:extLst>
              <a:ext uri="{FF2B5EF4-FFF2-40B4-BE49-F238E27FC236}">
                <a16:creationId xmlns:a16="http://schemas.microsoft.com/office/drawing/2014/main" id="{576D1F56-2029-1B51-EE45-565EF4CF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2329" name="AutoShape 41">
            <a:extLst>
              <a:ext uri="{FF2B5EF4-FFF2-40B4-BE49-F238E27FC236}">
                <a16:creationId xmlns:a16="http://schemas.microsoft.com/office/drawing/2014/main" id="{5EA5DD05-F0BB-560A-E6B4-6A6031D0AA33}"/>
              </a:ext>
            </a:extLst>
          </p:cNvPr>
          <p:cNvCxnSpPr>
            <a:cxnSpLocks noChangeShapeType="1"/>
            <a:stCxn id="12328" idx="0"/>
          </p:cNvCxnSpPr>
          <p:nvPr/>
        </p:nvCxnSpPr>
        <p:spPr bwMode="auto">
          <a:xfrm flipV="1">
            <a:off x="59436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30" name="Oval 42">
            <a:extLst>
              <a:ext uri="{FF2B5EF4-FFF2-40B4-BE49-F238E27FC236}">
                <a16:creationId xmlns:a16="http://schemas.microsoft.com/office/drawing/2014/main" id="{76357DF6-9295-C3C5-BD50-302A76AA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2331" name="AutoShape 43">
            <a:extLst>
              <a:ext uri="{FF2B5EF4-FFF2-40B4-BE49-F238E27FC236}">
                <a16:creationId xmlns:a16="http://schemas.microsoft.com/office/drawing/2014/main" id="{3168CCE1-5989-5FC2-E7EB-4152227D8160}"/>
              </a:ext>
            </a:extLst>
          </p:cNvPr>
          <p:cNvCxnSpPr>
            <a:cxnSpLocks noChangeShapeType="1"/>
            <a:stCxn id="12330" idx="0"/>
          </p:cNvCxnSpPr>
          <p:nvPr/>
        </p:nvCxnSpPr>
        <p:spPr bwMode="auto">
          <a:xfrm flipV="1">
            <a:off x="69088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32" name="Oval 44">
            <a:extLst>
              <a:ext uri="{FF2B5EF4-FFF2-40B4-BE49-F238E27FC236}">
                <a16:creationId xmlns:a16="http://schemas.microsoft.com/office/drawing/2014/main" id="{9ADC27C0-0A6E-DDBB-700A-97E6CD57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2333" name="AutoShape 45">
            <a:extLst>
              <a:ext uri="{FF2B5EF4-FFF2-40B4-BE49-F238E27FC236}">
                <a16:creationId xmlns:a16="http://schemas.microsoft.com/office/drawing/2014/main" id="{A8E43379-FB4C-E4EF-A7E3-30935F3898ED}"/>
              </a:ext>
            </a:extLst>
          </p:cNvPr>
          <p:cNvCxnSpPr>
            <a:cxnSpLocks noChangeShapeType="1"/>
            <a:stCxn id="12332" idx="0"/>
          </p:cNvCxnSpPr>
          <p:nvPr/>
        </p:nvCxnSpPr>
        <p:spPr bwMode="auto">
          <a:xfrm flipV="1">
            <a:off x="11684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34" name="Oval 46">
            <a:extLst>
              <a:ext uri="{FF2B5EF4-FFF2-40B4-BE49-F238E27FC236}">
                <a16:creationId xmlns:a16="http://schemas.microsoft.com/office/drawing/2014/main" id="{8E33BA77-8B5E-E951-3BEA-1586C6EF6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2335" name="AutoShape 47">
            <a:extLst>
              <a:ext uri="{FF2B5EF4-FFF2-40B4-BE49-F238E27FC236}">
                <a16:creationId xmlns:a16="http://schemas.microsoft.com/office/drawing/2014/main" id="{717F6ADC-6046-1E1B-2B62-2F851DC057BA}"/>
              </a:ext>
            </a:extLst>
          </p:cNvPr>
          <p:cNvCxnSpPr>
            <a:cxnSpLocks noChangeShapeType="1"/>
            <a:stCxn id="12334" idx="0"/>
          </p:cNvCxnSpPr>
          <p:nvPr/>
        </p:nvCxnSpPr>
        <p:spPr bwMode="auto">
          <a:xfrm flipV="1">
            <a:off x="21336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36" name="Oval 48">
            <a:extLst>
              <a:ext uri="{FF2B5EF4-FFF2-40B4-BE49-F238E27FC236}">
                <a16:creationId xmlns:a16="http://schemas.microsoft.com/office/drawing/2014/main" id="{A7E49BD2-4312-63B6-41B6-122750B01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2337" name="AutoShape 49">
            <a:extLst>
              <a:ext uri="{FF2B5EF4-FFF2-40B4-BE49-F238E27FC236}">
                <a16:creationId xmlns:a16="http://schemas.microsoft.com/office/drawing/2014/main" id="{9B63E564-9E11-BAE8-09C7-FB96A9D9C76F}"/>
              </a:ext>
            </a:extLst>
          </p:cNvPr>
          <p:cNvCxnSpPr>
            <a:cxnSpLocks noChangeShapeType="1"/>
            <a:stCxn id="12336" idx="0"/>
          </p:cNvCxnSpPr>
          <p:nvPr/>
        </p:nvCxnSpPr>
        <p:spPr bwMode="auto">
          <a:xfrm flipV="1">
            <a:off x="30988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38" name="Oval 50">
            <a:extLst>
              <a:ext uri="{FF2B5EF4-FFF2-40B4-BE49-F238E27FC236}">
                <a16:creationId xmlns:a16="http://schemas.microsoft.com/office/drawing/2014/main" id="{56377B4F-DD9C-2278-D103-07CE051B3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2339" name="AutoShape 51">
            <a:extLst>
              <a:ext uri="{FF2B5EF4-FFF2-40B4-BE49-F238E27FC236}">
                <a16:creationId xmlns:a16="http://schemas.microsoft.com/office/drawing/2014/main" id="{5F58F603-8640-5171-D812-2D63DE667C3B}"/>
              </a:ext>
            </a:extLst>
          </p:cNvPr>
          <p:cNvCxnSpPr>
            <a:cxnSpLocks noChangeShapeType="1"/>
            <a:stCxn id="12338" idx="0"/>
          </p:cNvCxnSpPr>
          <p:nvPr/>
        </p:nvCxnSpPr>
        <p:spPr bwMode="auto">
          <a:xfrm flipV="1">
            <a:off x="40640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40" name="Oval 52">
            <a:extLst>
              <a:ext uri="{FF2B5EF4-FFF2-40B4-BE49-F238E27FC236}">
                <a16:creationId xmlns:a16="http://schemas.microsoft.com/office/drawing/2014/main" id="{DB3ADFC3-5C92-1294-2A86-49A4DCA5B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2341" name="AutoShape 53">
            <a:extLst>
              <a:ext uri="{FF2B5EF4-FFF2-40B4-BE49-F238E27FC236}">
                <a16:creationId xmlns:a16="http://schemas.microsoft.com/office/drawing/2014/main" id="{B7276943-4740-F5F7-D62A-597F1D3E7F31}"/>
              </a:ext>
            </a:extLst>
          </p:cNvPr>
          <p:cNvCxnSpPr>
            <a:cxnSpLocks noChangeShapeType="1"/>
            <a:stCxn id="12340" idx="0"/>
          </p:cNvCxnSpPr>
          <p:nvPr/>
        </p:nvCxnSpPr>
        <p:spPr bwMode="auto">
          <a:xfrm flipV="1">
            <a:off x="78740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4307DCB7-FBA2-B809-24EB-ED061E158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7620000" cy="1752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2343" name="Oval 55">
            <a:extLst>
              <a:ext uri="{FF2B5EF4-FFF2-40B4-BE49-F238E27FC236}">
                <a16:creationId xmlns:a16="http://schemas.microsoft.com/office/drawing/2014/main" id="{82373FE6-DDE5-4C0F-05F6-FEC325C65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562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2344" name="AutoShape 56">
            <a:extLst>
              <a:ext uri="{FF2B5EF4-FFF2-40B4-BE49-F238E27FC236}">
                <a16:creationId xmlns:a16="http://schemas.microsoft.com/office/drawing/2014/main" id="{ED7D9B92-8D96-6377-E097-7FC849A9DF03}"/>
              </a:ext>
            </a:extLst>
          </p:cNvPr>
          <p:cNvCxnSpPr>
            <a:cxnSpLocks noChangeShapeType="1"/>
            <a:stCxn id="12343" idx="0"/>
          </p:cNvCxnSpPr>
          <p:nvPr/>
        </p:nvCxnSpPr>
        <p:spPr bwMode="auto">
          <a:xfrm flipV="1">
            <a:off x="4978400" y="5073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45" name="Oval 57">
            <a:extLst>
              <a:ext uri="{FF2B5EF4-FFF2-40B4-BE49-F238E27FC236}">
                <a16:creationId xmlns:a16="http://schemas.microsoft.com/office/drawing/2014/main" id="{018A7273-8938-E00E-9843-10FA0346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9600" y="5562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2346" name="AutoShape 58">
            <a:extLst>
              <a:ext uri="{FF2B5EF4-FFF2-40B4-BE49-F238E27FC236}">
                <a16:creationId xmlns:a16="http://schemas.microsoft.com/office/drawing/2014/main" id="{57259817-B34C-4BFB-8418-8AEBF64024DD}"/>
              </a:ext>
            </a:extLst>
          </p:cNvPr>
          <p:cNvCxnSpPr>
            <a:cxnSpLocks noChangeShapeType="1"/>
            <a:stCxn id="12345" idx="0"/>
          </p:cNvCxnSpPr>
          <p:nvPr/>
        </p:nvCxnSpPr>
        <p:spPr bwMode="auto">
          <a:xfrm flipV="1">
            <a:off x="5943600" y="5073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47" name="Oval 59">
            <a:extLst>
              <a:ext uri="{FF2B5EF4-FFF2-40B4-BE49-F238E27FC236}">
                <a16:creationId xmlns:a16="http://schemas.microsoft.com/office/drawing/2014/main" id="{8E9F03BF-7788-5EE7-64D7-6442831FD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5562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2348" name="AutoShape 60">
            <a:extLst>
              <a:ext uri="{FF2B5EF4-FFF2-40B4-BE49-F238E27FC236}">
                <a16:creationId xmlns:a16="http://schemas.microsoft.com/office/drawing/2014/main" id="{E15BAAC1-D235-1AB5-CC9A-99A96C56AF4D}"/>
              </a:ext>
            </a:extLst>
          </p:cNvPr>
          <p:cNvCxnSpPr>
            <a:cxnSpLocks noChangeShapeType="1"/>
            <a:stCxn id="12347" idx="0"/>
          </p:cNvCxnSpPr>
          <p:nvPr/>
        </p:nvCxnSpPr>
        <p:spPr bwMode="auto">
          <a:xfrm flipV="1">
            <a:off x="6908800" y="5073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49" name="Oval 61">
            <a:extLst>
              <a:ext uri="{FF2B5EF4-FFF2-40B4-BE49-F238E27FC236}">
                <a16:creationId xmlns:a16="http://schemas.microsoft.com/office/drawing/2014/main" id="{3008ECEE-FA4C-28DB-DE63-8A961C57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562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2350" name="AutoShape 62">
            <a:extLst>
              <a:ext uri="{FF2B5EF4-FFF2-40B4-BE49-F238E27FC236}">
                <a16:creationId xmlns:a16="http://schemas.microsoft.com/office/drawing/2014/main" id="{660444E9-FC95-4421-6CDF-05CA9E01C066}"/>
              </a:ext>
            </a:extLst>
          </p:cNvPr>
          <p:cNvCxnSpPr>
            <a:cxnSpLocks noChangeShapeType="1"/>
            <a:stCxn id="12349" idx="0"/>
          </p:cNvCxnSpPr>
          <p:nvPr/>
        </p:nvCxnSpPr>
        <p:spPr bwMode="auto">
          <a:xfrm flipV="1">
            <a:off x="1168400" y="5073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51" name="Oval 63">
            <a:extLst>
              <a:ext uri="{FF2B5EF4-FFF2-40B4-BE49-F238E27FC236}">
                <a16:creationId xmlns:a16="http://schemas.microsoft.com/office/drawing/2014/main" id="{5B0F964D-58F2-BF87-8A49-72E15A652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5562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2352" name="AutoShape 64">
            <a:extLst>
              <a:ext uri="{FF2B5EF4-FFF2-40B4-BE49-F238E27FC236}">
                <a16:creationId xmlns:a16="http://schemas.microsoft.com/office/drawing/2014/main" id="{9C055781-93E4-03A1-8FCF-5F219FEDB967}"/>
              </a:ext>
            </a:extLst>
          </p:cNvPr>
          <p:cNvCxnSpPr>
            <a:cxnSpLocks noChangeShapeType="1"/>
            <a:stCxn id="12351" idx="0"/>
          </p:cNvCxnSpPr>
          <p:nvPr/>
        </p:nvCxnSpPr>
        <p:spPr bwMode="auto">
          <a:xfrm flipV="1">
            <a:off x="2133600" y="5073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53" name="Oval 65">
            <a:extLst>
              <a:ext uri="{FF2B5EF4-FFF2-40B4-BE49-F238E27FC236}">
                <a16:creationId xmlns:a16="http://schemas.microsoft.com/office/drawing/2014/main" id="{D4E0FD3F-47DC-59DF-9831-69F5B6A55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4800" y="5562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2354" name="AutoShape 66">
            <a:extLst>
              <a:ext uri="{FF2B5EF4-FFF2-40B4-BE49-F238E27FC236}">
                <a16:creationId xmlns:a16="http://schemas.microsoft.com/office/drawing/2014/main" id="{0B19C8B1-430E-E3C7-8839-C3727EF229A4}"/>
              </a:ext>
            </a:extLst>
          </p:cNvPr>
          <p:cNvCxnSpPr>
            <a:cxnSpLocks noChangeShapeType="1"/>
            <a:stCxn id="12353" idx="0"/>
          </p:cNvCxnSpPr>
          <p:nvPr/>
        </p:nvCxnSpPr>
        <p:spPr bwMode="auto">
          <a:xfrm flipV="1">
            <a:off x="3098800" y="5073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55" name="Oval 67">
            <a:extLst>
              <a:ext uri="{FF2B5EF4-FFF2-40B4-BE49-F238E27FC236}">
                <a16:creationId xmlns:a16="http://schemas.microsoft.com/office/drawing/2014/main" id="{8D2D365B-711B-D775-BF21-ACE525613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562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2356" name="AutoShape 68">
            <a:extLst>
              <a:ext uri="{FF2B5EF4-FFF2-40B4-BE49-F238E27FC236}">
                <a16:creationId xmlns:a16="http://schemas.microsoft.com/office/drawing/2014/main" id="{21B22496-468E-8BD0-8DF9-22E7BCA0E682}"/>
              </a:ext>
            </a:extLst>
          </p:cNvPr>
          <p:cNvCxnSpPr>
            <a:cxnSpLocks noChangeShapeType="1"/>
            <a:stCxn id="12355" idx="0"/>
          </p:cNvCxnSpPr>
          <p:nvPr/>
        </p:nvCxnSpPr>
        <p:spPr bwMode="auto">
          <a:xfrm flipV="1">
            <a:off x="7874000" y="5073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57" name="Oval 69">
            <a:extLst>
              <a:ext uri="{FF2B5EF4-FFF2-40B4-BE49-F238E27FC236}">
                <a16:creationId xmlns:a16="http://schemas.microsoft.com/office/drawing/2014/main" id="{C14BA57F-FAF4-B742-44EF-BAFC5E24C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713" y="6096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2358" name="AutoShape 70">
            <a:extLst>
              <a:ext uri="{FF2B5EF4-FFF2-40B4-BE49-F238E27FC236}">
                <a16:creationId xmlns:a16="http://schemas.microsoft.com/office/drawing/2014/main" id="{B71776A9-E86C-6720-FB20-4E69C3525654}"/>
              </a:ext>
            </a:extLst>
          </p:cNvPr>
          <p:cNvCxnSpPr>
            <a:cxnSpLocks noChangeShapeType="1"/>
            <a:stCxn id="12357" idx="1"/>
            <a:endCxn id="12349" idx="5"/>
          </p:cNvCxnSpPr>
          <p:nvPr/>
        </p:nvCxnSpPr>
        <p:spPr bwMode="auto">
          <a:xfrm flipH="1" flipV="1">
            <a:off x="1347788" y="5995988"/>
            <a:ext cx="107950" cy="173037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59" name="Oval 71">
            <a:extLst>
              <a:ext uri="{FF2B5EF4-FFF2-40B4-BE49-F238E27FC236}">
                <a16:creationId xmlns:a16="http://schemas.microsoft.com/office/drawing/2014/main" id="{BDD701C2-7C1D-6E16-23C4-A96E2A6E0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6096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2360" name="AutoShape 72">
            <a:extLst>
              <a:ext uri="{FF2B5EF4-FFF2-40B4-BE49-F238E27FC236}">
                <a16:creationId xmlns:a16="http://schemas.microsoft.com/office/drawing/2014/main" id="{2159AC1C-740B-8890-3E0B-F35A55B58C80}"/>
              </a:ext>
            </a:extLst>
          </p:cNvPr>
          <p:cNvCxnSpPr>
            <a:cxnSpLocks noChangeShapeType="1"/>
            <a:stCxn id="12359" idx="1"/>
            <a:endCxn id="12351" idx="5"/>
          </p:cNvCxnSpPr>
          <p:nvPr/>
        </p:nvCxnSpPr>
        <p:spPr bwMode="auto">
          <a:xfrm flipH="1" flipV="1">
            <a:off x="2312988" y="5995988"/>
            <a:ext cx="122237" cy="1730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361" name="Rectangle 73">
            <a:extLst>
              <a:ext uri="{FF2B5EF4-FFF2-40B4-BE49-F238E27FC236}">
                <a16:creationId xmlns:a16="http://schemas.microsoft.com/office/drawing/2014/main" id="{5B38CEFB-AF21-7AD6-B525-D51CCBEE9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953000"/>
            <a:ext cx="7620000" cy="1752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9F42B0BC-55F9-EE25-3525-E44944D5F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95600"/>
            <a:ext cx="4953000" cy="17526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65827E81-799C-BB46-4AF9-15E45FC9C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4953000" cy="2362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F0428B2-A099-C668-B183-8FA7D772F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(3/11)</a:t>
            </a:r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4294F315-7FD4-A439-1F79-D4D7CE38C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1444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a</a:t>
            </a:r>
            <a:r>
              <a:rPr lang="en-US" altLang="pt-BR"/>
              <a:t>,</a:t>
            </a:r>
            <a:r>
              <a:rPr lang="en-US" altLang="pt-BR">
                <a:solidFill>
                  <a:srgbClr val="FF0000"/>
                </a:solidFill>
              </a:rPr>
              <a:t>b</a:t>
            </a:r>
            <a:r>
              <a:rPr lang="en-US" altLang="pt-BR"/>
              <a:t>)</a:t>
            </a:r>
          </a:p>
        </p:txBody>
      </p:sp>
      <p:sp>
        <p:nvSpPr>
          <p:cNvPr id="13317" name="Oval 5">
            <a:extLst>
              <a:ext uri="{FF2B5EF4-FFF2-40B4-BE49-F238E27FC236}">
                <a16:creationId xmlns:a16="http://schemas.microsoft.com/office/drawing/2014/main" id="{21D98A54-D972-6560-0635-54028820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3318" name="AutoShape 6">
            <a:extLst>
              <a:ext uri="{FF2B5EF4-FFF2-40B4-BE49-F238E27FC236}">
                <a16:creationId xmlns:a16="http://schemas.microsoft.com/office/drawing/2014/main" id="{00FF75FE-7B09-FE69-629C-A7F73247CD42}"/>
              </a:ext>
            </a:extLst>
          </p:cNvPr>
          <p:cNvCxnSpPr>
            <a:cxnSpLocks noChangeShapeType="1"/>
            <a:stCxn id="13317" idx="6"/>
            <a:endCxn id="13323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19" name="AutoShape 7">
            <a:extLst>
              <a:ext uri="{FF2B5EF4-FFF2-40B4-BE49-F238E27FC236}">
                <a16:creationId xmlns:a16="http://schemas.microsoft.com/office/drawing/2014/main" id="{C4D0AB5B-886A-F49B-14F3-B5303D0C24BF}"/>
              </a:ext>
            </a:extLst>
          </p:cNvPr>
          <p:cNvCxnSpPr>
            <a:cxnSpLocks noChangeShapeType="1"/>
            <a:stCxn id="13317" idx="4"/>
            <a:endCxn id="13320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0" name="Oval 8">
            <a:extLst>
              <a:ext uri="{FF2B5EF4-FFF2-40B4-BE49-F238E27FC236}">
                <a16:creationId xmlns:a16="http://schemas.microsoft.com/office/drawing/2014/main" id="{30B1337D-074E-EA71-6AC2-D1EA20B5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3321" name="AutoShape 9">
            <a:extLst>
              <a:ext uri="{FF2B5EF4-FFF2-40B4-BE49-F238E27FC236}">
                <a16:creationId xmlns:a16="http://schemas.microsoft.com/office/drawing/2014/main" id="{48492973-6806-2758-71B9-F9F3999C6AAA}"/>
              </a:ext>
            </a:extLst>
          </p:cNvPr>
          <p:cNvCxnSpPr>
            <a:cxnSpLocks noChangeShapeType="1"/>
            <a:stCxn id="13320" idx="6"/>
            <a:endCxn id="13326" idx="2"/>
          </p:cNvCxnSpPr>
          <p:nvPr/>
        </p:nvCxnSpPr>
        <p:spPr bwMode="auto">
          <a:xfrm>
            <a:off x="7008813" y="1238250"/>
            <a:ext cx="66675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2" name="AutoShape 10">
            <a:extLst>
              <a:ext uri="{FF2B5EF4-FFF2-40B4-BE49-F238E27FC236}">
                <a16:creationId xmlns:a16="http://schemas.microsoft.com/office/drawing/2014/main" id="{E4CD159B-7FC2-A4A5-738C-54ED6088CD7F}"/>
              </a:ext>
            </a:extLst>
          </p:cNvPr>
          <p:cNvCxnSpPr>
            <a:cxnSpLocks noChangeShapeType="1"/>
            <a:stCxn id="13320" idx="4"/>
            <a:endCxn id="13333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3" name="Oval 11">
            <a:extLst>
              <a:ext uri="{FF2B5EF4-FFF2-40B4-BE49-F238E27FC236}">
                <a16:creationId xmlns:a16="http://schemas.microsoft.com/office/drawing/2014/main" id="{6FBC4C9B-9BFC-F583-EC0A-8B2B0CF7B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3324" name="AutoShape 12">
            <a:extLst>
              <a:ext uri="{FF2B5EF4-FFF2-40B4-BE49-F238E27FC236}">
                <a16:creationId xmlns:a16="http://schemas.microsoft.com/office/drawing/2014/main" id="{6E3FC955-2E6B-17C9-2595-D07DEE4AF342}"/>
              </a:ext>
            </a:extLst>
          </p:cNvPr>
          <p:cNvCxnSpPr>
            <a:cxnSpLocks noChangeShapeType="1"/>
            <a:stCxn id="13323" idx="6"/>
            <a:endCxn id="13329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5" name="AutoShape 13">
            <a:extLst>
              <a:ext uri="{FF2B5EF4-FFF2-40B4-BE49-F238E27FC236}">
                <a16:creationId xmlns:a16="http://schemas.microsoft.com/office/drawing/2014/main" id="{B8A78E4B-680C-F3A8-C58A-4F915C68CD4F}"/>
              </a:ext>
            </a:extLst>
          </p:cNvPr>
          <p:cNvCxnSpPr>
            <a:cxnSpLocks noChangeShapeType="1"/>
            <a:stCxn id="13323" idx="4"/>
            <a:endCxn id="13326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6" name="Oval 14">
            <a:extLst>
              <a:ext uri="{FF2B5EF4-FFF2-40B4-BE49-F238E27FC236}">
                <a16:creationId xmlns:a16="http://schemas.microsoft.com/office/drawing/2014/main" id="{F77CC598-ADBB-A93C-4A65-AEB5F3C52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13327" name="AutoShape 15">
            <a:extLst>
              <a:ext uri="{FF2B5EF4-FFF2-40B4-BE49-F238E27FC236}">
                <a16:creationId xmlns:a16="http://schemas.microsoft.com/office/drawing/2014/main" id="{119D9B0E-7529-42C5-4D02-00C48E3F2E26}"/>
              </a:ext>
            </a:extLst>
          </p:cNvPr>
          <p:cNvCxnSpPr>
            <a:cxnSpLocks noChangeShapeType="1"/>
            <a:stCxn id="13326" idx="6"/>
            <a:endCxn id="13331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328" name="AutoShape 16">
            <a:extLst>
              <a:ext uri="{FF2B5EF4-FFF2-40B4-BE49-F238E27FC236}">
                <a16:creationId xmlns:a16="http://schemas.microsoft.com/office/drawing/2014/main" id="{14096959-018E-1E7E-1D56-1D32D0CB90D7}"/>
              </a:ext>
            </a:extLst>
          </p:cNvPr>
          <p:cNvCxnSpPr>
            <a:cxnSpLocks noChangeShapeType="1"/>
            <a:stCxn id="13326" idx="4"/>
            <a:endCxn id="13335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29" name="Oval 17">
            <a:extLst>
              <a:ext uri="{FF2B5EF4-FFF2-40B4-BE49-F238E27FC236}">
                <a16:creationId xmlns:a16="http://schemas.microsoft.com/office/drawing/2014/main" id="{D7C7E107-9979-8912-8817-9C97B0B03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3330" name="AutoShape 18">
            <a:extLst>
              <a:ext uri="{FF2B5EF4-FFF2-40B4-BE49-F238E27FC236}">
                <a16:creationId xmlns:a16="http://schemas.microsoft.com/office/drawing/2014/main" id="{091034B0-EBBA-71B0-75DE-D77633474863}"/>
              </a:ext>
            </a:extLst>
          </p:cNvPr>
          <p:cNvCxnSpPr>
            <a:cxnSpLocks noChangeShapeType="1"/>
            <a:stCxn id="13329" idx="4"/>
            <a:endCxn id="13331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1" name="Oval 19">
            <a:extLst>
              <a:ext uri="{FF2B5EF4-FFF2-40B4-BE49-F238E27FC236}">
                <a16:creationId xmlns:a16="http://schemas.microsoft.com/office/drawing/2014/main" id="{39115730-E546-4612-EC77-78AD55F88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13332" name="AutoShape 20">
            <a:extLst>
              <a:ext uri="{FF2B5EF4-FFF2-40B4-BE49-F238E27FC236}">
                <a16:creationId xmlns:a16="http://schemas.microsoft.com/office/drawing/2014/main" id="{8D1F7F3F-C401-74EF-1287-9E22B700E50B}"/>
              </a:ext>
            </a:extLst>
          </p:cNvPr>
          <p:cNvCxnSpPr>
            <a:cxnSpLocks noChangeShapeType="1"/>
            <a:stCxn id="13331" idx="4"/>
            <a:endCxn id="13337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3" name="Oval 21">
            <a:extLst>
              <a:ext uri="{FF2B5EF4-FFF2-40B4-BE49-F238E27FC236}">
                <a16:creationId xmlns:a16="http://schemas.microsoft.com/office/drawing/2014/main" id="{E8947E04-2CBF-1609-1B5C-8BB0944C7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3334" name="AutoShape 22">
            <a:extLst>
              <a:ext uri="{FF2B5EF4-FFF2-40B4-BE49-F238E27FC236}">
                <a16:creationId xmlns:a16="http://schemas.microsoft.com/office/drawing/2014/main" id="{D1492E9E-E4AD-71BF-FE0A-3E952CA9B8C0}"/>
              </a:ext>
            </a:extLst>
          </p:cNvPr>
          <p:cNvCxnSpPr>
            <a:cxnSpLocks noChangeShapeType="1"/>
            <a:stCxn id="13333" idx="6"/>
            <a:endCxn id="13335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5" name="Oval 23">
            <a:extLst>
              <a:ext uri="{FF2B5EF4-FFF2-40B4-BE49-F238E27FC236}">
                <a16:creationId xmlns:a16="http://schemas.microsoft.com/office/drawing/2014/main" id="{9E8193C4-67B8-785B-2C8D-C884EDCF6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3336" name="AutoShape 24">
            <a:extLst>
              <a:ext uri="{FF2B5EF4-FFF2-40B4-BE49-F238E27FC236}">
                <a16:creationId xmlns:a16="http://schemas.microsoft.com/office/drawing/2014/main" id="{98F21A68-0025-0353-47DD-213589C1C297}"/>
              </a:ext>
            </a:extLst>
          </p:cNvPr>
          <p:cNvCxnSpPr>
            <a:cxnSpLocks noChangeShapeType="1"/>
            <a:stCxn id="13335" idx="6"/>
            <a:endCxn id="13337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37" name="Oval 25">
            <a:extLst>
              <a:ext uri="{FF2B5EF4-FFF2-40B4-BE49-F238E27FC236}">
                <a16:creationId xmlns:a16="http://schemas.microsoft.com/office/drawing/2014/main" id="{A2E9C99C-5A1F-F15A-A100-EC1DCCF3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EA9A884A-6DAA-C009-10A0-5699FB750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12713"/>
            <a:ext cx="309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339" name="Text Box 27">
            <a:extLst>
              <a:ext uri="{FF2B5EF4-FFF2-40B4-BE49-F238E27FC236}">
                <a16:creationId xmlns:a16="http://schemas.microsoft.com/office/drawing/2014/main" id="{DBE08AB9-5488-8B20-B94B-E04A059EB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109663"/>
            <a:ext cx="309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4</a:t>
            </a:r>
          </a:p>
        </p:txBody>
      </p:sp>
      <p:sp>
        <p:nvSpPr>
          <p:cNvPr id="13340" name="Text Box 28">
            <a:extLst>
              <a:ext uri="{FF2B5EF4-FFF2-40B4-BE49-F238E27FC236}">
                <a16:creationId xmlns:a16="http://schemas.microsoft.com/office/drawing/2014/main" id="{4A034D04-226A-D1E5-4B87-9F17D4314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3341" name="Text Box 29">
            <a:extLst>
              <a:ext uri="{FF2B5EF4-FFF2-40B4-BE49-F238E27FC236}">
                <a16:creationId xmlns:a16="http://schemas.microsoft.com/office/drawing/2014/main" id="{D9ECA520-01FE-862E-9BA7-3A9D4B20A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342F6DF7-93E9-6F7F-A916-AF29CF612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096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7</a:t>
            </a:r>
          </a:p>
        </p:txBody>
      </p:sp>
      <p:sp>
        <p:nvSpPr>
          <p:cNvPr id="13343" name="Text Box 31">
            <a:extLst>
              <a:ext uri="{FF2B5EF4-FFF2-40B4-BE49-F238E27FC236}">
                <a16:creationId xmlns:a16="http://schemas.microsoft.com/office/drawing/2014/main" id="{186CF362-6ECF-07B8-A6D1-CA1BC3B2D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3344" name="Text Box 32">
            <a:extLst>
              <a:ext uri="{FF2B5EF4-FFF2-40B4-BE49-F238E27FC236}">
                <a16:creationId xmlns:a16="http://schemas.microsoft.com/office/drawing/2014/main" id="{11587618-C865-42D5-A6AB-62EDE4647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598488"/>
            <a:ext cx="27305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6</a:t>
            </a:r>
          </a:p>
        </p:txBody>
      </p:sp>
      <p:sp>
        <p:nvSpPr>
          <p:cNvPr id="13345" name="Text Box 33">
            <a:extLst>
              <a:ext uri="{FF2B5EF4-FFF2-40B4-BE49-F238E27FC236}">
                <a16:creationId xmlns:a16="http://schemas.microsoft.com/office/drawing/2014/main" id="{3EC564B7-6F6F-4A04-AD29-90CBB77B3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8</a:t>
            </a:r>
          </a:p>
        </p:txBody>
      </p:sp>
      <p:sp>
        <p:nvSpPr>
          <p:cNvPr id="13346" name="Text Box 34">
            <a:extLst>
              <a:ext uri="{FF2B5EF4-FFF2-40B4-BE49-F238E27FC236}">
                <a16:creationId xmlns:a16="http://schemas.microsoft.com/office/drawing/2014/main" id="{5DD264CE-CE14-7F7B-A535-66B7711E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3347" name="Text Box 35">
            <a:extLst>
              <a:ext uri="{FF2B5EF4-FFF2-40B4-BE49-F238E27FC236}">
                <a16:creationId xmlns:a16="http://schemas.microsoft.com/office/drawing/2014/main" id="{CC60CBAF-42A1-6C3E-A690-12B33C14A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1002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5</a:t>
            </a:r>
          </a:p>
        </p:txBody>
      </p:sp>
      <p:sp>
        <p:nvSpPr>
          <p:cNvPr id="13348" name="Oval 36">
            <a:extLst>
              <a:ext uri="{FF2B5EF4-FFF2-40B4-BE49-F238E27FC236}">
                <a16:creationId xmlns:a16="http://schemas.microsoft.com/office/drawing/2014/main" id="{E8B2AE38-9E04-F536-7F32-9EAF35BD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1600" y="3505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3349" name="AutoShape 37">
            <a:extLst>
              <a:ext uri="{FF2B5EF4-FFF2-40B4-BE49-F238E27FC236}">
                <a16:creationId xmlns:a16="http://schemas.microsoft.com/office/drawing/2014/main" id="{145651A0-0044-0622-D13C-01C7BB156A3F}"/>
              </a:ext>
            </a:extLst>
          </p:cNvPr>
          <p:cNvCxnSpPr>
            <a:cxnSpLocks noChangeShapeType="1"/>
            <a:stCxn id="13348" idx="0"/>
          </p:cNvCxnSpPr>
          <p:nvPr/>
        </p:nvCxnSpPr>
        <p:spPr bwMode="auto">
          <a:xfrm flipV="1">
            <a:off x="2895600" y="3016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50" name="Oval 38">
            <a:extLst>
              <a:ext uri="{FF2B5EF4-FFF2-40B4-BE49-F238E27FC236}">
                <a16:creationId xmlns:a16="http://schemas.microsoft.com/office/drawing/2014/main" id="{89FF24D0-BCD5-404E-A810-ADED166AF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200" y="3505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3351" name="AutoShape 39">
            <a:extLst>
              <a:ext uri="{FF2B5EF4-FFF2-40B4-BE49-F238E27FC236}">
                <a16:creationId xmlns:a16="http://schemas.microsoft.com/office/drawing/2014/main" id="{C16751A8-F742-ADC5-ACED-5C5F749C616C}"/>
              </a:ext>
            </a:extLst>
          </p:cNvPr>
          <p:cNvCxnSpPr>
            <a:cxnSpLocks noChangeShapeType="1"/>
            <a:stCxn id="13350" idx="0"/>
          </p:cNvCxnSpPr>
          <p:nvPr/>
        </p:nvCxnSpPr>
        <p:spPr bwMode="auto">
          <a:xfrm flipV="1">
            <a:off x="3505200" y="3016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52" name="Oval 40">
            <a:extLst>
              <a:ext uri="{FF2B5EF4-FFF2-40B4-BE49-F238E27FC236}">
                <a16:creationId xmlns:a16="http://schemas.microsoft.com/office/drawing/2014/main" id="{178FFB84-3A4F-A5F5-60D2-A409FCA3AC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3505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3353" name="AutoShape 41">
            <a:extLst>
              <a:ext uri="{FF2B5EF4-FFF2-40B4-BE49-F238E27FC236}">
                <a16:creationId xmlns:a16="http://schemas.microsoft.com/office/drawing/2014/main" id="{3DB9F6C8-51F9-064E-A507-12AC088ABD01}"/>
              </a:ext>
            </a:extLst>
          </p:cNvPr>
          <p:cNvCxnSpPr>
            <a:cxnSpLocks noChangeShapeType="1"/>
            <a:stCxn id="13352" idx="0"/>
          </p:cNvCxnSpPr>
          <p:nvPr/>
        </p:nvCxnSpPr>
        <p:spPr bwMode="auto">
          <a:xfrm flipV="1">
            <a:off x="4114800" y="3016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54" name="Oval 42">
            <a:extLst>
              <a:ext uri="{FF2B5EF4-FFF2-40B4-BE49-F238E27FC236}">
                <a16:creationId xmlns:a16="http://schemas.microsoft.com/office/drawing/2014/main" id="{9941F891-7944-F9EC-DAB4-669AE53EE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13355" name="AutoShape 43">
            <a:extLst>
              <a:ext uri="{FF2B5EF4-FFF2-40B4-BE49-F238E27FC236}">
                <a16:creationId xmlns:a16="http://schemas.microsoft.com/office/drawing/2014/main" id="{CC7BFF34-125E-2FBD-9B35-738F6614EC7C}"/>
              </a:ext>
            </a:extLst>
          </p:cNvPr>
          <p:cNvCxnSpPr>
            <a:cxnSpLocks noChangeShapeType="1"/>
            <a:stCxn id="13354" idx="0"/>
          </p:cNvCxnSpPr>
          <p:nvPr/>
        </p:nvCxnSpPr>
        <p:spPr bwMode="auto">
          <a:xfrm flipV="1">
            <a:off x="558800" y="3016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56" name="Oval 44">
            <a:extLst>
              <a:ext uri="{FF2B5EF4-FFF2-40B4-BE49-F238E27FC236}">
                <a16:creationId xmlns:a16="http://schemas.microsoft.com/office/drawing/2014/main" id="{8359174F-7BC1-D587-5724-13CD608B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35052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3357" name="AutoShape 45">
            <a:extLst>
              <a:ext uri="{FF2B5EF4-FFF2-40B4-BE49-F238E27FC236}">
                <a16:creationId xmlns:a16="http://schemas.microsoft.com/office/drawing/2014/main" id="{D17DF5AE-A047-025B-624E-F6FAFCEFFAE6}"/>
              </a:ext>
            </a:extLst>
          </p:cNvPr>
          <p:cNvCxnSpPr>
            <a:cxnSpLocks noChangeShapeType="1"/>
            <a:stCxn id="13356" idx="0"/>
          </p:cNvCxnSpPr>
          <p:nvPr/>
        </p:nvCxnSpPr>
        <p:spPr bwMode="auto">
          <a:xfrm flipV="1">
            <a:off x="1524000" y="3016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58" name="Oval 46">
            <a:extLst>
              <a:ext uri="{FF2B5EF4-FFF2-40B4-BE49-F238E27FC236}">
                <a16:creationId xmlns:a16="http://schemas.microsoft.com/office/drawing/2014/main" id="{F7D2C5DD-37E8-60E4-0761-14F4CB54F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505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3359" name="AutoShape 47">
            <a:extLst>
              <a:ext uri="{FF2B5EF4-FFF2-40B4-BE49-F238E27FC236}">
                <a16:creationId xmlns:a16="http://schemas.microsoft.com/office/drawing/2014/main" id="{CEACC7D1-C089-A744-B0B2-AA8A7A6C7554}"/>
              </a:ext>
            </a:extLst>
          </p:cNvPr>
          <p:cNvCxnSpPr>
            <a:cxnSpLocks noChangeShapeType="1"/>
            <a:stCxn id="13358" idx="0"/>
          </p:cNvCxnSpPr>
          <p:nvPr/>
        </p:nvCxnSpPr>
        <p:spPr bwMode="auto">
          <a:xfrm flipV="1">
            <a:off x="2311400" y="3016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60" name="Oval 48">
            <a:extLst>
              <a:ext uri="{FF2B5EF4-FFF2-40B4-BE49-F238E27FC236}">
                <a16:creationId xmlns:a16="http://schemas.microsoft.com/office/drawing/2014/main" id="{26FE33DE-EF6B-130A-137E-636F6ACFA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3505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3361" name="AutoShape 49">
            <a:extLst>
              <a:ext uri="{FF2B5EF4-FFF2-40B4-BE49-F238E27FC236}">
                <a16:creationId xmlns:a16="http://schemas.microsoft.com/office/drawing/2014/main" id="{065496A0-FCE0-5423-143A-51DC65A9A175}"/>
              </a:ext>
            </a:extLst>
          </p:cNvPr>
          <p:cNvCxnSpPr>
            <a:cxnSpLocks noChangeShapeType="1"/>
            <a:stCxn id="13360" idx="0"/>
          </p:cNvCxnSpPr>
          <p:nvPr/>
        </p:nvCxnSpPr>
        <p:spPr bwMode="auto">
          <a:xfrm flipV="1">
            <a:off x="4724400" y="3016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62" name="Oval 50">
            <a:extLst>
              <a:ext uri="{FF2B5EF4-FFF2-40B4-BE49-F238E27FC236}">
                <a16:creationId xmlns:a16="http://schemas.microsoft.com/office/drawing/2014/main" id="{C5C5755F-4081-D957-CB20-2593D5316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4038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3363" name="AutoShape 51">
            <a:extLst>
              <a:ext uri="{FF2B5EF4-FFF2-40B4-BE49-F238E27FC236}">
                <a16:creationId xmlns:a16="http://schemas.microsoft.com/office/drawing/2014/main" id="{830E3307-717B-2852-16AB-8561F91645D5}"/>
              </a:ext>
            </a:extLst>
          </p:cNvPr>
          <p:cNvCxnSpPr>
            <a:cxnSpLocks noChangeShapeType="1"/>
            <a:stCxn id="13362" idx="1"/>
            <a:endCxn id="13354" idx="5"/>
          </p:cNvCxnSpPr>
          <p:nvPr/>
        </p:nvCxnSpPr>
        <p:spPr bwMode="auto">
          <a:xfrm flipH="1" flipV="1">
            <a:off x="738188" y="3938588"/>
            <a:ext cx="107950" cy="1730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64" name="Oval 52">
            <a:extLst>
              <a:ext uri="{FF2B5EF4-FFF2-40B4-BE49-F238E27FC236}">
                <a16:creationId xmlns:a16="http://schemas.microsoft.com/office/drawing/2014/main" id="{40B7739F-FC28-116A-FBC1-D73840A47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3365" name="AutoShape 53">
            <a:extLst>
              <a:ext uri="{FF2B5EF4-FFF2-40B4-BE49-F238E27FC236}">
                <a16:creationId xmlns:a16="http://schemas.microsoft.com/office/drawing/2014/main" id="{2366A24B-7090-04E2-7078-A8E1E563D98A}"/>
              </a:ext>
            </a:extLst>
          </p:cNvPr>
          <p:cNvCxnSpPr>
            <a:cxnSpLocks noChangeShapeType="1"/>
            <a:stCxn id="13364" idx="1"/>
            <a:endCxn id="13356" idx="5"/>
          </p:cNvCxnSpPr>
          <p:nvPr/>
        </p:nvCxnSpPr>
        <p:spPr bwMode="auto">
          <a:xfrm flipH="1" flipV="1">
            <a:off x="1703388" y="3938588"/>
            <a:ext cx="122237" cy="1730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66" name="Oval 54">
            <a:extLst>
              <a:ext uri="{FF2B5EF4-FFF2-40B4-BE49-F238E27FC236}">
                <a16:creationId xmlns:a16="http://schemas.microsoft.com/office/drawing/2014/main" id="{EB0EDCCB-EE76-5AF5-272C-1A255EE25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3367" name="AutoShape 55">
            <a:extLst>
              <a:ext uri="{FF2B5EF4-FFF2-40B4-BE49-F238E27FC236}">
                <a16:creationId xmlns:a16="http://schemas.microsoft.com/office/drawing/2014/main" id="{E935E1B4-180E-A128-DE43-337AEC0BD7AD}"/>
              </a:ext>
            </a:extLst>
          </p:cNvPr>
          <p:cNvCxnSpPr>
            <a:cxnSpLocks noChangeShapeType="1"/>
            <a:stCxn id="13366" idx="0"/>
          </p:cNvCxnSpPr>
          <p:nvPr/>
        </p:nvCxnSpPr>
        <p:spPr bwMode="auto">
          <a:xfrm flipV="1">
            <a:off x="6553200" y="43878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68" name="Oval 56">
            <a:extLst>
              <a:ext uri="{FF2B5EF4-FFF2-40B4-BE49-F238E27FC236}">
                <a16:creationId xmlns:a16="http://schemas.microsoft.com/office/drawing/2014/main" id="{D37B77BE-F3BC-7A12-EC63-F9DE85756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3369" name="AutoShape 57">
            <a:extLst>
              <a:ext uri="{FF2B5EF4-FFF2-40B4-BE49-F238E27FC236}">
                <a16:creationId xmlns:a16="http://schemas.microsoft.com/office/drawing/2014/main" id="{E159FF3E-6858-2A93-9ADF-05A61CCC8900}"/>
              </a:ext>
            </a:extLst>
          </p:cNvPr>
          <p:cNvCxnSpPr>
            <a:cxnSpLocks noChangeShapeType="1"/>
            <a:stCxn id="13368" idx="0"/>
          </p:cNvCxnSpPr>
          <p:nvPr/>
        </p:nvCxnSpPr>
        <p:spPr bwMode="auto">
          <a:xfrm flipV="1">
            <a:off x="7162800" y="43878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70" name="Oval 58">
            <a:extLst>
              <a:ext uri="{FF2B5EF4-FFF2-40B4-BE49-F238E27FC236}">
                <a16:creationId xmlns:a16="http://schemas.microsoft.com/office/drawing/2014/main" id="{89FD17FF-E490-812B-7B45-B5C73911D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0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3371" name="AutoShape 59">
            <a:extLst>
              <a:ext uri="{FF2B5EF4-FFF2-40B4-BE49-F238E27FC236}">
                <a16:creationId xmlns:a16="http://schemas.microsoft.com/office/drawing/2014/main" id="{F90E8921-32BE-AABF-0630-B3E8AA7294CE}"/>
              </a:ext>
            </a:extLst>
          </p:cNvPr>
          <p:cNvCxnSpPr>
            <a:cxnSpLocks noChangeShapeType="1"/>
            <a:stCxn id="13370" idx="0"/>
          </p:cNvCxnSpPr>
          <p:nvPr/>
        </p:nvCxnSpPr>
        <p:spPr bwMode="auto">
          <a:xfrm flipV="1">
            <a:off x="7772400" y="43878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72" name="Oval 60">
            <a:extLst>
              <a:ext uri="{FF2B5EF4-FFF2-40B4-BE49-F238E27FC236}">
                <a16:creationId xmlns:a16="http://schemas.microsoft.com/office/drawing/2014/main" id="{706D7150-9846-AD55-6D9F-29B5F970D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3373" name="AutoShape 61">
            <a:extLst>
              <a:ext uri="{FF2B5EF4-FFF2-40B4-BE49-F238E27FC236}">
                <a16:creationId xmlns:a16="http://schemas.microsoft.com/office/drawing/2014/main" id="{A4D81CA8-516A-EDCD-2B9B-0F4034078E48}"/>
              </a:ext>
            </a:extLst>
          </p:cNvPr>
          <p:cNvCxnSpPr>
            <a:cxnSpLocks noChangeShapeType="1"/>
            <a:stCxn id="13372" idx="0"/>
          </p:cNvCxnSpPr>
          <p:nvPr/>
        </p:nvCxnSpPr>
        <p:spPr bwMode="auto">
          <a:xfrm flipV="1">
            <a:off x="4916488" y="43878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74" name="Oval 62">
            <a:extLst>
              <a:ext uri="{FF2B5EF4-FFF2-40B4-BE49-F238E27FC236}">
                <a16:creationId xmlns:a16="http://schemas.microsoft.com/office/drawing/2014/main" id="{74ACE1E2-9552-E833-7747-17FE216C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410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3375" name="AutoShape 63">
            <a:extLst>
              <a:ext uri="{FF2B5EF4-FFF2-40B4-BE49-F238E27FC236}">
                <a16:creationId xmlns:a16="http://schemas.microsoft.com/office/drawing/2014/main" id="{21C1D148-138D-C714-9D1F-DCC7ED0F2016}"/>
              </a:ext>
            </a:extLst>
          </p:cNvPr>
          <p:cNvCxnSpPr>
            <a:cxnSpLocks noChangeShapeType="1"/>
            <a:stCxn id="13374" idx="7"/>
            <a:endCxn id="13372" idx="3"/>
          </p:cNvCxnSpPr>
          <p:nvPr/>
        </p:nvCxnSpPr>
        <p:spPr bwMode="auto">
          <a:xfrm flipV="1">
            <a:off x="4624388" y="5310188"/>
            <a:ext cx="112712" cy="173037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76" name="Oval 64">
            <a:extLst>
              <a:ext uri="{FF2B5EF4-FFF2-40B4-BE49-F238E27FC236}">
                <a16:creationId xmlns:a16="http://schemas.microsoft.com/office/drawing/2014/main" id="{A85B2932-427F-1623-DC17-F4C6B7753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3377" name="AutoShape 65">
            <a:extLst>
              <a:ext uri="{FF2B5EF4-FFF2-40B4-BE49-F238E27FC236}">
                <a16:creationId xmlns:a16="http://schemas.microsoft.com/office/drawing/2014/main" id="{874A4D9D-A6C4-A1DC-C2C1-904E1A2092F1}"/>
              </a:ext>
            </a:extLst>
          </p:cNvPr>
          <p:cNvCxnSpPr>
            <a:cxnSpLocks noChangeShapeType="1"/>
            <a:stCxn id="13376" idx="0"/>
          </p:cNvCxnSpPr>
          <p:nvPr/>
        </p:nvCxnSpPr>
        <p:spPr bwMode="auto">
          <a:xfrm flipV="1">
            <a:off x="5969000" y="43878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78" name="Oval 66">
            <a:extLst>
              <a:ext uri="{FF2B5EF4-FFF2-40B4-BE49-F238E27FC236}">
                <a16:creationId xmlns:a16="http://schemas.microsoft.com/office/drawing/2014/main" id="{E9A8437D-02D7-BBF7-DBC6-85CCA81B6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3379" name="AutoShape 67">
            <a:extLst>
              <a:ext uri="{FF2B5EF4-FFF2-40B4-BE49-F238E27FC236}">
                <a16:creationId xmlns:a16="http://schemas.microsoft.com/office/drawing/2014/main" id="{BB4418A9-849B-E129-FDFD-12820FB3AE3E}"/>
              </a:ext>
            </a:extLst>
          </p:cNvPr>
          <p:cNvCxnSpPr>
            <a:cxnSpLocks noChangeShapeType="1"/>
            <a:stCxn id="13378" idx="0"/>
          </p:cNvCxnSpPr>
          <p:nvPr/>
        </p:nvCxnSpPr>
        <p:spPr bwMode="auto">
          <a:xfrm flipV="1">
            <a:off x="8382000" y="43878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80" name="Oval 68">
            <a:extLst>
              <a:ext uri="{FF2B5EF4-FFF2-40B4-BE49-F238E27FC236}">
                <a16:creationId xmlns:a16="http://schemas.microsoft.com/office/drawing/2014/main" id="{6F6E786D-6D23-F065-3440-2EA3364DF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5410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3381" name="AutoShape 69">
            <a:extLst>
              <a:ext uri="{FF2B5EF4-FFF2-40B4-BE49-F238E27FC236}">
                <a16:creationId xmlns:a16="http://schemas.microsoft.com/office/drawing/2014/main" id="{1EEC3691-78BF-B639-2932-1D7E41C0ED21}"/>
              </a:ext>
            </a:extLst>
          </p:cNvPr>
          <p:cNvCxnSpPr>
            <a:cxnSpLocks noChangeShapeType="1"/>
            <a:stCxn id="13380" idx="1"/>
            <a:endCxn id="13372" idx="5"/>
          </p:cNvCxnSpPr>
          <p:nvPr/>
        </p:nvCxnSpPr>
        <p:spPr bwMode="auto">
          <a:xfrm flipH="1" flipV="1">
            <a:off x="5095875" y="5310188"/>
            <a:ext cx="107950" cy="1730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82" name="Oval 70">
            <a:extLst>
              <a:ext uri="{FF2B5EF4-FFF2-40B4-BE49-F238E27FC236}">
                <a16:creationId xmlns:a16="http://schemas.microsoft.com/office/drawing/2014/main" id="{E45D60C9-7BBA-418B-50B1-DE299AE3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5943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3383" name="AutoShape 71">
            <a:extLst>
              <a:ext uri="{FF2B5EF4-FFF2-40B4-BE49-F238E27FC236}">
                <a16:creationId xmlns:a16="http://schemas.microsoft.com/office/drawing/2014/main" id="{0E5B3DBA-C1A5-8196-8C28-187C05F3F18D}"/>
              </a:ext>
            </a:extLst>
          </p:cNvPr>
          <p:cNvCxnSpPr>
            <a:cxnSpLocks noChangeShapeType="1"/>
            <a:stCxn id="13382" idx="1"/>
            <a:endCxn id="13374" idx="5"/>
          </p:cNvCxnSpPr>
          <p:nvPr/>
        </p:nvCxnSpPr>
        <p:spPr bwMode="auto">
          <a:xfrm flipH="1" flipV="1">
            <a:off x="4624388" y="5843588"/>
            <a:ext cx="122237" cy="17303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84" name="AutoShape 72">
            <a:extLst>
              <a:ext uri="{FF2B5EF4-FFF2-40B4-BE49-F238E27FC236}">
                <a16:creationId xmlns:a16="http://schemas.microsoft.com/office/drawing/2014/main" id="{8192815E-8D4A-4813-40B0-9F31748119C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95600" y="4494213"/>
            <a:ext cx="1066800" cy="762000"/>
          </a:xfrm>
          <a:custGeom>
            <a:avLst/>
            <a:gdLst>
              <a:gd name="G0" fmla="+- -5812142 0 0"/>
              <a:gd name="G1" fmla="+- 11796480 0 0"/>
              <a:gd name="G2" fmla="+- -5812142 0 11796480"/>
              <a:gd name="G3" fmla="+- 10800 0 0"/>
              <a:gd name="G4" fmla="+- 0 0 -5812142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626 0 0"/>
              <a:gd name="G9" fmla="+- 0 0 11796480"/>
              <a:gd name="G10" fmla="+- 5626 0 2700"/>
              <a:gd name="G11" fmla="cos G10 -5812142"/>
              <a:gd name="G12" fmla="sin G10 -5812142"/>
              <a:gd name="G13" fmla="cos 13500 -5812142"/>
              <a:gd name="G14" fmla="sin 13500 -5812142"/>
              <a:gd name="G15" fmla="+- G11 10800 0"/>
              <a:gd name="G16" fmla="+- G12 10800 0"/>
              <a:gd name="G17" fmla="+- G13 10800 0"/>
              <a:gd name="G18" fmla="+- G14 10800 0"/>
              <a:gd name="G19" fmla="*/ 5626 1 2"/>
              <a:gd name="G20" fmla="+- G19 5400 0"/>
              <a:gd name="G21" fmla="cos G20 -5812142"/>
              <a:gd name="G22" fmla="sin G20 -5812142"/>
              <a:gd name="G23" fmla="+- G21 10800 0"/>
              <a:gd name="G24" fmla="+- G12 G23 G22"/>
              <a:gd name="G25" fmla="+- G22 G23 G11"/>
              <a:gd name="G26" fmla="cos 10800 -5812142"/>
              <a:gd name="G27" fmla="sin 10800 -5812142"/>
              <a:gd name="G28" fmla="cos 5626 -5812142"/>
              <a:gd name="G29" fmla="sin 5626 -5812142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796480"/>
              <a:gd name="G36" fmla="sin G34 11796480"/>
              <a:gd name="G37" fmla="+/ 11796480 -5812142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626 G39"/>
              <a:gd name="G43" fmla="sin 5626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3251 w 21600"/>
              <a:gd name="T5" fmla="*/ 3076 h 21600"/>
              <a:gd name="T6" fmla="*/ 2587 w 21600"/>
              <a:gd name="T7" fmla="*/ 10800 h 21600"/>
              <a:gd name="T8" fmla="*/ 6867 w 21600"/>
              <a:gd name="T9" fmla="*/ 6776 h 21600"/>
              <a:gd name="T10" fmla="*/ 11109 w 21600"/>
              <a:gd name="T11" fmla="*/ -2697 h 21600"/>
              <a:gd name="T12" fmla="*/ 16273 w 21600"/>
              <a:gd name="T13" fmla="*/ 2710 h 21600"/>
              <a:gd name="T14" fmla="*/ 10867 w 21600"/>
              <a:gd name="T15" fmla="*/ 7874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0928" y="5175"/>
                </a:moveTo>
                <a:cubicBezTo>
                  <a:pt x="10885" y="5174"/>
                  <a:pt x="10843" y="5174"/>
                  <a:pt x="10800" y="5174"/>
                </a:cubicBezTo>
                <a:cubicBezTo>
                  <a:pt x="7692" y="5174"/>
                  <a:pt x="5174" y="7692"/>
                  <a:pt x="5174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0882" y="0"/>
                  <a:pt x="10965" y="0"/>
                  <a:pt x="11047" y="2"/>
                </a:cubicBezTo>
                <a:lnTo>
                  <a:pt x="11109" y="-2697"/>
                </a:lnTo>
                <a:lnTo>
                  <a:pt x="16273" y="2710"/>
                </a:lnTo>
                <a:lnTo>
                  <a:pt x="10867" y="7874"/>
                </a:lnTo>
                <a:lnTo>
                  <a:pt x="10928" y="5175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6A2E6420-4741-C91C-7AFA-AA517DBD4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(4/11)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4DB8370B-A5B2-A2CB-1FC2-3FFE9E269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2182813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d</a:t>
            </a:r>
            <a:r>
              <a:rPr lang="en-US" altLang="pt-BR"/>
              <a:t>) = find(</a:t>
            </a:r>
            <a:r>
              <a:rPr lang="en-US" altLang="pt-BR">
                <a:solidFill>
                  <a:srgbClr val="FF0000"/>
                </a:solidFill>
              </a:rPr>
              <a:t>e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No union!</a:t>
            </a:r>
          </a:p>
        </p:txBody>
      </p:sp>
      <p:sp>
        <p:nvSpPr>
          <p:cNvPr id="14339" name="Oval 3">
            <a:extLst>
              <a:ext uri="{FF2B5EF4-FFF2-40B4-BE49-F238E27FC236}">
                <a16:creationId xmlns:a16="http://schemas.microsoft.com/office/drawing/2014/main" id="{0FCE5E23-D33C-E8EA-ECED-64287DDD0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4340" name="AutoShape 4">
            <a:extLst>
              <a:ext uri="{FF2B5EF4-FFF2-40B4-BE49-F238E27FC236}">
                <a16:creationId xmlns:a16="http://schemas.microsoft.com/office/drawing/2014/main" id="{2EA5C6A4-89E7-70B3-B043-A69A2ACBB762}"/>
              </a:ext>
            </a:extLst>
          </p:cNvPr>
          <p:cNvCxnSpPr>
            <a:cxnSpLocks noChangeShapeType="1"/>
            <a:stCxn id="14339" idx="6"/>
            <a:endCxn id="14345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1" name="AutoShape 5">
            <a:extLst>
              <a:ext uri="{FF2B5EF4-FFF2-40B4-BE49-F238E27FC236}">
                <a16:creationId xmlns:a16="http://schemas.microsoft.com/office/drawing/2014/main" id="{68AA0150-5C56-E17D-BF6E-73DCC1ADF009}"/>
              </a:ext>
            </a:extLst>
          </p:cNvPr>
          <p:cNvCxnSpPr>
            <a:cxnSpLocks noChangeShapeType="1"/>
            <a:stCxn id="14339" idx="4"/>
            <a:endCxn id="14342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2" name="Oval 6">
            <a:extLst>
              <a:ext uri="{FF2B5EF4-FFF2-40B4-BE49-F238E27FC236}">
                <a16:creationId xmlns:a16="http://schemas.microsoft.com/office/drawing/2014/main" id="{1458F3C3-FEF2-B10C-80F8-1311BDBD9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8A14E54B-DD20-8823-1A9E-D74C9429AB10}"/>
              </a:ext>
            </a:extLst>
          </p:cNvPr>
          <p:cNvCxnSpPr>
            <a:cxnSpLocks noChangeShapeType="1"/>
            <a:stCxn id="14342" idx="6"/>
            <a:endCxn id="14348" idx="2"/>
          </p:cNvCxnSpPr>
          <p:nvPr/>
        </p:nvCxnSpPr>
        <p:spPr bwMode="auto">
          <a:xfrm>
            <a:off x="7008813" y="1238250"/>
            <a:ext cx="666750" cy="1588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5D6C30B7-3A34-31F6-C3A4-6421FD81188C}"/>
              </a:ext>
            </a:extLst>
          </p:cNvPr>
          <p:cNvCxnSpPr>
            <a:cxnSpLocks noChangeShapeType="1"/>
            <a:stCxn id="14342" idx="4"/>
            <a:endCxn id="14355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5" name="Oval 9">
            <a:extLst>
              <a:ext uri="{FF2B5EF4-FFF2-40B4-BE49-F238E27FC236}">
                <a16:creationId xmlns:a16="http://schemas.microsoft.com/office/drawing/2014/main" id="{D0C66D40-F43A-2059-74C3-C1C5522D5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14346" name="AutoShape 10">
            <a:extLst>
              <a:ext uri="{FF2B5EF4-FFF2-40B4-BE49-F238E27FC236}">
                <a16:creationId xmlns:a16="http://schemas.microsoft.com/office/drawing/2014/main" id="{DE1683F2-1BAF-1330-8F50-2A7EDFCDF108}"/>
              </a:ext>
            </a:extLst>
          </p:cNvPr>
          <p:cNvCxnSpPr>
            <a:cxnSpLocks noChangeShapeType="1"/>
            <a:stCxn id="14345" idx="6"/>
            <a:endCxn id="14351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47" name="AutoShape 11">
            <a:extLst>
              <a:ext uri="{FF2B5EF4-FFF2-40B4-BE49-F238E27FC236}">
                <a16:creationId xmlns:a16="http://schemas.microsoft.com/office/drawing/2014/main" id="{B8F99C0C-F802-6EC4-2EC1-BCDBE7A2FCF8}"/>
              </a:ext>
            </a:extLst>
          </p:cNvPr>
          <p:cNvCxnSpPr>
            <a:cxnSpLocks noChangeShapeType="1"/>
            <a:stCxn id="14345" idx="4"/>
            <a:endCxn id="14348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48" name="Oval 12">
            <a:extLst>
              <a:ext uri="{FF2B5EF4-FFF2-40B4-BE49-F238E27FC236}">
                <a16:creationId xmlns:a16="http://schemas.microsoft.com/office/drawing/2014/main" id="{3CDF8E09-7E5B-B777-E7CD-16783292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4349" name="AutoShape 13">
            <a:extLst>
              <a:ext uri="{FF2B5EF4-FFF2-40B4-BE49-F238E27FC236}">
                <a16:creationId xmlns:a16="http://schemas.microsoft.com/office/drawing/2014/main" id="{CC8F4EEF-322A-2373-9F04-E8916B6612DA}"/>
              </a:ext>
            </a:extLst>
          </p:cNvPr>
          <p:cNvCxnSpPr>
            <a:cxnSpLocks noChangeShapeType="1"/>
            <a:stCxn id="14348" idx="6"/>
            <a:endCxn id="14353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4350" name="AutoShape 14">
            <a:extLst>
              <a:ext uri="{FF2B5EF4-FFF2-40B4-BE49-F238E27FC236}">
                <a16:creationId xmlns:a16="http://schemas.microsoft.com/office/drawing/2014/main" id="{AB30D728-10BB-3E8A-7B59-901AF53E9441}"/>
              </a:ext>
            </a:extLst>
          </p:cNvPr>
          <p:cNvCxnSpPr>
            <a:cxnSpLocks noChangeShapeType="1"/>
            <a:stCxn id="14348" idx="4"/>
            <a:endCxn id="14357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1" name="Oval 15">
            <a:extLst>
              <a:ext uri="{FF2B5EF4-FFF2-40B4-BE49-F238E27FC236}">
                <a16:creationId xmlns:a16="http://schemas.microsoft.com/office/drawing/2014/main" id="{04C28E59-80B4-57A8-F628-0429AE994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4352" name="AutoShape 16">
            <a:extLst>
              <a:ext uri="{FF2B5EF4-FFF2-40B4-BE49-F238E27FC236}">
                <a16:creationId xmlns:a16="http://schemas.microsoft.com/office/drawing/2014/main" id="{9D4851A9-25BB-1299-B5D4-4BACCD83691E}"/>
              </a:ext>
            </a:extLst>
          </p:cNvPr>
          <p:cNvCxnSpPr>
            <a:cxnSpLocks noChangeShapeType="1"/>
            <a:stCxn id="14351" idx="4"/>
            <a:endCxn id="14353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3" name="Oval 17">
            <a:extLst>
              <a:ext uri="{FF2B5EF4-FFF2-40B4-BE49-F238E27FC236}">
                <a16:creationId xmlns:a16="http://schemas.microsoft.com/office/drawing/2014/main" id="{82E924F3-6B0D-22C5-AB8A-743FEFCAD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14354" name="AutoShape 18">
            <a:extLst>
              <a:ext uri="{FF2B5EF4-FFF2-40B4-BE49-F238E27FC236}">
                <a16:creationId xmlns:a16="http://schemas.microsoft.com/office/drawing/2014/main" id="{A383F1C6-8920-2EE5-6A20-1EF8CCD24681}"/>
              </a:ext>
            </a:extLst>
          </p:cNvPr>
          <p:cNvCxnSpPr>
            <a:cxnSpLocks noChangeShapeType="1"/>
            <a:stCxn id="14353" idx="4"/>
            <a:endCxn id="14359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5" name="Oval 19">
            <a:extLst>
              <a:ext uri="{FF2B5EF4-FFF2-40B4-BE49-F238E27FC236}">
                <a16:creationId xmlns:a16="http://schemas.microsoft.com/office/drawing/2014/main" id="{29A19015-8061-84B0-B1CC-B1FD48E2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4356" name="AutoShape 20">
            <a:extLst>
              <a:ext uri="{FF2B5EF4-FFF2-40B4-BE49-F238E27FC236}">
                <a16:creationId xmlns:a16="http://schemas.microsoft.com/office/drawing/2014/main" id="{FC72CB9E-B1AF-3139-38C3-67F6387FC8F3}"/>
              </a:ext>
            </a:extLst>
          </p:cNvPr>
          <p:cNvCxnSpPr>
            <a:cxnSpLocks noChangeShapeType="1"/>
            <a:stCxn id="14355" idx="6"/>
            <a:endCxn id="14357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7" name="Oval 21">
            <a:extLst>
              <a:ext uri="{FF2B5EF4-FFF2-40B4-BE49-F238E27FC236}">
                <a16:creationId xmlns:a16="http://schemas.microsoft.com/office/drawing/2014/main" id="{1E53B784-EA86-3DB0-A7FE-8A1983B82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4358" name="AutoShape 22">
            <a:extLst>
              <a:ext uri="{FF2B5EF4-FFF2-40B4-BE49-F238E27FC236}">
                <a16:creationId xmlns:a16="http://schemas.microsoft.com/office/drawing/2014/main" id="{3DAE9901-D95F-9CA4-7A10-B721517242A1}"/>
              </a:ext>
            </a:extLst>
          </p:cNvPr>
          <p:cNvCxnSpPr>
            <a:cxnSpLocks noChangeShapeType="1"/>
            <a:stCxn id="14357" idx="6"/>
            <a:endCxn id="14359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4359" name="Oval 23">
            <a:extLst>
              <a:ext uri="{FF2B5EF4-FFF2-40B4-BE49-F238E27FC236}">
                <a16:creationId xmlns:a16="http://schemas.microsoft.com/office/drawing/2014/main" id="{C21E7F6A-6220-5A35-F150-39085A997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3837265D-560C-9502-ABF8-214ACF72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109663"/>
            <a:ext cx="309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4361" name="Text Box 25">
            <a:extLst>
              <a:ext uri="{FF2B5EF4-FFF2-40B4-BE49-F238E27FC236}">
                <a16:creationId xmlns:a16="http://schemas.microsoft.com/office/drawing/2014/main" id="{E1DCC628-89A7-0F85-11D9-9E26E256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4362" name="Text Box 26">
            <a:extLst>
              <a:ext uri="{FF2B5EF4-FFF2-40B4-BE49-F238E27FC236}">
                <a16:creationId xmlns:a16="http://schemas.microsoft.com/office/drawing/2014/main" id="{8B20F407-4B44-1607-68C5-1B1937AE1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4363" name="Text Box 27">
            <a:extLst>
              <a:ext uri="{FF2B5EF4-FFF2-40B4-BE49-F238E27FC236}">
                <a16:creationId xmlns:a16="http://schemas.microsoft.com/office/drawing/2014/main" id="{B0D56412-BCAA-4B92-45C4-1392582BF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096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7</a:t>
            </a:r>
          </a:p>
        </p:txBody>
      </p:sp>
      <p:sp>
        <p:nvSpPr>
          <p:cNvPr id="14364" name="Text Box 28">
            <a:extLst>
              <a:ext uri="{FF2B5EF4-FFF2-40B4-BE49-F238E27FC236}">
                <a16:creationId xmlns:a16="http://schemas.microsoft.com/office/drawing/2014/main" id="{740792FD-90CA-8BE3-52CF-A0EAA9901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4365" name="Text Box 29">
            <a:extLst>
              <a:ext uri="{FF2B5EF4-FFF2-40B4-BE49-F238E27FC236}">
                <a16:creationId xmlns:a16="http://schemas.microsoft.com/office/drawing/2014/main" id="{E33DA104-EB01-AF0A-442B-173FC3870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598488"/>
            <a:ext cx="27305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6</a:t>
            </a:r>
          </a:p>
        </p:txBody>
      </p:sp>
      <p:sp>
        <p:nvSpPr>
          <p:cNvPr id="14366" name="Text Box 30">
            <a:extLst>
              <a:ext uri="{FF2B5EF4-FFF2-40B4-BE49-F238E27FC236}">
                <a16:creationId xmlns:a16="http://schemas.microsoft.com/office/drawing/2014/main" id="{A5374AF6-4701-C333-811C-71E3F0D43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8</a:t>
            </a:r>
          </a:p>
        </p:txBody>
      </p:sp>
      <p:sp>
        <p:nvSpPr>
          <p:cNvPr id="14367" name="Text Box 31">
            <a:extLst>
              <a:ext uri="{FF2B5EF4-FFF2-40B4-BE49-F238E27FC236}">
                <a16:creationId xmlns:a16="http://schemas.microsoft.com/office/drawing/2014/main" id="{A8BF002D-CA38-21D0-69E3-8B6C51879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4368" name="Text Box 32">
            <a:extLst>
              <a:ext uri="{FF2B5EF4-FFF2-40B4-BE49-F238E27FC236}">
                <a16:creationId xmlns:a16="http://schemas.microsoft.com/office/drawing/2014/main" id="{5844FCA9-F818-D8FA-6D31-FC55AB4D9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1002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5</a:t>
            </a:r>
          </a:p>
        </p:txBody>
      </p:sp>
      <p:grpSp>
        <p:nvGrpSpPr>
          <p:cNvPr id="14369" name="Group 33">
            <a:extLst>
              <a:ext uri="{FF2B5EF4-FFF2-40B4-BE49-F238E27FC236}">
                <a16:creationId xmlns:a16="http://schemas.microsoft.com/office/drawing/2014/main" id="{A9AB4389-BABA-6DD1-A5D0-433BD54052F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200400"/>
            <a:ext cx="7007225" cy="3414713"/>
            <a:chOff x="1248" y="2016"/>
            <a:chExt cx="4414" cy="2151"/>
          </a:xfrm>
        </p:grpSpPr>
        <p:sp>
          <p:nvSpPr>
            <p:cNvPr id="14370" name="Rectangle 34">
              <a:extLst>
                <a:ext uri="{FF2B5EF4-FFF2-40B4-BE49-F238E27FC236}">
                  <a16:creationId xmlns:a16="http://schemas.microsoft.com/office/drawing/2014/main" id="{05242D83-23D0-D431-DF98-36DEE401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3118" cy="1486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4371" name="Oval 35">
              <a:extLst>
                <a:ext uri="{FF2B5EF4-FFF2-40B4-BE49-F238E27FC236}">
                  <a16:creationId xmlns:a16="http://schemas.microsoft.com/office/drawing/2014/main" id="{0FD128F5-C5A7-7B90-D2A3-E94629E32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" y="24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f</a:t>
              </a:r>
            </a:p>
          </p:txBody>
        </p:sp>
        <p:cxnSp>
          <p:nvCxnSpPr>
            <p:cNvPr id="14372" name="AutoShape 36">
              <a:extLst>
                <a:ext uri="{FF2B5EF4-FFF2-40B4-BE49-F238E27FC236}">
                  <a16:creationId xmlns:a16="http://schemas.microsoft.com/office/drawing/2014/main" id="{7FB1B759-3434-0AD6-252B-928CE75B5953}"/>
                </a:ext>
              </a:extLst>
            </p:cNvPr>
            <p:cNvCxnSpPr>
              <a:cxnSpLocks noChangeShapeType="1"/>
              <a:stCxn id="14371" idx="0"/>
            </p:cNvCxnSpPr>
            <p:nvPr/>
          </p:nvCxnSpPr>
          <p:spPr bwMode="auto">
            <a:xfrm flipV="1">
              <a:off x="2975" y="2092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73" name="Oval 37">
              <a:extLst>
                <a:ext uri="{FF2B5EF4-FFF2-40B4-BE49-F238E27FC236}">
                  <a16:creationId xmlns:a16="http://schemas.microsoft.com/office/drawing/2014/main" id="{DE5ADB00-9BEC-461D-BAB7-F1E3CE553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" y="24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g</a:t>
              </a:r>
            </a:p>
          </p:txBody>
        </p:sp>
        <p:cxnSp>
          <p:nvCxnSpPr>
            <p:cNvPr id="14374" name="AutoShape 38">
              <a:extLst>
                <a:ext uri="{FF2B5EF4-FFF2-40B4-BE49-F238E27FC236}">
                  <a16:creationId xmlns:a16="http://schemas.microsoft.com/office/drawing/2014/main" id="{5176C101-68FD-6BC9-5FE3-6762C1C14CF1}"/>
                </a:ext>
              </a:extLst>
            </p:cNvPr>
            <p:cNvCxnSpPr>
              <a:cxnSpLocks noChangeShapeType="1"/>
              <a:stCxn id="14373" idx="0"/>
            </p:cNvCxnSpPr>
            <p:nvPr/>
          </p:nvCxnSpPr>
          <p:spPr bwMode="auto">
            <a:xfrm flipV="1">
              <a:off x="3359" y="2092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75" name="Oval 39">
              <a:extLst>
                <a:ext uri="{FF2B5EF4-FFF2-40B4-BE49-F238E27FC236}">
                  <a16:creationId xmlns:a16="http://schemas.microsoft.com/office/drawing/2014/main" id="{3866501E-2B02-1089-7829-A1AF5EA82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4" y="24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h</a:t>
              </a:r>
            </a:p>
          </p:txBody>
        </p:sp>
        <p:cxnSp>
          <p:nvCxnSpPr>
            <p:cNvPr id="14376" name="AutoShape 40">
              <a:extLst>
                <a:ext uri="{FF2B5EF4-FFF2-40B4-BE49-F238E27FC236}">
                  <a16:creationId xmlns:a16="http://schemas.microsoft.com/office/drawing/2014/main" id="{5DE95E1E-578C-885C-9C72-A4EC507F2139}"/>
                </a:ext>
              </a:extLst>
            </p:cNvPr>
            <p:cNvCxnSpPr>
              <a:cxnSpLocks noChangeShapeType="1"/>
              <a:stCxn id="14375" idx="0"/>
            </p:cNvCxnSpPr>
            <p:nvPr/>
          </p:nvCxnSpPr>
          <p:spPr bwMode="auto">
            <a:xfrm flipV="1">
              <a:off x="3743" y="2092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77" name="Oval 41">
              <a:extLst>
                <a:ext uri="{FF2B5EF4-FFF2-40B4-BE49-F238E27FC236}">
                  <a16:creationId xmlns:a16="http://schemas.microsoft.com/office/drawing/2014/main" id="{B0BFB41D-DCEF-B444-71AA-70F8DC5DF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" y="24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a</a:t>
              </a:r>
            </a:p>
          </p:txBody>
        </p:sp>
        <p:cxnSp>
          <p:nvCxnSpPr>
            <p:cNvPr id="14378" name="AutoShape 42">
              <a:extLst>
                <a:ext uri="{FF2B5EF4-FFF2-40B4-BE49-F238E27FC236}">
                  <a16:creationId xmlns:a16="http://schemas.microsoft.com/office/drawing/2014/main" id="{971CDAF4-0697-513B-3E18-8CE3291184D9}"/>
                </a:ext>
              </a:extLst>
            </p:cNvPr>
            <p:cNvCxnSpPr>
              <a:cxnSpLocks noChangeShapeType="1"/>
              <a:stCxn id="14377" idx="0"/>
            </p:cNvCxnSpPr>
            <p:nvPr/>
          </p:nvCxnSpPr>
          <p:spPr bwMode="auto">
            <a:xfrm flipV="1">
              <a:off x="1944" y="2092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79" name="Oval 43">
              <a:extLst>
                <a:ext uri="{FF2B5EF4-FFF2-40B4-BE49-F238E27FC236}">
                  <a16:creationId xmlns:a16="http://schemas.microsoft.com/office/drawing/2014/main" id="{F6AA2FD8-1CF5-5A40-67E7-DE5443C86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36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b</a:t>
              </a:r>
            </a:p>
          </p:txBody>
        </p:sp>
        <p:cxnSp>
          <p:nvCxnSpPr>
            <p:cNvPr id="14380" name="AutoShape 44">
              <a:extLst>
                <a:ext uri="{FF2B5EF4-FFF2-40B4-BE49-F238E27FC236}">
                  <a16:creationId xmlns:a16="http://schemas.microsoft.com/office/drawing/2014/main" id="{2E3A434D-0C65-23E6-2207-20099C0732A2}"/>
                </a:ext>
              </a:extLst>
            </p:cNvPr>
            <p:cNvCxnSpPr>
              <a:cxnSpLocks noChangeShapeType="1"/>
              <a:stCxn id="14379" idx="7"/>
              <a:endCxn id="14377" idx="3"/>
            </p:cNvCxnSpPr>
            <p:nvPr/>
          </p:nvCxnSpPr>
          <p:spPr bwMode="auto">
            <a:xfrm flipV="1">
              <a:off x="1760" y="2672"/>
              <a:ext cx="71" cy="10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81" name="Oval 45">
              <a:extLst>
                <a:ext uri="{FF2B5EF4-FFF2-40B4-BE49-F238E27FC236}">
                  <a16:creationId xmlns:a16="http://schemas.microsoft.com/office/drawing/2014/main" id="{DB73F9D4-CC0B-DF2E-7913-A52449E62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c</a:t>
              </a:r>
            </a:p>
          </p:txBody>
        </p:sp>
        <p:cxnSp>
          <p:nvCxnSpPr>
            <p:cNvPr id="14382" name="AutoShape 46">
              <a:extLst>
                <a:ext uri="{FF2B5EF4-FFF2-40B4-BE49-F238E27FC236}">
                  <a16:creationId xmlns:a16="http://schemas.microsoft.com/office/drawing/2014/main" id="{0F0D4DC4-776F-E727-A24D-47B1F0C3CDF7}"/>
                </a:ext>
              </a:extLst>
            </p:cNvPr>
            <p:cNvCxnSpPr>
              <a:cxnSpLocks noChangeShapeType="1"/>
              <a:stCxn id="14381" idx="0"/>
            </p:cNvCxnSpPr>
            <p:nvPr/>
          </p:nvCxnSpPr>
          <p:spPr bwMode="auto">
            <a:xfrm flipV="1">
              <a:off x="2607" y="2092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83" name="Oval 47">
              <a:extLst>
                <a:ext uri="{FF2B5EF4-FFF2-40B4-BE49-F238E27FC236}">
                  <a16:creationId xmlns:a16="http://schemas.microsoft.com/office/drawing/2014/main" id="{13AE8250-DD7D-97DF-41F3-7CB46F8B9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" y="24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i</a:t>
              </a:r>
            </a:p>
          </p:txBody>
        </p:sp>
        <p:cxnSp>
          <p:nvCxnSpPr>
            <p:cNvPr id="14384" name="AutoShape 48">
              <a:extLst>
                <a:ext uri="{FF2B5EF4-FFF2-40B4-BE49-F238E27FC236}">
                  <a16:creationId xmlns:a16="http://schemas.microsoft.com/office/drawing/2014/main" id="{0E47EF48-D38B-7AE7-A3DA-76096CCFE6AD}"/>
                </a:ext>
              </a:extLst>
            </p:cNvPr>
            <p:cNvCxnSpPr>
              <a:cxnSpLocks noChangeShapeType="1"/>
              <a:stCxn id="14383" idx="0"/>
            </p:cNvCxnSpPr>
            <p:nvPr/>
          </p:nvCxnSpPr>
          <p:spPr bwMode="auto">
            <a:xfrm flipV="1">
              <a:off x="4127" y="2092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85" name="Oval 49">
              <a:extLst>
                <a:ext uri="{FF2B5EF4-FFF2-40B4-BE49-F238E27FC236}">
                  <a16:creationId xmlns:a16="http://schemas.microsoft.com/office/drawing/2014/main" id="{029309CD-8E60-C0F4-A750-19A365D34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0" y="2736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d</a:t>
              </a:r>
            </a:p>
          </p:txBody>
        </p:sp>
        <p:cxnSp>
          <p:nvCxnSpPr>
            <p:cNvPr id="14386" name="AutoShape 50">
              <a:extLst>
                <a:ext uri="{FF2B5EF4-FFF2-40B4-BE49-F238E27FC236}">
                  <a16:creationId xmlns:a16="http://schemas.microsoft.com/office/drawing/2014/main" id="{04F2FE8F-77C9-AB8A-9560-AA11B9FCEE0A}"/>
                </a:ext>
              </a:extLst>
            </p:cNvPr>
            <p:cNvCxnSpPr>
              <a:cxnSpLocks noChangeShapeType="1"/>
              <a:stCxn id="14385" idx="1"/>
              <a:endCxn id="14377" idx="5"/>
            </p:cNvCxnSpPr>
            <p:nvPr/>
          </p:nvCxnSpPr>
          <p:spPr bwMode="auto">
            <a:xfrm flipH="1" flipV="1">
              <a:off x="2057" y="2672"/>
              <a:ext cx="68" cy="10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87" name="Oval 51">
              <a:extLst>
                <a:ext uri="{FF2B5EF4-FFF2-40B4-BE49-F238E27FC236}">
                  <a16:creationId xmlns:a16="http://schemas.microsoft.com/office/drawing/2014/main" id="{048A5F78-A37E-435B-821B-9B49D6BAA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2" y="3072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e</a:t>
              </a:r>
            </a:p>
          </p:txBody>
        </p:sp>
        <p:cxnSp>
          <p:nvCxnSpPr>
            <p:cNvPr id="14388" name="AutoShape 52">
              <a:extLst>
                <a:ext uri="{FF2B5EF4-FFF2-40B4-BE49-F238E27FC236}">
                  <a16:creationId xmlns:a16="http://schemas.microsoft.com/office/drawing/2014/main" id="{A816F680-B4F6-4B2A-03E1-23573968D05D}"/>
                </a:ext>
              </a:extLst>
            </p:cNvPr>
            <p:cNvCxnSpPr>
              <a:cxnSpLocks noChangeShapeType="1"/>
              <a:stCxn id="14387" idx="1"/>
              <a:endCxn id="14379" idx="5"/>
            </p:cNvCxnSpPr>
            <p:nvPr/>
          </p:nvCxnSpPr>
          <p:spPr bwMode="auto">
            <a:xfrm flipH="1" flipV="1">
              <a:off x="1760" y="3008"/>
              <a:ext cx="77" cy="10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4389" name="Text Box 53">
              <a:extLst>
                <a:ext uri="{FF2B5EF4-FFF2-40B4-BE49-F238E27FC236}">
                  <a16:creationId xmlns:a16="http://schemas.microsoft.com/office/drawing/2014/main" id="{2EE59FAC-B5A5-A5C6-AB71-5A218B906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5" y="3648"/>
              <a:ext cx="220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While we’re finding </a:t>
              </a:r>
              <a:r>
                <a:rPr lang="en-US" altLang="pt-BR" b="1" i="1">
                  <a:solidFill>
                    <a:srgbClr val="FF0000"/>
                  </a:solidFill>
                </a:rPr>
                <a:t>e</a:t>
              </a:r>
              <a:r>
                <a:rPr lang="en-US" altLang="pt-BR">
                  <a:solidFill>
                    <a:srgbClr val="FF0000"/>
                  </a:solidFill>
                </a:rPr>
                <a:t>, </a:t>
              </a:r>
            </a:p>
            <a:p>
              <a:pPr algn="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could we do anything else?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90130B42-9AA6-8C94-6919-D5EEE0033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00400"/>
            <a:ext cx="4191000" cy="3352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5AE0490-FD7D-3B82-9DBA-F69762A14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(5/11)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1FC70B0F-44CE-8902-6CAC-7E82BD4CF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13938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h</a:t>
            </a:r>
            <a:r>
              <a:rPr lang="en-US" altLang="pt-BR"/>
              <a:t>,</a:t>
            </a:r>
            <a:r>
              <a:rPr lang="en-US" altLang="pt-BR">
                <a:solidFill>
                  <a:srgbClr val="FF0000"/>
                </a:solidFill>
              </a:rPr>
              <a:t>i</a:t>
            </a:r>
            <a:r>
              <a:rPr lang="en-US" altLang="pt-BR"/>
              <a:t>)</a:t>
            </a:r>
          </a:p>
        </p:txBody>
      </p:sp>
      <p:sp>
        <p:nvSpPr>
          <p:cNvPr id="15364" name="Oval 4">
            <a:extLst>
              <a:ext uri="{FF2B5EF4-FFF2-40B4-BE49-F238E27FC236}">
                <a16:creationId xmlns:a16="http://schemas.microsoft.com/office/drawing/2014/main" id="{C180A4D9-51AE-3B06-5EBE-D6CE47687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5365" name="AutoShape 5">
            <a:extLst>
              <a:ext uri="{FF2B5EF4-FFF2-40B4-BE49-F238E27FC236}">
                <a16:creationId xmlns:a16="http://schemas.microsoft.com/office/drawing/2014/main" id="{F15038A1-D7B6-87CC-44DD-9E12021E85A1}"/>
              </a:ext>
            </a:extLst>
          </p:cNvPr>
          <p:cNvCxnSpPr>
            <a:cxnSpLocks noChangeShapeType="1"/>
            <a:stCxn id="15364" idx="6"/>
            <a:endCxn id="15369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66" name="AutoShape 6">
            <a:extLst>
              <a:ext uri="{FF2B5EF4-FFF2-40B4-BE49-F238E27FC236}">
                <a16:creationId xmlns:a16="http://schemas.microsoft.com/office/drawing/2014/main" id="{D010E7F2-E689-3967-E86E-24608A4236C3}"/>
              </a:ext>
            </a:extLst>
          </p:cNvPr>
          <p:cNvCxnSpPr>
            <a:cxnSpLocks noChangeShapeType="1"/>
            <a:stCxn id="15364" idx="4"/>
            <a:endCxn id="15367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67" name="Oval 7">
            <a:extLst>
              <a:ext uri="{FF2B5EF4-FFF2-40B4-BE49-F238E27FC236}">
                <a16:creationId xmlns:a16="http://schemas.microsoft.com/office/drawing/2014/main" id="{AC455504-33E1-5236-5ACA-27A838A69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4B2146E-50BA-BBCA-FE3B-EBF525FA07D8}"/>
              </a:ext>
            </a:extLst>
          </p:cNvPr>
          <p:cNvCxnSpPr>
            <a:cxnSpLocks noChangeShapeType="1"/>
            <a:stCxn id="15367" idx="4"/>
            <a:endCxn id="15379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69" name="Oval 9">
            <a:extLst>
              <a:ext uri="{FF2B5EF4-FFF2-40B4-BE49-F238E27FC236}">
                <a16:creationId xmlns:a16="http://schemas.microsoft.com/office/drawing/2014/main" id="{9CB82265-5807-E01F-471C-614044F51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15370" name="AutoShape 10">
            <a:extLst>
              <a:ext uri="{FF2B5EF4-FFF2-40B4-BE49-F238E27FC236}">
                <a16:creationId xmlns:a16="http://schemas.microsoft.com/office/drawing/2014/main" id="{18137D79-037E-5703-544F-5481CD5A5A69}"/>
              </a:ext>
            </a:extLst>
          </p:cNvPr>
          <p:cNvCxnSpPr>
            <a:cxnSpLocks noChangeShapeType="1"/>
            <a:stCxn id="15369" idx="6"/>
            <a:endCxn id="15375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1" name="AutoShape 11">
            <a:extLst>
              <a:ext uri="{FF2B5EF4-FFF2-40B4-BE49-F238E27FC236}">
                <a16:creationId xmlns:a16="http://schemas.microsoft.com/office/drawing/2014/main" id="{0682CED5-8E7C-55EE-4421-831D1F81A622}"/>
              </a:ext>
            </a:extLst>
          </p:cNvPr>
          <p:cNvCxnSpPr>
            <a:cxnSpLocks noChangeShapeType="1"/>
            <a:stCxn id="15369" idx="4"/>
            <a:endCxn id="15372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2" name="Oval 12">
            <a:extLst>
              <a:ext uri="{FF2B5EF4-FFF2-40B4-BE49-F238E27FC236}">
                <a16:creationId xmlns:a16="http://schemas.microsoft.com/office/drawing/2014/main" id="{5DC611AF-79C1-C595-2074-9E66C957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15373" name="AutoShape 13">
            <a:extLst>
              <a:ext uri="{FF2B5EF4-FFF2-40B4-BE49-F238E27FC236}">
                <a16:creationId xmlns:a16="http://schemas.microsoft.com/office/drawing/2014/main" id="{E3BFC00E-823D-8740-EA31-3C247619F51D}"/>
              </a:ext>
            </a:extLst>
          </p:cNvPr>
          <p:cNvCxnSpPr>
            <a:cxnSpLocks noChangeShapeType="1"/>
            <a:stCxn id="15372" idx="6"/>
            <a:endCxn id="15377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374" name="AutoShape 14">
            <a:extLst>
              <a:ext uri="{FF2B5EF4-FFF2-40B4-BE49-F238E27FC236}">
                <a16:creationId xmlns:a16="http://schemas.microsoft.com/office/drawing/2014/main" id="{96A05AAD-E0DF-4536-875E-09984EAC1356}"/>
              </a:ext>
            </a:extLst>
          </p:cNvPr>
          <p:cNvCxnSpPr>
            <a:cxnSpLocks noChangeShapeType="1"/>
            <a:stCxn id="15372" idx="4"/>
            <a:endCxn id="15381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5" name="Oval 15">
            <a:extLst>
              <a:ext uri="{FF2B5EF4-FFF2-40B4-BE49-F238E27FC236}">
                <a16:creationId xmlns:a16="http://schemas.microsoft.com/office/drawing/2014/main" id="{FD721832-4BA8-FF77-0828-84407C08A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5376" name="AutoShape 16">
            <a:extLst>
              <a:ext uri="{FF2B5EF4-FFF2-40B4-BE49-F238E27FC236}">
                <a16:creationId xmlns:a16="http://schemas.microsoft.com/office/drawing/2014/main" id="{C66FB8AE-0CE1-7A2C-12D1-3E1943632637}"/>
              </a:ext>
            </a:extLst>
          </p:cNvPr>
          <p:cNvCxnSpPr>
            <a:cxnSpLocks noChangeShapeType="1"/>
            <a:stCxn id="15375" idx="4"/>
            <a:endCxn id="15377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7" name="Oval 17">
            <a:extLst>
              <a:ext uri="{FF2B5EF4-FFF2-40B4-BE49-F238E27FC236}">
                <a16:creationId xmlns:a16="http://schemas.microsoft.com/office/drawing/2014/main" id="{06E30853-F220-6507-0AA4-A1944838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15378" name="AutoShape 18">
            <a:extLst>
              <a:ext uri="{FF2B5EF4-FFF2-40B4-BE49-F238E27FC236}">
                <a16:creationId xmlns:a16="http://schemas.microsoft.com/office/drawing/2014/main" id="{5CA63D15-C7C1-02E7-F315-C3130D4FE326}"/>
              </a:ext>
            </a:extLst>
          </p:cNvPr>
          <p:cNvCxnSpPr>
            <a:cxnSpLocks noChangeShapeType="1"/>
            <a:stCxn id="15377" idx="4"/>
            <a:endCxn id="15383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79" name="Oval 19">
            <a:extLst>
              <a:ext uri="{FF2B5EF4-FFF2-40B4-BE49-F238E27FC236}">
                <a16:creationId xmlns:a16="http://schemas.microsoft.com/office/drawing/2014/main" id="{4B8BDE0D-018B-E8E6-518D-4CC639CB1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5380" name="AutoShape 20">
            <a:extLst>
              <a:ext uri="{FF2B5EF4-FFF2-40B4-BE49-F238E27FC236}">
                <a16:creationId xmlns:a16="http://schemas.microsoft.com/office/drawing/2014/main" id="{3321E8FC-6A18-EF82-BF4A-1C4F6CA669F5}"/>
              </a:ext>
            </a:extLst>
          </p:cNvPr>
          <p:cNvCxnSpPr>
            <a:cxnSpLocks noChangeShapeType="1"/>
            <a:stCxn id="15379" idx="6"/>
            <a:endCxn id="15381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81" name="Oval 21">
            <a:extLst>
              <a:ext uri="{FF2B5EF4-FFF2-40B4-BE49-F238E27FC236}">
                <a16:creationId xmlns:a16="http://schemas.microsoft.com/office/drawing/2014/main" id="{C25D8159-014D-C6AB-2725-D113DCC6E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5382" name="AutoShape 22">
            <a:extLst>
              <a:ext uri="{FF2B5EF4-FFF2-40B4-BE49-F238E27FC236}">
                <a16:creationId xmlns:a16="http://schemas.microsoft.com/office/drawing/2014/main" id="{06B6BD59-185A-F0CF-E66A-DC850859B4D8}"/>
              </a:ext>
            </a:extLst>
          </p:cNvPr>
          <p:cNvCxnSpPr>
            <a:cxnSpLocks noChangeShapeType="1"/>
            <a:stCxn id="15381" idx="6"/>
            <a:endCxn id="15383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83" name="Oval 23">
            <a:extLst>
              <a:ext uri="{FF2B5EF4-FFF2-40B4-BE49-F238E27FC236}">
                <a16:creationId xmlns:a16="http://schemas.microsoft.com/office/drawing/2014/main" id="{CF1294F6-9F63-EA6E-470A-205886270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5384" name="Text Box 24">
            <a:extLst>
              <a:ext uri="{FF2B5EF4-FFF2-40B4-BE49-F238E27FC236}">
                <a16:creationId xmlns:a16="http://schemas.microsoft.com/office/drawing/2014/main" id="{1BC00272-8E96-F9C3-1663-EDB5D4927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5385" name="Text Box 25">
            <a:extLst>
              <a:ext uri="{FF2B5EF4-FFF2-40B4-BE49-F238E27FC236}">
                <a16:creationId xmlns:a16="http://schemas.microsoft.com/office/drawing/2014/main" id="{59190A07-987C-EEAB-287B-CD90AFF31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5386" name="Text Box 26">
            <a:extLst>
              <a:ext uri="{FF2B5EF4-FFF2-40B4-BE49-F238E27FC236}">
                <a16:creationId xmlns:a16="http://schemas.microsoft.com/office/drawing/2014/main" id="{E66D1622-6C3A-3F8F-A17D-FD759DFC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096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7</a:t>
            </a:r>
          </a:p>
        </p:txBody>
      </p:sp>
      <p:sp>
        <p:nvSpPr>
          <p:cNvPr id="15387" name="Text Box 27">
            <a:extLst>
              <a:ext uri="{FF2B5EF4-FFF2-40B4-BE49-F238E27FC236}">
                <a16:creationId xmlns:a16="http://schemas.microsoft.com/office/drawing/2014/main" id="{25E1C8A7-6F97-D008-1C06-687ECD013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5388" name="Text Box 28">
            <a:extLst>
              <a:ext uri="{FF2B5EF4-FFF2-40B4-BE49-F238E27FC236}">
                <a16:creationId xmlns:a16="http://schemas.microsoft.com/office/drawing/2014/main" id="{19B7E496-9262-BB38-0232-46D5A1443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598488"/>
            <a:ext cx="27305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6</a:t>
            </a:r>
          </a:p>
        </p:txBody>
      </p:sp>
      <p:sp>
        <p:nvSpPr>
          <p:cNvPr id="15389" name="Text Box 29">
            <a:extLst>
              <a:ext uri="{FF2B5EF4-FFF2-40B4-BE49-F238E27FC236}">
                <a16:creationId xmlns:a16="http://schemas.microsoft.com/office/drawing/2014/main" id="{F2F3A6C7-F61C-9855-CF0F-A516B78ED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8</a:t>
            </a:r>
          </a:p>
        </p:txBody>
      </p:sp>
      <p:sp>
        <p:nvSpPr>
          <p:cNvPr id="15390" name="Text Box 30">
            <a:extLst>
              <a:ext uri="{FF2B5EF4-FFF2-40B4-BE49-F238E27FC236}">
                <a16:creationId xmlns:a16="http://schemas.microsoft.com/office/drawing/2014/main" id="{69D452D7-EDD2-C0A2-3CBF-6636CC76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5391" name="Text Box 31">
            <a:extLst>
              <a:ext uri="{FF2B5EF4-FFF2-40B4-BE49-F238E27FC236}">
                <a16:creationId xmlns:a16="http://schemas.microsoft.com/office/drawing/2014/main" id="{38D0B6F4-71D7-AC62-E434-BCB0A8CA8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1002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5392" name="Oval 32">
            <a:extLst>
              <a:ext uri="{FF2B5EF4-FFF2-40B4-BE49-F238E27FC236}">
                <a16:creationId xmlns:a16="http://schemas.microsoft.com/office/drawing/2014/main" id="{22F68C5D-95D2-9273-D767-DAD40637F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6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5393" name="AutoShape 33">
            <a:extLst>
              <a:ext uri="{FF2B5EF4-FFF2-40B4-BE49-F238E27FC236}">
                <a16:creationId xmlns:a16="http://schemas.microsoft.com/office/drawing/2014/main" id="{5DCCBCE3-C03B-C23A-77C2-6A4EB66415C4}"/>
              </a:ext>
            </a:extLst>
          </p:cNvPr>
          <p:cNvCxnSpPr>
            <a:cxnSpLocks noChangeShapeType="1"/>
            <a:stCxn id="15392" idx="0"/>
          </p:cNvCxnSpPr>
          <p:nvPr/>
        </p:nvCxnSpPr>
        <p:spPr bwMode="auto">
          <a:xfrm flipV="1">
            <a:off x="21336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4" name="Oval 34">
            <a:extLst>
              <a:ext uri="{FF2B5EF4-FFF2-40B4-BE49-F238E27FC236}">
                <a16:creationId xmlns:a16="http://schemas.microsoft.com/office/drawing/2014/main" id="{0FE13740-3318-F072-3E02-6883AC13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2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5395" name="AutoShape 35">
            <a:extLst>
              <a:ext uri="{FF2B5EF4-FFF2-40B4-BE49-F238E27FC236}">
                <a16:creationId xmlns:a16="http://schemas.microsoft.com/office/drawing/2014/main" id="{1200E074-043C-9990-9A8C-05969956CD4B}"/>
              </a:ext>
            </a:extLst>
          </p:cNvPr>
          <p:cNvCxnSpPr>
            <a:cxnSpLocks noChangeShapeType="1"/>
            <a:stCxn id="15394" idx="0"/>
          </p:cNvCxnSpPr>
          <p:nvPr/>
        </p:nvCxnSpPr>
        <p:spPr bwMode="auto">
          <a:xfrm flipV="1">
            <a:off x="27432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6" name="Oval 36">
            <a:extLst>
              <a:ext uri="{FF2B5EF4-FFF2-40B4-BE49-F238E27FC236}">
                <a16:creationId xmlns:a16="http://schemas.microsoft.com/office/drawing/2014/main" id="{EFB80AD6-D753-4AC1-5E0D-3C4F90963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8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5397" name="AutoShape 37">
            <a:extLst>
              <a:ext uri="{FF2B5EF4-FFF2-40B4-BE49-F238E27FC236}">
                <a16:creationId xmlns:a16="http://schemas.microsoft.com/office/drawing/2014/main" id="{645E83EC-8268-507F-FBC9-59BCE6EDF294}"/>
              </a:ext>
            </a:extLst>
          </p:cNvPr>
          <p:cNvCxnSpPr>
            <a:cxnSpLocks noChangeShapeType="1"/>
            <a:stCxn id="15396" idx="0"/>
          </p:cNvCxnSpPr>
          <p:nvPr/>
        </p:nvCxnSpPr>
        <p:spPr bwMode="auto">
          <a:xfrm flipV="1">
            <a:off x="33528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398" name="Oval 38">
            <a:extLst>
              <a:ext uri="{FF2B5EF4-FFF2-40B4-BE49-F238E27FC236}">
                <a16:creationId xmlns:a16="http://schemas.microsoft.com/office/drawing/2014/main" id="{838D1EEF-8F81-4783-DBA1-D07198B82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5399" name="AutoShape 39">
            <a:extLst>
              <a:ext uri="{FF2B5EF4-FFF2-40B4-BE49-F238E27FC236}">
                <a16:creationId xmlns:a16="http://schemas.microsoft.com/office/drawing/2014/main" id="{9B73571E-3902-16F0-FA8F-A6F5B306A76F}"/>
              </a:ext>
            </a:extLst>
          </p:cNvPr>
          <p:cNvCxnSpPr>
            <a:cxnSpLocks noChangeShapeType="1"/>
            <a:stCxn id="15398" idx="0"/>
          </p:cNvCxnSpPr>
          <p:nvPr/>
        </p:nvCxnSpPr>
        <p:spPr bwMode="auto">
          <a:xfrm flipV="1">
            <a:off x="9398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00" name="Oval 40">
            <a:extLst>
              <a:ext uri="{FF2B5EF4-FFF2-40B4-BE49-F238E27FC236}">
                <a16:creationId xmlns:a16="http://schemas.microsoft.com/office/drawing/2014/main" id="{E4FE742D-2313-2E1A-C40A-A291C31BB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5401" name="AutoShape 41">
            <a:extLst>
              <a:ext uri="{FF2B5EF4-FFF2-40B4-BE49-F238E27FC236}">
                <a16:creationId xmlns:a16="http://schemas.microsoft.com/office/drawing/2014/main" id="{D4789EA0-1974-8C1C-3181-78A9BBCE4F2C}"/>
              </a:ext>
            </a:extLst>
          </p:cNvPr>
          <p:cNvCxnSpPr>
            <a:cxnSpLocks noChangeShapeType="1"/>
            <a:stCxn id="15400" idx="0"/>
            <a:endCxn id="15398" idx="3"/>
          </p:cNvCxnSpPr>
          <p:nvPr/>
        </p:nvCxnSpPr>
        <p:spPr bwMode="auto">
          <a:xfrm flipV="1">
            <a:off x="468313" y="4243388"/>
            <a:ext cx="292100" cy="6334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02" name="Oval 42">
            <a:extLst>
              <a:ext uri="{FF2B5EF4-FFF2-40B4-BE49-F238E27FC236}">
                <a16:creationId xmlns:a16="http://schemas.microsoft.com/office/drawing/2014/main" id="{89AD84B0-C55F-15D6-168B-500327EFC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5403" name="AutoShape 43">
            <a:extLst>
              <a:ext uri="{FF2B5EF4-FFF2-40B4-BE49-F238E27FC236}">
                <a16:creationId xmlns:a16="http://schemas.microsoft.com/office/drawing/2014/main" id="{5FCB7587-A7A0-4565-5C6A-E4BF266A2BEF}"/>
              </a:ext>
            </a:extLst>
          </p:cNvPr>
          <p:cNvCxnSpPr>
            <a:cxnSpLocks noChangeShapeType="1"/>
            <a:stCxn id="15402" idx="0"/>
          </p:cNvCxnSpPr>
          <p:nvPr/>
        </p:nvCxnSpPr>
        <p:spPr bwMode="auto">
          <a:xfrm flipV="1">
            <a:off x="15494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04" name="Oval 44">
            <a:extLst>
              <a:ext uri="{FF2B5EF4-FFF2-40B4-BE49-F238E27FC236}">
                <a16:creationId xmlns:a16="http://schemas.microsoft.com/office/drawing/2014/main" id="{7A9AFE9D-AF87-4675-D233-A7CFB34C8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i</a:t>
            </a:r>
          </a:p>
        </p:txBody>
      </p:sp>
      <p:cxnSp>
        <p:nvCxnSpPr>
          <p:cNvPr id="15405" name="AutoShape 45">
            <a:extLst>
              <a:ext uri="{FF2B5EF4-FFF2-40B4-BE49-F238E27FC236}">
                <a16:creationId xmlns:a16="http://schemas.microsoft.com/office/drawing/2014/main" id="{0458A466-063A-4913-DD23-1A357FCFD9F5}"/>
              </a:ext>
            </a:extLst>
          </p:cNvPr>
          <p:cNvCxnSpPr>
            <a:cxnSpLocks noChangeShapeType="1"/>
            <a:stCxn id="15404" idx="0"/>
          </p:cNvCxnSpPr>
          <p:nvPr/>
        </p:nvCxnSpPr>
        <p:spPr bwMode="auto">
          <a:xfrm flipV="1">
            <a:off x="39624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06" name="Oval 46">
            <a:extLst>
              <a:ext uri="{FF2B5EF4-FFF2-40B4-BE49-F238E27FC236}">
                <a16:creationId xmlns:a16="http://schemas.microsoft.com/office/drawing/2014/main" id="{28404109-F274-E8C2-9116-A0A6DB1C2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13" y="4876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5407" name="AutoShape 47">
            <a:extLst>
              <a:ext uri="{FF2B5EF4-FFF2-40B4-BE49-F238E27FC236}">
                <a16:creationId xmlns:a16="http://schemas.microsoft.com/office/drawing/2014/main" id="{0ADA4C44-F886-554E-BE01-AD2517733525}"/>
              </a:ext>
            </a:extLst>
          </p:cNvPr>
          <p:cNvCxnSpPr>
            <a:cxnSpLocks noChangeShapeType="1"/>
            <a:stCxn id="15406" idx="0"/>
            <a:endCxn id="15398" idx="5"/>
          </p:cNvCxnSpPr>
          <p:nvPr/>
        </p:nvCxnSpPr>
        <p:spPr bwMode="auto">
          <a:xfrm flipH="1" flipV="1">
            <a:off x="1119188" y="4243388"/>
            <a:ext cx="288925" cy="6334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08" name="Oval 48">
            <a:extLst>
              <a:ext uri="{FF2B5EF4-FFF2-40B4-BE49-F238E27FC236}">
                <a16:creationId xmlns:a16="http://schemas.microsoft.com/office/drawing/2014/main" id="{F6E9C7D7-32B6-CDDE-1D0A-2433E3C1E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5892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5409" name="AutoShape 49">
            <a:extLst>
              <a:ext uri="{FF2B5EF4-FFF2-40B4-BE49-F238E27FC236}">
                <a16:creationId xmlns:a16="http://schemas.microsoft.com/office/drawing/2014/main" id="{763BF032-6A40-FA83-312C-78B11831FD34}"/>
              </a:ext>
            </a:extLst>
          </p:cNvPr>
          <p:cNvCxnSpPr>
            <a:cxnSpLocks noChangeShapeType="1"/>
            <a:stCxn id="15408" idx="0"/>
            <a:endCxn id="15400" idx="5"/>
          </p:cNvCxnSpPr>
          <p:nvPr/>
        </p:nvCxnSpPr>
        <p:spPr bwMode="auto">
          <a:xfrm flipH="1" flipV="1">
            <a:off x="647700" y="5310188"/>
            <a:ext cx="303213" cy="581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10" name="Rectangle 50">
            <a:extLst>
              <a:ext uri="{FF2B5EF4-FFF2-40B4-BE49-F238E27FC236}">
                <a16:creationId xmlns:a16="http://schemas.microsoft.com/office/drawing/2014/main" id="{6AF5B7D8-B12F-5418-0323-63CA6755F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00400"/>
            <a:ext cx="4419600" cy="3352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5411" name="Oval 51">
            <a:extLst>
              <a:ext uri="{FF2B5EF4-FFF2-40B4-BE49-F238E27FC236}">
                <a16:creationId xmlns:a16="http://schemas.microsoft.com/office/drawing/2014/main" id="{3133D1A7-41D1-1DA3-E591-EDEA16E3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5412" name="AutoShape 52">
            <a:extLst>
              <a:ext uri="{FF2B5EF4-FFF2-40B4-BE49-F238E27FC236}">
                <a16:creationId xmlns:a16="http://schemas.microsoft.com/office/drawing/2014/main" id="{475EB963-0E4A-BDB0-300A-4DC6BDB0870E}"/>
              </a:ext>
            </a:extLst>
          </p:cNvPr>
          <p:cNvCxnSpPr>
            <a:cxnSpLocks noChangeShapeType="1"/>
            <a:stCxn id="15411" idx="0"/>
          </p:cNvCxnSpPr>
          <p:nvPr/>
        </p:nvCxnSpPr>
        <p:spPr bwMode="auto">
          <a:xfrm flipV="1">
            <a:off x="67675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13" name="Oval 53">
            <a:extLst>
              <a:ext uri="{FF2B5EF4-FFF2-40B4-BE49-F238E27FC236}">
                <a16:creationId xmlns:a16="http://schemas.microsoft.com/office/drawing/2014/main" id="{CBCDB0BB-AA02-97ED-CDE4-682C4C8BD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31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5414" name="AutoShape 54">
            <a:extLst>
              <a:ext uri="{FF2B5EF4-FFF2-40B4-BE49-F238E27FC236}">
                <a16:creationId xmlns:a16="http://schemas.microsoft.com/office/drawing/2014/main" id="{87D3F9A0-0B69-97E1-3B5D-75107A428E27}"/>
              </a:ext>
            </a:extLst>
          </p:cNvPr>
          <p:cNvCxnSpPr>
            <a:cxnSpLocks noChangeShapeType="1"/>
            <a:stCxn id="15413" idx="0"/>
          </p:cNvCxnSpPr>
          <p:nvPr/>
        </p:nvCxnSpPr>
        <p:spPr bwMode="auto">
          <a:xfrm flipV="1">
            <a:off x="73771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15" name="Oval 55">
            <a:extLst>
              <a:ext uri="{FF2B5EF4-FFF2-40B4-BE49-F238E27FC236}">
                <a16:creationId xmlns:a16="http://schemas.microsoft.com/office/drawing/2014/main" id="{DC975827-21F5-689A-108B-B9597D6D8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27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5416" name="AutoShape 56">
            <a:extLst>
              <a:ext uri="{FF2B5EF4-FFF2-40B4-BE49-F238E27FC236}">
                <a16:creationId xmlns:a16="http://schemas.microsoft.com/office/drawing/2014/main" id="{631DCDE4-E5DE-DFA6-6A11-8B72A456A629}"/>
              </a:ext>
            </a:extLst>
          </p:cNvPr>
          <p:cNvCxnSpPr>
            <a:cxnSpLocks noChangeShapeType="1"/>
            <a:stCxn id="15415" idx="0"/>
          </p:cNvCxnSpPr>
          <p:nvPr/>
        </p:nvCxnSpPr>
        <p:spPr bwMode="auto">
          <a:xfrm flipV="1">
            <a:off x="79867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17" name="Oval 57">
            <a:extLst>
              <a:ext uri="{FF2B5EF4-FFF2-40B4-BE49-F238E27FC236}">
                <a16:creationId xmlns:a16="http://schemas.microsoft.com/office/drawing/2014/main" id="{755D9037-86D5-1B07-D0CA-02DBE5E3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5418" name="AutoShape 58">
            <a:extLst>
              <a:ext uri="{FF2B5EF4-FFF2-40B4-BE49-F238E27FC236}">
                <a16:creationId xmlns:a16="http://schemas.microsoft.com/office/drawing/2014/main" id="{115EA1C2-C7A0-18DA-27E6-8261F7FC01E4}"/>
              </a:ext>
            </a:extLst>
          </p:cNvPr>
          <p:cNvCxnSpPr>
            <a:cxnSpLocks noChangeShapeType="1"/>
            <a:stCxn id="15417" idx="0"/>
          </p:cNvCxnSpPr>
          <p:nvPr/>
        </p:nvCxnSpPr>
        <p:spPr bwMode="auto">
          <a:xfrm flipV="1">
            <a:off x="53594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19" name="Oval 59">
            <a:extLst>
              <a:ext uri="{FF2B5EF4-FFF2-40B4-BE49-F238E27FC236}">
                <a16:creationId xmlns:a16="http://schemas.microsoft.com/office/drawing/2014/main" id="{C12D6DE6-A964-A4D2-1B44-BFB2F49A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3913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5420" name="AutoShape 60">
            <a:extLst>
              <a:ext uri="{FF2B5EF4-FFF2-40B4-BE49-F238E27FC236}">
                <a16:creationId xmlns:a16="http://schemas.microsoft.com/office/drawing/2014/main" id="{02AF52B1-7BE8-3AC0-AF7D-5D8740F6A5D8}"/>
              </a:ext>
            </a:extLst>
          </p:cNvPr>
          <p:cNvCxnSpPr>
            <a:cxnSpLocks noChangeShapeType="1"/>
            <a:stCxn id="15419" idx="0"/>
            <a:endCxn id="15417" idx="3"/>
          </p:cNvCxnSpPr>
          <p:nvPr/>
        </p:nvCxnSpPr>
        <p:spPr bwMode="auto">
          <a:xfrm flipV="1">
            <a:off x="4887913" y="42433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21" name="Oval 61">
            <a:extLst>
              <a:ext uri="{FF2B5EF4-FFF2-40B4-BE49-F238E27FC236}">
                <a16:creationId xmlns:a16="http://schemas.microsoft.com/office/drawing/2014/main" id="{5CECD315-9699-77D3-EAF2-0DF29D904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5422" name="AutoShape 62">
            <a:extLst>
              <a:ext uri="{FF2B5EF4-FFF2-40B4-BE49-F238E27FC236}">
                <a16:creationId xmlns:a16="http://schemas.microsoft.com/office/drawing/2014/main" id="{33D7915F-46C1-D79D-EC00-CE1561DAD302}"/>
              </a:ext>
            </a:extLst>
          </p:cNvPr>
          <p:cNvCxnSpPr>
            <a:cxnSpLocks noChangeShapeType="1"/>
            <a:stCxn id="15421" idx="0"/>
          </p:cNvCxnSpPr>
          <p:nvPr/>
        </p:nvCxnSpPr>
        <p:spPr bwMode="auto">
          <a:xfrm flipV="1">
            <a:off x="61833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23" name="Oval 63">
            <a:extLst>
              <a:ext uri="{FF2B5EF4-FFF2-40B4-BE49-F238E27FC236}">
                <a16:creationId xmlns:a16="http://schemas.microsoft.com/office/drawing/2014/main" id="{09E7A433-3F72-0965-2191-891404E4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300" y="48133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5424" name="AutoShape 64">
            <a:extLst>
              <a:ext uri="{FF2B5EF4-FFF2-40B4-BE49-F238E27FC236}">
                <a16:creationId xmlns:a16="http://schemas.microsoft.com/office/drawing/2014/main" id="{9CFC4486-9C9A-2F77-76FF-1D62E4BB7B43}"/>
              </a:ext>
            </a:extLst>
          </p:cNvPr>
          <p:cNvCxnSpPr>
            <a:cxnSpLocks noChangeShapeType="1"/>
            <a:stCxn id="15423" idx="0"/>
            <a:endCxn id="15415" idx="4"/>
          </p:cNvCxnSpPr>
          <p:nvPr/>
        </p:nvCxnSpPr>
        <p:spPr bwMode="auto">
          <a:xfrm flipH="1" flipV="1">
            <a:off x="7986713" y="4318000"/>
            <a:ext cx="1587" cy="49530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25" name="Oval 65">
            <a:extLst>
              <a:ext uri="{FF2B5EF4-FFF2-40B4-BE49-F238E27FC236}">
                <a16:creationId xmlns:a16="http://schemas.microsoft.com/office/drawing/2014/main" id="{E5438FEF-086E-2017-6CED-BFEA1D042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5426" name="AutoShape 66">
            <a:extLst>
              <a:ext uri="{FF2B5EF4-FFF2-40B4-BE49-F238E27FC236}">
                <a16:creationId xmlns:a16="http://schemas.microsoft.com/office/drawing/2014/main" id="{EB4A6024-35CE-0A8A-CF72-4BF86E9D17BC}"/>
              </a:ext>
            </a:extLst>
          </p:cNvPr>
          <p:cNvCxnSpPr>
            <a:cxnSpLocks noChangeShapeType="1"/>
            <a:stCxn id="15425" idx="0"/>
            <a:endCxn id="15417" idx="5"/>
          </p:cNvCxnSpPr>
          <p:nvPr/>
        </p:nvCxnSpPr>
        <p:spPr bwMode="auto">
          <a:xfrm flipH="1" flipV="1">
            <a:off x="5538788" y="4243388"/>
            <a:ext cx="2889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5427" name="Oval 67">
            <a:extLst>
              <a:ext uri="{FF2B5EF4-FFF2-40B4-BE49-F238E27FC236}">
                <a16:creationId xmlns:a16="http://schemas.microsoft.com/office/drawing/2014/main" id="{0091135E-444C-4CFE-0C16-6EE786F8D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5867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5428" name="AutoShape 68">
            <a:extLst>
              <a:ext uri="{FF2B5EF4-FFF2-40B4-BE49-F238E27FC236}">
                <a16:creationId xmlns:a16="http://schemas.microsoft.com/office/drawing/2014/main" id="{D036CA97-3057-2514-25FE-A33912CE6E48}"/>
              </a:ext>
            </a:extLst>
          </p:cNvPr>
          <p:cNvCxnSpPr>
            <a:cxnSpLocks noChangeShapeType="1"/>
            <a:stCxn id="15427" idx="0"/>
            <a:endCxn id="15419" idx="5"/>
          </p:cNvCxnSpPr>
          <p:nvPr/>
        </p:nvCxnSpPr>
        <p:spPr bwMode="auto">
          <a:xfrm flipH="1" flipV="1">
            <a:off x="5067300" y="5233988"/>
            <a:ext cx="303213" cy="631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5429" name="AutoShape 69">
            <a:extLst>
              <a:ext uri="{FF2B5EF4-FFF2-40B4-BE49-F238E27FC236}">
                <a16:creationId xmlns:a16="http://schemas.microsoft.com/office/drawing/2014/main" id="{761D2587-1592-DF10-3686-03E16334A61F}"/>
              </a:ext>
            </a:extLst>
          </p:cNvPr>
          <p:cNvCxnSpPr>
            <a:cxnSpLocks noChangeShapeType="1"/>
            <a:stCxn id="15361" idx="3"/>
            <a:endCxn id="15410" idx="1"/>
          </p:cNvCxnSpPr>
          <p:nvPr/>
        </p:nvCxnSpPr>
        <p:spPr bwMode="auto">
          <a:xfrm>
            <a:off x="4343400" y="4876800"/>
            <a:ext cx="228600" cy="1588"/>
          </a:xfrm>
          <a:prstGeom prst="straightConnector1">
            <a:avLst/>
          </a:prstGeom>
          <a:noFill/>
          <a:ln w="4752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3DB7A1B9-CA9D-6659-0D9F-A56DA8AC04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(6/11)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0FBB6BAF-F3F2-D0D9-6286-0367799ED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1392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c</a:t>
            </a:r>
            <a:r>
              <a:rPr lang="en-US" altLang="pt-BR"/>
              <a:t>,</a:t>
            </a:r>
            <a:r>
              <a:rPr lang="en-US" altLang="pt-BR">
                <a:solidFill>
                  <a:srgbClr val="FF0000"/>
                </a:solidFill>
              </a:rPr>
              <a:t>f</a:t>
            </a:r>
            <a:r>
              <a:rPr lang="en-US" altLang="pt-BR"/>
              <a:t>)</a:t>
            </a:r>
          </a:p>
        </p:txBody>
      </p:sp>
      <p:sp>
        <p:nvSpPr>
          <p:cNvPr id="16387" name="Oval 3">
            <a:extLst>
              <a:ext uri="{FF2B5EF4-FFF2-40B4-BE49-F238E27FC236}">
                <a16:creationId xmlns:a16="http://schemas.microsoft.com/office/drawing/2014/main" id="{05ADC56A-396E-5B5B-CB99-079A3817C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6388" name="AutoShape 4">
            <a:extLst>
              <a:ext uri="{FF2B5EF4-FFF2-40B4-BE49-F238E27FC236}">
                <a16:creationId xmlns:a16="http://schemas.microsoft.com/office/drawing/2014/main" id="{A3218450-AA53-53B9-5C49-A2076DDF71F5}"/>
              </a:ext>
            </a:extLst>
          </p:cNvPr>
          <p:cNvCxnSpPr>
            <a:cxnSpLocks noChangeShapeType="1"/>
            <a:stCxn id="16387" idx="6"/>
            <a:endCxn id="16392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89" name="AutoShape 5">
            <a:extLst>
              <a:ext uri="{FF2B5EF4-FFF2-40B4-BE49-F238E27FC236}">
                <a16:creationId xmlns:a16="http://schemas.microsoft.com/office/drawing/2014/main" id="{C054C0FE-363F-65F9-CAA9-2E3B739538B2}"/>
              </a:ext>
            </a:extLst>
          </p:cNvPr>
          <p:cNvCxnSpPr>
            <a:cxnSpLocks noChangeShapeType="1"/>
            <a:stCxn id="16387" idx="4"/>
            <a:endCxn id="16390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0" name="Oval 6">
            <a:extLst>
              <a:ext uri="{FF2B5EF4-FFF2-40B4-BE49-F238E27FC236}">
                <a16:creationId xmlns:a16="http://schemas.microsoft.com/office/drawing/2014/main" id="{12DB1C66-004E-3BEE-8AA9-833F97BC8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B9566612-74FC-8710-073C-1046BCCE8762}"/>
              </a:ext>
            </a:extLst>
          </p:cNvPr>
          <p:cNvCxnSpPr>
            <a:cxnSpLocks noChangeShapeType="1"/>
            <a:stCxn id="16390" idx="4"/>
            <a:endCxn id="16402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2" name="Oval 8">
            <a:extLst>
              <a:ext uri="{FF2B5EF4-FFF2-40B4-BE49-F238E27FC236}">
                <a16:creationId xmlns:a16="http://schemas.microsoft.com/office/drawing/2014/main" id="{FD211530-42B7-00CC-652D-67FC65FEF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091A726D-89B8-EAA3-36AA-1C4AD204E869}"/>
              </a:ext>
            </a:extLst>
          </p:cNvPr>
          <p:cNvCxnSpPr>
            <a:cxnSpLocks noChangeShapeType="1"/>
            <a:stCxn id="16392" idx="6"/>
            <a:endCxn id="16398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4" name="AutoShape 10">
            <a:extLst>
              <a:ext uri="{FF2B5EF4-FFF2-40B4-BE49-F238E27FC236}">
                <a16:creationId xmlns:a16="http://schemas.microsoft.com/office/drawing/2014/main" id="{26EBB613-4EA4-C1FB-DBB5-FB0F454C4A6D}"/>
              </a:ext>
            </a:extLst>
          </p:cNvPr>
          <p:cNvCxnSpPr>
            <a:cxnSpLocks noChangeShapeType="1"/>
            <a:stCxn id="16392" idx="4"/>
            <a:endCxn id="16395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5" name="Oval 11">
            <a:extLst>
              <a:ext uri="{FF2B5EF4-FFF2-40B4-BE49-F238E27FC236}">
                <a16:creationId xmlns:a16="http://schemas.microsoft.com/office/drawing/2014/main" id="{C3BC81BC-A74C-DB68-538C-1EDB0FC7C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16396" name="AutoShape 12">
            <a:extLst>
              <a:ext uri="{FF2B5EF4-FFF2-40B4-BE49-F238E27FC236}">
                <a16:creationId xmlns:a16="http://schemas.microsoft.com/office/drawing/2014/main" id="{528BB093-A4EE-54AD-4942-5544051B8373}"/>
              </a:ext>
            </a:extLst>
          </p:cNvPr>
          <p:cNvCxnSpPr>
            <a:cxnSpLocks noChangeShapeType="1"/>
            <a:stCxn id="16395" idx="6"/>
            <a:endCxn id="16400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397" name="AutoShape 13">
            <a:extLst>
              <a:ext uri="{FF2B5EF4-FFF2-40B4-BE49-F238E27FC236}">
                <a16:creationId xmlns:a16="http://schemas.microsoft.com/office/drawing/2014/main" id="{218EE817-195B-9113-EE3B-D55DACE330C0}"/>
              </a:ext>
            </a:extLst>
          </p:cNvPr>
          <p:cNvCxnSpPr>
            <a:cxnSpLocks noChangeShapeType="1"/>
            <a:stCxn id="16395" idx="4"/>
            <a:endCxn id="16404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8" name="Oval 14">
            <a:extLst>
              <a:ext uri="{FF2B5EF4-FFF2-40B4-BE49-F238E27FC236}">
                <a16:creationId xmlns:a16="http://schemas.microsoft.com/office/drawing/2014/main" id="{8F4878F7-649D-987C-408E-CBDC8EFF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6399" name="AutoShape 15">
            <a:extLst>
              <a:ext uri="{FF2B5EF4-FFF2-40B4-BE49-F238E27FC236}">
                <a16:creationId xmlns:a16="http://schemas.microsoft.com/office/drawing/2014/main" id="{E8A91D56-5A9F-77BD-EF5A-EDC8DB902789}"/>
              </a:ext>
            </a:extLst>
          </p:cNvPr>
          <p:cNvCxnSpPr>
            <a:cxnSpLocks noChangeShapeType="1"/>
            <a:stCxn id="16398" idx="4"/>
            <a:endCxn id="16400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0" name="Oval 16">
            <a:extLst>
              <a:ext uri="{FF2B5EF4-FFF2-40B4-BE49-F238E27FC236}">
                <a16:creationId xmlns:a16="http://schemas.microsoft.com/office/drawing/2014/main" id="{28031A58-CACA-2BA4-50FC-0CEF1DDC3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6401" name="AutoShape 17">
            <a:extLst>
              <a:ext uri="{FF2B5EF4-FFF2-40B4-BE49-F238E27FC236}">
                <a16:creationId xmlns:a16="http://schemas.microsoft.com/office/drawing/2014/main" id="{17D43AD2-1A52-34F3-F48B-042F46AE4A3B}"/>
              </a:ext>
            </a:extLst>
          </p:cNvPr>
          <p:cNvCxnSpPr>
            <a:cxnSpLocks noChangeShapeType="1"/>
            <a:stCxn id="16400" idx="4"/>
            <a:endCxn id="16406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2" name="Oval 18">
            <a:extLst>
              <a:ext uri="{FF2B5EF4-FFF2-40B4-BE49-F238E27FC236}">
                <a16:creationId xmlns:a16="http://schemas.microsoft.com/office/drawing/2014/main" id="{4063811E-E668-45A9-7C6A-DACC9982D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6403" name="AutoShape 19">
            <a:extLst>
              <a:ext uri="{FF2B5EF4-FFF2-40B4-BE49-F238E27FC236}">
                <a16:creationId xmlns:a16="http://schemas.microsoft.com/office/drawing/2014/main" id="{BDA3D4FA-4848-C2E2-AF3E-55A236BBBE60}"/>
              </a:ext>
            </a:extLst>
          </p:cNvPr>
          <p:cNvCxnSpPr>
            <a:cxnSpLocks noChangeShapeType="1"/>
            <a:stCxn id="16402" idx="6"/>
            <a:endCxn id="16404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4" name="Oval 20">
            <a:extLst>
              <a:ext uri="{FF2B5EF4-FFF2-40B4-BE49-F238E27FC236}">
                <a16:creationId xmlns:a16="http://schemas.microsoft.com/office/drawing/2014/main" id="{60F7637C-7F66-B266-E0C2-8F3E06D69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6405" name="AutoShape 21">
            <a:extLst>
              <a:ext uri="{FF2B5EF4-FFF2-40B4-BE49-F238E27FC236}">
                <a16:creationId xmlns:a16="http://schemas.microsoft.com/office/drawing/2014/main" id="{9D06AD3A-C75D-261A-E318-2A4C71D85A10}"/>
              </a:ext>
            </a:extLst>
          </p:cNvPr>
          <p:cNvCxnSpPr>
            <a:cxnSpLocks noChangeShapeType="1"/>
            <a:stCxn id="16404" idx="6"/>
            <a:endCxn id="16406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6" name="Oval 22">
            <a:extLst>
              <a:ext uri="{FF2B5EF4-FFF2-40B4-BE49-F238E27FC236}">
                <a16:creationId xmlns:a16="http://schemas.microsoft.com/office/drawing/2014/main" id="{518E4F49-4976-3F09-AB5B-4BB1BC38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6407" name="Text Box 23">
            <a:extLst>
              <a:ext uri="{FF2B5EF4-FFF2-40B4-BE49-F238E27FC236}">
                <a16:creationId xmlns:a16="http://schemas.microsoft.com/office/drawing/2014/main" id="{DBE35867-0A9D-A811-93A4-5FD6D39DB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6408" name="Text Box 24">
            <a:extLst>
              <a:ext uri="{FF2B5EF4-FFF2-40B4-BE49-F238E27FC236}">
                <a16:creationId xmlns:a16="http://schemas.microsoft.com/office/drawing/2014/main" id="{D3F0A659-B879-B837-6C6C-DE25CBE88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6409" name="Text Box 25">
            <a:extLst>
              <a:ext uri="{FF2B5EF4-FFF2-40B4-BE49-F238E27FC236}">
                <a16:creationId xmlns:a16="http://schemas.microsoft.com/office/drawing/2014/main" id="{4C5FC3E3-D857-2A2A-8CE0-F94791184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096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7</a:t>
            </a:r>
          </a:p>
        </p:txBody>
      </p:sp>
      <p:sp>
        <p:nvSpPr>
          <p:cNvPr id="16410" name="Text Box 26">
            <a:extLst>
              <a:ext uri="{FF2B5EF4-FFF2-40B4-BE49-F238E27FC236}">
                <a16:creationId xmlns:a16="http://schemas.microsoft.com/office/drawing/2014/main" id="{0B792869-D8A3-1587-A1D8-696A9BA74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6411" name="Text Box 27">
            <a:extLst>
              <a:ext uri="{FF2B5EF4-FFF2-40B4-BE49-F238E27FC236}">
                <a16:creationId xmlns:a16="http://schemas.microsoft.com/office/drawing/2014/main" id="{AAB628D8-02B6-3DFA-BD61-2CB5C3AC6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598488"/>
            <a:ext cx="27305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412" name="Text Box 28">
            <a:extLst>
              <a:ext uri="{FF2B5EF4-FFF2-40B4-BE49-F238E27FC236}">
                <a16:creationId xmlns:a16="http://schemas.microsoft.com/office/drawing/2014/main" id="{4532DC3D-0A53-FB27-C5E6-917B6E322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8</a:t>
            </a:r>
          </a:p>
        </p:txBody>
      </p:sp>
      <p:sp>
        <p:nvSpPr>
          <p:cNvPr id="16413" name="Text Box 29">
            <a:extLst>
              <a:ext uri="{FF2B5EF4-FFF2-40B4-BE49-F238E27FC236}">
                <a16:creationId xmlns:a16="http://schemas.microsoft.com/office/drawing/2014/main" id="{E8C8A626-6669-5B4D-0FEB-04187C541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6414" name="Rectangle 30">
            <a:extLst>
              <a:ext uri="{FF2B5EF4-FFF2-40B4-BE49-F238E27FC236}">
                <a16:creationId xmlns:a16="http://schemas.microsoft.com/office/drawing/2014/main" id="{E96EF730-EDF8-E689-6818-A1DC5672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3962400" cy="3352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15" name="Oval 31">
            <a:extLst>
              <a:ext uri="{FF2B5EF4-FFF2-40B4-BE49-F238E27FC236}">
                <a16:creationId xmlns:a16="http://schemas.microsoft.com/office/drawing/2014/main" id="{817B2102-CA59-5190-0381-C688C313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01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6416" name="AutoShape 32">
            <a:extLst>
              <a:ext uri="{FF2B5EF4-FFF2-40B4-BE49-F238E27FC236}">
                <a16:creationId xmlns:a16="http://schemas.microsoft.com/office/drawing/2014/main" id="{FB4EC198-7249-D21E-BC10-6CAF4BD01EB7}"/>
              </a:ext>
            </a:extLst>
          </p:cNvPr>
          <p:cNvCxnSpPr>
            <a:cxnSpLocks noChangeShapeType="1"/>
            <a:stCxn id="16415" idx="0"/>
          </p:cNvCxnSpPr>
          <p:nvPr/>
        </p:nvCxnSpPr>
        <p:spPr bwMode="auto">
          <a:xfrm flipV="1">
            <a:off x="24241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7" name="Oval 33">
            <a:extLst>
              <a:ext uri="{FF2B5EF4-FFF2-40B4-BE49-F238E27FC236}">
                <a16:creationId xmlns:a16="http://schemas.microsoft.com/office/drawing/2014/main" id="{1175DEC5-38CB-37EC-B143-4D7010A74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7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6418" name="AutoShape 34">
            <a:extLst>
              <a:ext uri="{FF2B5EF4-FFF2-40B4-BE49-F238E27FC236}">
                <a16:creationId xmlns:a16="http://schemas.microsoft.com/office/drawing/2014/main" id="{2F767E75-021A-694C-62D3-EDD5B43C4FC3}"/>
              </a:ext>
            </a:extLst>
          </p:cNvPr>
          <p:cNvCxnSpPr>
            <a:cxnSpLocks noChangeShapeType="1"/>
            <a:stCxn id="16417" idx="0"/>
          </p:cNvCxnSpPr>
          <p:nvPr/>
        </p:nvCxnSpPr>
        <p:spPr bwMode="auto">
          <a:xfrm flipV="1">
            <a:off x="30337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9" name="Oval 35">
            <a:extLst>
              <a:ext uri="{FF2B5EF4-FFF2-40B4-BE49-F238E27FC236}">
                <a16:creationId xmlns:a16="http://schemas.microsoft.com/office/drawing/2014/main" id="{936045CF-DC37-8DC8-87CE-0667AC4B3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6420" name="AutoShape 36">
            <a:extLst>
              <a:ext uri="{FF2B5EF4-FFF2-40B4-BE49-F238E27FC236}">
                <a16:creationId xmlns:a16="http://schemas.microsoft.com/office/drawing/2014/main" id="{D7B46ADA-9938-A718-6ED0-FFC09D6FA1C3}"/>
              </a:ext>
            </a:extLst>
          </p:cNvPr>
          <p:cNvCxnSpPr>
            <a:cxnSpLocks noChangeShapeType="1"/>
            <a:stCxn id="16419" idx="0"/>
          </p:cNvCxnSpPr>
          <p:nvPr/>
        </p:nvCxnSpPr>
        <p:spPr bwMode="auto">
          <a:xfrm flipV="1">
            <a:off x="36433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21" name="Oval 37">
            <a:extLst>
              <a:ext uri="{FF2B5EF4-FFF2-40B4-BE49-F238E27FC236}">
                <a16:creationId xmlns:a16="http://schemas.microsoft.com/office/drawing/2014/main" id="{E49A685D-9159-9087-C431-24A37AB25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6422" name="AutoShape 38">
            <a:extLst>
              <a:ext uri="{FF2B5EF4-FFF2-40B4-BE49-F238E27FC236}">
                <a16:creationId xmlns:a16="http://schemas.microsoft.com/office/drawing/2014/main" id="{B26D7E66-48D6-CE30-0E7C-19E3FF618CE4}"/>
              </a:ext>
            </a:extLst>
          </p:cNvPr>
          <p:cNvCxnSpPr>
            <a:cxnSpLocks noChangeShapeType="1"/>
            <a:stCxn id="16421" idx="0"/>
          </p:cNvCxnSpPr>
          <p:nvPr/>
        </p:nvCxnSpPr>
        <p:spPr bwMode="auto">
          <a:xfrm flipV="1">
            <a:off x="10160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23" name="Oval 39">
            <a:extLst>
              <a:ext uri="{FF2B5EF4-FFF2-40B4-BE49-F238E27FC236}">
                <a16:creationId xmlns:a16="http://schemas.microsoft.com/office/drawing/2014/main" id="{642079C3-896B-E8E3-3159-F2DC163D0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13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6424" name="AutoShape 40">
            <a:extLst>
              <a:ext uri="{FF2B5EF4-FFF2-40B4-BE49-F238E27FC236}">
                <a16:creationId xmlns:a16="http://schemas.microsoft.com/office/drawing/2014/main" id="{63F8F137-BAB1-6151-6619-934944634463}"/>
              </a:ext>
            </a:extLst>
          </p:cNvPr>
          <p:cNvCxnSpPr>
            <a:cxnSpLocks noChangeShapeType="1"/>
            <a:stCxn id="16423" idx="0"/>
            <a:endCxn id="16421" idx="3"/>
          </p:cNvCxnSpPr>
          <p:nvPr/>
        </p:nvCxnSpPr>
        <p:spPr bwMode="auto">
          <a:xfrm flipV="1">
            <a:off x="544513" y="42433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25" name="Oval 41">
            <a:extLst>
              <a:ext uri="{FF2B5EF4-FFF2-40B4-BE49-F238E27FC236}">
                <a16:creationId xmlns:a16="http://schemas.microsoft.com/office/drawing/2014/main" id="{41D073DA-3911-AC27-3B46-3C728CA9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59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6426" name="AutoShape 42">
            <a:extLst>
              <a:ext uri="{FF2B5EF4-FFF2-40B4-BE49-F238E27FC236}">
                <a16:creationId xmlns:a16="http://schemas.microsoft.com/office/drawing/2014/main" id="{B7498EEA-1D2B-EA59-DD6D-338C2DA84671}"/>
              </a:ext>
            </a:extLst>
          </p:cNvPr>
          <p:cNvCxnSpPr>
            <a:cxnSpLocks noChangeShapeType="1"/>
            <a:stCxn id="16425" idx="0"/>
          </p:cNvCxnSpPr>
          <p:nvPr/>
        </p:nvCxnSpPr>
        <p:spPr bwMode="auto">
          <a:xfrm flipV="1">
            <a:off x="18399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27" name="Oval 43">
            <a:extLst>
              <a:ext uri="{FF2B5EF4-FFF2-40B4-BE49-F238E27FC236}">
                <a16:creationId xmlns:a16="http://schemas.microsoft.com/office/drawing/2014/main" id="{B9514ABF-3457-0495-1640-6052707B0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48133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6428" name="AutoShape 44">
            <a:extLst>
              <a:ext uri="{FF2B5EF4-FFF2-40B4-BE49-F238E27FC236}">
                <a16:creationId xmlns:a16="http://schemas.microsoft.com/office/drawing/2014/main" id="{D7D61B7B-F830-901B-C0F6-ED683B5C2049}"/>
              </a:ext>
            </a:extLst>
          </p:cNvPr>
          <p:cNvCxnSpPr>
            <a:cxnSpLocks noChangeShapeType="1"/>
            <a:stCxn id="16427" idx="0"/>
            <a:endCxn id="16419" idx="4"/>
          </p:cNvCxnSpPr>
          <p:nvPr/>
        </p:nvCxnSpPr>
        <p:spPr bwMode="auto">
          <a:xfrm flipH="1" flipV="1">
            <a:off x="3643313" y="4318000"/>
            <a:ext cx="1587" cy="495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29" name="Oval 45">
            <a:extLst>
              <a:ext uri="{FF2B5EF4-FFF2-40B4-BE49-F238E27FC236}">
                <a16:creationId xmlns:a16="http://schemas.microsoft.com/office/drawing/2014/main" id="{125175C4-5ABE-4C62-E77C-F0AAD370E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3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6430" name="AutoShape 46">
            <a:extLst>
              <a:ext uri="{FF2B5EF4-FFF2-40B4-BE49-F238E27FC236}">
                <a16:creationId xmlns:a16="http://schemas.microsoft.com/office/drawing/2014/main" id="{3E7F3F81-BEC8-3086-C61B-A9E0B59B2FD9}"/>
              </a:ext>
            </a:extLst>
          </p:cNvPr>
          <p:cNvCxnSpPr>
            <a:cxnSpLocks noChangeShapeType="1"/>
            <a:stCxn id="16429" idx="0"/>
            <a:endCxn id="16421" idx="5"/>
          </p:cNvCxnSpPr>
          <p:nvPr/>
        </p:nvCxnSpPr>
        <p:spPr bwMode="auto">
          <a:xfrm flipH="1" flipV="1">
            <a:off x="1195388" y="4243388"/>
            <a:ext cx="2889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31" name="Oval 47">
            <a:extLst>
              <a:ext uri="{FF2B5EF4-FFF2-40B4-BE49-F238E27FC236}">
                <a16:creationId xmlns:a16="http://schemas.microsoft.com/office/drawing/2014/main" id="{7D08C78C-621B-5610-D37E-9754438B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3" y="5867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6432" name="AutoShape 48">
            <a:extLst>
              <a:ext uri="{FF2B5EF4-FFF2-40B4-BE49-F238E27FC236}">
                <a16:creationId xmlns:a16="http://schemas.microsoft.com/office/drawing/2014/main" id="{9EE03155-8168-40F0-6BFA-644A13B42435}"/>
              </a:ext>
            </a:extLst>
          </p:cNvPr>
          <p:cNvCxnSpPr>
            <a:cxnSpLocks noChangeShapeType="1"/>
            <a:stCxn id="16431" idx="0"/>
            <a:endCxn id="16423" idx="5"/>
          </p:cNvCxnSpPr>
          <p:nvPr/>
        </p:nvCxnSpPr>
        <p:spPr bwMode="auto">
          <a:xfrm flipH="1" flipV="1">
            <a:off x="723900" y="5233988"/>
            <a:ext cx="303213" cy="631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33" name="Rectangle 49">
            <a:extLst>
              <a:ext uri="{FF2B5EF4-FFF2-40B4-BE49-F238E27FC236}">
                <a16:creationId xmlns:a16="http://schemas.microsoft.com/office/drawing/2014/main" id="{B06485B3-6F47-76F3-5A68-B7421D27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3962400" cy="33528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6434" name="Oval 50">
            <a:extLst>
              <a:ext uri="{FF2B5EF4-FFF2-40B4-BE49-F238E27FC236}">
                <a16:creationId xmlns:a16="http://schemas.microsoft.com/office/drawing/2014/main" id="{F083C11C-82C7-E9D6-DAC3-50F293C2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6435" name="AutoShape 51">
            <a:extLst>
              <a:ext uri="{FF2B5EF4-FFF2-40B4-BE49-F238E27FC236}">
                <a16:creationId xmlns:a16="http://schemas.microsoft.com/office/drawing/2014/main" id="{903802DF-BCBB-410B-9F0D-7040239407BD}"/>
              </a:ext>
            </a:extLst>
          </p:cNvPr>
          <p:cNvCxnSpPr>
            <a:cxnSpLocks noChangeShapeType="1"/>
            <a:stCxn id="16434" idx="0"/>
            <a:endCxn id="16444" idx="5"/>
          </p:cNvCxnSpPr>
          <p:nvPr/>
        </p:nvCxnSpPr>
        <p:spPr bwMode="auto">
          <a:xfrm flipH="1" flipV="1">
            <a:off x="6667500" y="42433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36" name="Oval 52">
            <a:extLst>
              <a:ext uri="{FF2B5EF4-FFF2-40B4-BE49-F238E27FC236}">
                <a16:creationId xmlns:a16="http://schemas.microsoft.com/office/drawing/2014/main" id="{70E60AC8-E613-9BCA-3DDA-0FC322D52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79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6437" name="AutoShape 53">
            <a:extLst>
              <a:ext uri="{FF2B5EF4-FFF2-40B4-BE49-F238E27FC236}">
                <a16:creationId xmlns:a16="http://schemas.microsoft.com/office/drawing/2014/main" id="{52343BFA-0022-1B05-D2A1-AE0326836785}"/>
              </a:ext>
            </a:extLst>
          </p:cNvPr>
          <p:cNvCxnSpPr>
            <a:cxnSpLocks noChangeShapeType="1"/>
            <a:stCxn id="16436" idx="0"/>
          </p:cNvCxnSpPr>
          <p:nvPr/>
        </p:nvCxnSpPr>
        <p:spPr bwMode="auto">
          <a:xfrm flipV="1">
            <a:off x="76819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38" name="Oval 54">
            <a:extLst>
              <a:ext uri="{FF2B5EF4-FFF2-40B4-BE49-F238E27FC236}">
                <a16:creationId xmlns:a16="http://schemas.microsoft.com/office/drawing/2014/main" id="{7E6B114D-7177-6491-E1CB-D63845229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6439" name="AutoShape 55">
            <a:extLst>
              <a:ext uri="{FF2B5EF4-FFF2-40B4-BE49-F238E27FC236}">
                <a16:creationId xmlns:a16="http://schemas.microsoft.com/office/drawing/2014/main" id="{0F8F4488-8004-7279-535C-D530AEB9918E}"/>
              </a:ext>
            </a:extLst>
          </p:cNvPr>
          <p:cNvCxnSpPr>
            <a:cxnSpLocks noChangeShapeType="1"/>
            <a:stCxn id="16438" idx="0"/>
          </p:cNvCxnSpPr>
          <p:nvPr/>
        </p:nvCxnSpPr>
        <p:spPr bwMode="auto">
          <a:xfrm flipV="1">
            <a:off x="82915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40" name="Oval 56">
            <a:extLst>
              <a:ext uri="{FF2B5EF4-FFF2-40B4-BE49-F238E27FC236}">
                <a16:creationId xmlns:a16="http://schemas.microsoft.com/office/drawing/2014/main" id="{C91441F7-A233-F8E7-C037-B4F1A79F3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6441" name="AutoShape 57">
            <a:extLst>
              <a:ext uri="{FF2B5EF4-FFF2-40B4-BE49-F238E27FC236}">
                <a16:creationId xmlns:a16="http://schemas.microsoft.com/office/drawing/2014/main" id="{58BD114F-E847-70C5-EB37-04C4B09FF27F}"/>
              </a:ext>
            </a:extLst>
          </p:cNvPr>
          <p:cNvCxnSpPr>
            <a:cxnSpLocks noChangeShapeType="1"/>
            <a:stCxn id="16440" idx="0"/>
          </p:cNvCxnSpPr>
          <p:nvPr/>
        </p:nvCxnSpPr>
        <p:spPr bwMode="auto">
          <a:xfrm flipV="1">
            <a:off x="5664200" y="33210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42" name="Oval 58">
            <a:extLst>
              <a:ext uri="{FF2B5EF4-FFF2-40B4-BE49-F238E27FC236}">
                <a16:creationId xmlns:a16="http://schemas.microsoft.com/office/drawing/2014/main" id="{16EBE3E8-0BFD-5EB5-3800-816A58635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6443" name="AutoShape 59">
            <a:extLst>
              <a:ext uri="{FF2B5EF4-FFF2-40B4-BE49-F238E27FC236}">
                <a16:creationId xmlns:a16="http://schemas.microsoft.com/office/drawing/2014/main" id="{7A516C01-1D35-8934-9A9E-39FA2D153EED}"/>
              </a:ext>
            </a:extLst>
          </p:cNvPr>
          <p:cNvCxnSpPr>
            <a:cxnSpLocks noChangeShapeType="1"/>
            <a:stCxn id="16442" idx="0"/>
            <a:endCxn id="16440" idx="3"/>
          </p:cNvCxnSpPr>
          <p:nvPr/>
        </p:nvCxnSpPr>
        <p:spPr bwMode="auto">
          <a:xfrm flipV="1">
            <a:off x="5192713" y="42433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44" name="Oval 60">
            <a:extLst>
              <a:ext uri="{FF2B5EF4-FFF2-40B4-BE49-F238E27FC236}">
                <a16:creationId xmlns:a16="http://schemas.microsoft.com/office/drawing/2014/main" id="{88D1FFB5-7DA4-A05B-D4E0-B6A0D870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810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6445" name="AutoShape 61">
            <a:extLst>
              <a:ext uri="{FF2B5EF4-FFF2-40B4-BE49-F238E27FC236}">
                <a16:creationId xmlns:a16="http://schemas.microsoft.com/office/drawing/2014/main" id="{C59DBE78-2173-98A3-F35E-EC6D4B32AE0D}"/>
              </a:ext>
            </a:extLst>
          </p:cNvPr>
          <p:cNvCxnSpPr>
            <a:cxnSpLocks noChangeShapeType="1"/>
            <a:stCxn id="16444" idx="0"/>
          </p:cNvCxnSpPr>
          <p:nvPr/>
        </p:nvCxnSpPr>
        <p:spPr bwMode="auto">
          <a:xfrm flipV="1">
            <a:off x="6488113" y="33210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46" name="Oval 62">
            <a:extLst>
              <a:ext uri="{FF2B5EF4-FFF2-40B4-BE49-F238E27FC236}">
                <a16:creationId xmlns:a16="http://schemas.microsoft.com/office/drawing/2014/main" id="{B978E74E-659D-A564-4267-326CCB6CF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00" y="48133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6447" name="AutoShape 63">
            <a:extLst>
              <a:ext uri="{FF2B5EF4-FFF2-40B4-BE49-F238E27FC236}">
                <a16:creationId xmlns:a16="http://schemas.microsoft.com/office/drawing/2014/main" id="{4780B8E6-CE4C-60B7-128F-DCB6E1183DC4}"/>
              </a:ext>
            </a:extLst>
          </p:cNvPr>
          <p:cNvCxnSpPr>
            <a:cxnSpLocks noChangeShapeType="1"/>
            <a:stCxn id="16446" idx="0"/>
            <a:endCxn id="16438" idx="4"/>
          </p:cNvCxnSpPr>
          <p:nvPr/>
        </p:nvCxnSpPr>
        <p:spPr bwMode="auto">
          <a:xfrm flipH="1" flipV="1">
            <a:off x="8291513" y="4318000"/>
            <a:ext cx="1587" cy="495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48" name="Oval 64">
            <a:extLst>
              <a:ext uri="{FF2B5EF4-FFF2-40B4-BE49-F238E27FC236}">
                <a16:creationId xmlns:a16="http://schemas.microsoft.com/office/drawing/2014/main" id="{4D0E4243-A816-8BF7-2193-B9E03C415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513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6449" name="AutoShape 65">
            <a:extLst>
              <a:ext uri="{FF2B5EF4-FFF2-40B4-BE49-F238E27FC236}">
                <a16:creationId xmlns:a16="http://schemas.microsoft.com/office/drawing/2014/main" id="{C1D27DE4-D483-8620-1650-ED01D7ED210F}"/>
              </a:ext>
            </a:extLst>
          </p:cNvPr>
          <p:cNvCxnSpPr>
            <a:cxnSpLocks noChangeShapeType="1"/>
            <a:stCxn id="16448" idx="0"/>
            <a:endCxn id="16440" idx="5"/>
          </p:cNvCxnSpPr>
          <p:nvPr/>
        </p:nvCxnSpPr>
        <p:spPr bwMode="auto">
          <a:xfrm flipH="1" flipV="1">
            <a:off x="5843588" y="4243388"/>
            <a:ext cx="2889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50" name="Oval 66">
            <a:extLst>
              <a:ext uri="{FF2B5EF4-FFF2-40B4-BE49-F238E27FC236}">
                <a16:creationId xmlns:a16="http://schemas.microsoft.com/office/drawing/2014/main" id="{B87EFBE4-2F79-CA9C-3DBA-00ED90DD6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5867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6451" name="AutoShape 67">
            <a:extLst>
              <a:ext uri="{FF2B5EF4-FFF2-40B4-BE49-F238E27FC236}">
                <a16:creationId xmlns:a16="http://schemas.microsoft.com/office/drawing/2014/main" id="{C6737300-4E8A-F267-B906-BB77757558BA}"/>
              </a:ext>
            </a:extLst>
          </p:cNvPr>
          <p:cNvCxnSpPr>
            <a:cxnSpLocks noChangeShapeType="1"/>
            <a:stCxn id="16450" idx="0"/>
            <a:endCxn id="16442" idx="5"/>
          </p:cNvCxnSpPr>
          <p:nvPr/>
        </p:nvCxnSpPr>
        <p:spPr bwMode="auto">
          <a:xfrm flipH="1" flipV="1">
            <a:off x="5372100" y="5233988"/>
            <a:ext cx="301625" cy="631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52" name="AutoShape 68">
            <a:extLst>
              <a:ext uri="{FF2B5EF4-FFF2-40B4-BE49-F238E27FC236}">
                <a16:creationId xmlns:a16="http://schemas.microsoft.com/office/drawing/2014/main" id="{DDEBA47D-6C14-0BF0-8B33-E0FB47D9B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E4C2FFA4-39AB-1BC9-C899-F1900C4DD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(7/11)</a:t>
            </a:r>
          </a:p>
        </p:txBody>
      </p:sp>
      <p:sp>
        <p:nvSpPr>
          <p:cNvPr id="17410" name="Text Box 2">
            <a:extLst>
              <a:ext uri="{FF2B5EF4-FFF2-40B4-BE49-F238E27FC236}">
                <a16:creationId xmlns:a16="http://schemas.microsoft.com/office/drawing/2014/main" id="{2B6BDA51-96D0-8E8F-706E-5565C6CB2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1427163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e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f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a</a:t>
            </a:r>
            <a:r>
              <a:rPr lang="en-US" altLang="pt-BR"/>
              <a:t>,</a:t>
            </a:r>
            <a:r>
              <a:rPr lang="en-US" altLang="pt-BR">
                <a:solidFill>
                  <a:srgbClr val="FF0000"/>
                </a:solidFill>
              </a:rPr>
              <a:t>c</a:t>
            </a:r>
            <a:r>
              <a:rPr lang="en-US" altLang="pt-BR"/>
              <a:t>)</a:t>
            </a:r>
          </a:p>
        </p:txBody>
      </p:sp>
      <p:sp>
        <p:nvSpPr>
          <p:cNvPr id="17411" name="Oval 3">
            <a:extLst>
              <a:ext uri="{FF2B5EF4-FFF2-40B4-BE49-F238E27FC236}">
                <a16:creationId xmlns:a16="http://schemas.microsoft.com/office/drawing/2014/main" id="{EFCCBC1B-1C1F-A921-5205-55AEC10B6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7412" name="AutoShape 4">
            <a:extLst>
              <a:ext uri="{FF2B5EF4-FFF2-40B4-BE49-F238E27FC236}">
                <a16:creationId xmlns:a16="http://schemas.microsoft.com/office/drawing/2014/main" id="{1105526E-6AF6-31FA-63BA-E5BDA9276F9D}"/>
              </a:ext>
            </a:extLst>
          </p:cNvPr>
          <p:cNvCxnSpPr>
            <a:cxnSpLocks noChangeShapeType="1"/>
            <a:stCxn id="17411" idx="6"/>
            <a:endCxn id="17416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3" name="AutoShape 5">
            <a:extLst>
              <a:ext uri="{FF2B5EF4-FFF2-40B4-BE49-F238E27FC236}">
                <a16:creationId xmlns:a16="http://schemas.microsoft.com/office/drawing/2014/main" id="{20334AFA-6D6C-2714-1B61-67A9D77F9553}"/>
              </a:ext>
            </a:extLst>
          </p:cNvPr>
          <p:cNvCxnSpPr>
            <a:cxnSpLocks noChangeShapeType="1"/>
            <a:stCxn id="17411" idx="4"/>
            <a:endCxn id="17414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4" name="Oval 6">
            <a:extLst>
              <a:ext uri="{FF2B5EF4-FFF2-40B4-BE49-F238E27FC236}">
                <a16:creationId xmlns:a16="http://schemas.microsoft.com/office/drawing/2014/main" id="{27AC4E82-9219-ADA5-9C49-B1993FE05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76B38DD6-F754-C863-68F2-436BE47E4BC9}"/>
              </a:ext>
            </a:extLst>
          </p:cNvPr>
          <p:cNvCxnSpPr>
            <a:cxnSpLocks noChangeShapeType="1"/>
            <a:stCxn id="17414" idx="4"/>
            <a:endCxn id="17426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6" name="Oval 8">
            <a:extLst>
              <a:ext uri="{FF2B5EF4-FFF2-40B4-BE49-F238E27FC236}">
                <a16:creationId xmlns:a16="http://schemas.microsoft.com/office/drawing/2014/main" id="{FD394A26-7E8D-CFB1-706C-0E9DBA0DB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868FC0B1-69AF-CC21-25F5-26F2654126B0}"/>
              </a:ext>
            </a:extLst>
          </p:cNvPr>
          <p:cNvCxnSpPr>
            <a:cxnSpLocks noChangeShapeType="1"/>
            <a:stCxn id="17416" idx="6"/>
            <a:endCxn id="17422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18" name="AutoShape 10">
            <a:extLst>
              <a:ext uri="{FF2B5EF4-FFF2-40B4-BE49-F238E27FC236}">
                <a16:creationId xmlns:a16="http://schemas.microsoft.com/office/drawing/2014/main" id="{94AC7CAA-0081-7579-FF1A-5C2DB0C3B342}"/>
              </a:ext>
            </a:extLst>
          </p:cNvPr>
          <p:cNvCxnSpPr>
            <a:cxnSpLocks noChangeShapeType="1"/>
            <a:stCxn id="17416" idx="4"/>
            <a:endCxn id="17419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19" name="Oval 11">
            <a:extLst>
              <a:ext uri="{FF2B5EF4-FFF2-40B4-BE49-F238E27FC236}">
                <a16:creationId xmlns:a16="http://schemas.microsoft.com/office/drawing/2014/main" id="{E984245D-F35F-E885-D581-6503CEC83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7420" name="AutoShape 12">
            <a:extLst>
              <a:ext uri="{FF2B5EF4-FFF2-40B4-BE49-F238E27FC236}">
                <a16:creationId xmlns:a16="http://schemas.microsoft.com/office/drawing/2014/main" id="{B2E9141D-1835-B942-A979-ACC55E603DCE}"/>
              </a:ext>
            </a:extLst>
          </p:cNvPr>
          <p:cNvCxnSpPr>
            <a:cxnSpLocks noChangeShapeType="1"/>
            <a:stCxn id="17419" idx="6"/>
            <a:endCxn id="17424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1" name="AutoShape 13">
            <a:extLst>
              <a:ext uri="{FF2B5EF4-FFF2-40B4-BE49-F238E27FC236}">
                <a16:creationId xmlns:a16="http://schemas.microsoft.com/office/drawing/2014/main" id="{24C6B8CB-2350-9EB2-B09E-BC8E20085E25}"/>
              </a:ext>
            </a:extLst>
          </p:cNvPr>
          <p:cNvCxnSpPr>
            <a:cxnSpLocks noChangeShapeType="1"/>
            <a:stCxn id="17419" idx="4"/>
            <a:endCxn id="17428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2" name="Oval 14">
            <a:extLst>
              <a:ext uri="{FF2B5EF4-FFF2-40B4-BE49-F238E27FC236}">
                <a16:creationId xmlns:a16="http://schemas.microsoft.com/office/drawing/2014/main" id="{4C209CCD-7927-2A99-4F73-BE410B14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7423" name="AutoShape 15">
            <a:extLst>
              <a:ext uri="{FF2B5EF4-FFF2-40B4-BE49-F238E27FC236}">
                <a16:creationId xmlns:a16="http://schemas.microsoft.com/office/drawing/2014/main" id="{8A6F8A44-67C6-AC96-D844-36D36E649633}"/>
              </a:ext>
            </a:extLst>
          </p:cNvPr>
          <p:cNvCxnSpPr>
            <a:cxnSpLocks noChangeShapeType="1"/>
            <a:stCxn id="17422" idx="4"/>
            <a:endCxn id="17424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4" name="Oval 16">
            <a:extLst>
              <a:ext uri="{FF2B5EF4-FFF2-40B4-BE49-F238E27FC236}">
                <a16:creationId xmlns:a16="http://schemas.microsoft.com/office/drawing/2014/main" id="{92B4B3E1-FA92-97CC-1886-7CCEAD1F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7425" name="AutoShape 17">
            <a:extLst>
              <a:ext uri="{FF2B5EF4-FFF2-40B4-BE49-F238E27FC236}">
                <a16:creationId xmlns:a16="http://schemas.microsoft.com/office/drawing/2014/main" id="{8E10D1F3-35D2-D045-9C89-D1C76BDAB3FF}"/>
              </a:ext>
            </a:extLst>
          </p:cNvPr>
          <p:cNvCxnSpPr>
            <a:cxnSpLocks noChangeShapeType="1"/>
            <a:stCxn id="17424" idx="4"/>
            <a:endCxn id="17430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6" name="Oval 18">
            <a:extLst>
              <a:ext uri="{FF2B5EF4-FFF2-40B4-BE49-F238E27FC236}">
                <a16:creationId xmlns:a16="http://schemas.microsoft.com/office/drawing/2014/main" id="{6E22549E-58B1-BCE4-F90A-45387999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7427" name="AutoShape 19">
            <a:extLst>
              <a:ext uri="{FF2B5EF4-FFF2-40B4-BE49-F238E27FC236}">
                <a16:creationId xmlns:a16="http://schemas.microsoft.com/office/drawing/2014/main" id="{D6D19AC3-6202-D434-7C6D-C9B206B17E41}"/>
              </a:ext>
            </a:extLst>
          </p:cNvPr>
          <p:cNvCxnSpPr>
            <a:cxnSpLocks noChangeShapeType="1"/>
            <a:stCxn id="17426" idx="6"/>
            <a:endCxn id="17428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8" name="Oval 20">
            <a:extLst>
              <a:ext uri="{FF2B5EF4-FFF2-40B4-BE49-F238E27FC236}">
                <a16:creationId xmlns:a16="http://schemas.microsoft.com/office/drawing/2014/main" id="{4E284F53-B7E9-325B-1166-39914398A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7429" name="AutoShape 21">
            <a:extLst>
              <a:ext uri="{FF2B5EF4-FFF2-40B4-BE49-F238E27FC236}">
                <a16:creationId xmlns:a16="http://schemas.microsoft.com/office/drawing/2014/main" id="{A830B58D-6197-E53F-277C-3B8D8DEF62EE}"/>
              </a:ext>
            </a:extLst>
          </p:cNvPr>
          <p:cNvCxnSpPr>
            <a:cxnSpLocks noChangeShapeType="1"/>
            <a:stCxn id="17428" idx="6"/>
            <a:endCxn id="17430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0" name="Oval 22">
            <a:extLst>
              <a:ext uri="{FF2B5EF4-FFF2-40B4-BE49-F238E27FC236}">
                <a16:creationId xmlns:a16="http://schemas.microsoft.com/office/drawing/2014/main" id="{7C646426-5160-6278-24AB-313A4129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7431" name="Text Box 23">
            <a:extLst>
              <a:ext uri="{FF2B5EF4-FFF2-40B4-BE49-F238E27FC236}">
                <a16:creationId xmlns:a16="http://schemas.microsoft.com/office/drawing/2014/main" id="{CD8AFDD6-3D8A-DA28-3D93-58AE96E5B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7432" name="Text Box 24">
            <a:extLst>
              <a:ext uri="{FF2B5EF4-FFF2-40B4-BE49-F238E27FC236}">
                <a16:creationId xmlns:a16="http://schemas.microsoft.com/office/drawing/2014/main" id="{45E9AB98-BDDF-8B0A-6C3D-3CE8B574C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7433" name="Text Box 25">
            <a:extLst>
              <a:ext uri="{FF2B5EF4-FFF2-40B4-BE49-F238E27FC236}">
                <a16:creationId xmlns:a16="http://schemas.microsoft.com/office/drawing/2014/main" id="{C49F7277-8C48-70CB-5E82-855C0D434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096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7434" name="Text Box 26">
            <a:extLst>
              <a:ext uri="{FF2B5EF4-FFF2-40B4-BE49-F238E27FC236}">
                <a16:creationId xmlns:a16="http://schemas.microsoft.com/office/drawing/2014/main" id="{DAF67DBC-E67C-EB04-0354-99724D68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7435" name="Text Box 27">
            <a:extLst>
              <a:ext uri="{FF2B5EF4-FFF2-40B4-BE49-F238E27FC236}">
                <a16:creationId xmlns:a16="http://schemas.microsoft.com/office/drawing/2014/main" id="{C4BBC70B-3660-7C18-455F-2386C03E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8</a:t>
            </a:r>
          </a:p>
        </p:txBody>
      </p:sp>
      <p:sp>
        <p:nvSpPr>
          <p:cNvPr id="17436" name="Text Box 28">
            <a:extLst>
              <a:ext uri="{FF2B5EF4-FFF2-40B4-BE49-F238E27FC236}">
                <a16:creationId xmlns:a16="http://schemas.microsoft.com/office/drawing/2014/main" id="{AB61A838-5025-7161-9D61-6E5A0F5A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grpSp>
        <p:nvGrpSpPr>
          <p:cNvPr id="17437" name="Group 29">
            <a:extLst>
              <a:ext uri="{FF2B5EF4-FFF2-40B4-BE49-F238E27FC236}">
                <a16:creationId xmlns:a16="http://schemas.microsoft.com/office/drawing/2014/main" id="{8286004D-1CCC-1281-6186-CBE8290F2ACA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2514600"/>
            <a:ext cx="7937500" cy="4268788"/>
            <a:chOff x="134" y="1584"/>
            <a:chExt cx="5000" cy="2689"/>
          </a:xfrm>
        </p:grpSpPr>
        <p:sp>
          <p:nvSpPr>
            <p:cNvPr id="17438" name="Rectangle 30">
              <a:extLst>
                <a:ext uri="{FF2B5EF4-FFF2-40B4-BE49-F238E27FC236}">
                  <a16:creationId xmlns:a16="http://schemas.microsoft.com/office/drawing/2014/main" id="{1B437EE4-471F-B116-1C9C-84C8126CC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584"/>
              <a:ext cx="2158" cy="211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39" name="Oval 31">
              <a:extLst>
                <a:ext uri="{FF2B5EF4-FFF2-40B4-BE49-F238E27FC236}">
                  <a16:creationId xmlns:a16="http://schemas.microsoft.com/office/drawing/2014/main" id="{96837461-51FD-CD53-9DE0-5C6928711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f</a:t>
              </a:r>
            </a:p>
          </p:txBody>
        </p:sp>
        <p:cxnSp>
          <p:nvCxnSpPr>
            <p:cNvPr id="17440" name="AutoShape 32">
              <a:extLst>
                <a:ext uri="{FF2B5EF4-FFF2-40B4-BE49-F238E27FC236}">
                  <a16:creationId xmlns:a16="http://schemas.microsoft.com/office/drawing/2014/main" id="{A9C7D58E-1D21-2277-96F4-57502EC135D2}"/>
                </a:ext>
              </a:extLst>
            </p:cNvPr>
            <p:cNvCxnSpPr>
              <a:cxnSpLocks noChangeShapeType="1"/>
              <a:stCxn id="17439" idx="0"/>
              <a:endCxn id="17449" idx="5"/>
            </p:cNvCxnSpPr>
            <p:nvPr/>
          </p:nvCxnSpPr>
          <p:spPr bwMode="auto">
            <a:xfrm flipH="1" flipV="1">
              <a:off x="1319" y="2240"/>
              <a:ext cx="183" cy="35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1" name="Oval 33">
              <a:extLst>
                <a:ext uri="{FF2B5EF4-FFF2-40B4-BE49-F238E27FC236}">
                  <a16:creationId xmlns:a16="http://schemas.microsoft.com/office/drawing/2014/main" id="{C3BA64F3-20FF-5392-95DB-7F6AB0CD8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g</a:t>
              </a:r>
            </a:p>
          </p:txBody>
        </p:sp>
        <p:cxnSp>
          <p:nvCxnSpPr>
            <p:cNvPr id="17442" name="AutoShape 34">
              <a:extLst>
                <a:ext uri="{FF2B5EF4-FFF2-40B4-BE49-F238E27FC236}">
                  <a16:creationId xmlns:a16="http://schemas.microsoft.com/office/drawing/2014/main" id="{B8596151-F532-45AC-0117-AF7D8872CD42}"/>
                </a:ext>
              </a:extLst>
            </p:cNvPr>
            <p:cNvCxnSpPr>
              <a:cxnSpLocks noChangeShapeType="1"/>
              <a:stCxn id="17441" idx="0"/>
            </p:cNvCxnSpPr>
            <p:nvPr/>
          </p:nvCxnSpPr>
          <p:spPr bwMode="auto">
            <a:xfrm flipV="1">
              <a:off x="1695" y="1660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3" name="Oval 35">
              <a:extLst>
                <a:ext uri="{FF2B5EF4-FFF2-40B4-BE49-F238E27FC236}">
                  <a16:creationId xmlns:a16="http://schemas.microsoft.com/office/drawing/2014/main" id="{5D628944-CDEE-7354-3F91-562881559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6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h</a:t>
              </a:r>
            </a:p>
          </p:txBody>
        </p:sp>
        <p:cxnSp>
          <p:nvCxnSpPr>
            <p:cNvPr id="17444" name="AutoShape 36">
              <a:extLst>
                <a:ext uri="{FF2B5EF4-FFF2-40B4-BE49-F238E27FC236}">
                  <a16:creationId xmlns:a16="http://schemas.microsoft.com/office/drawing/2014/main" id="{1CA9CF89-9D46-ABFE-3074-A26791F6FEEC}"/>
                </a:ext>
              </a:extLst>
            </p:cNvPr>
            <p:cNvCxnSpPr>
              <a:cxnSpLocks noChangeShapeType="1"/>
              <a:stCxn id="17443" idx="0"/>
            </p:cNvCxnSpPr>
            <p:nvPr/>
          </p:nvCxnSpPr>
          <p:spPr bwMode="auto">
            <a:xfrm flipV="1">
              <a:off x="2079" y="1660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5" name="Oval 37">
              <a:extLst>
                <a:ext uri="{FF2B5EF4-FFF2-40B4-BE49-F238E27FC236}">
                  <a16:creationId xmlns:a16="http://schemas.microsoft.com/office/drawing/2014/main" id="{872ACBBA-EA52-C75E-54B9-7D6CAD144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96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17446" name="AutoShape 38">
              <a:extLst>
                <a:ext uri="{FF2B5EF4-FFF2-40B4-BE49-F238E27FC236}">
                  <a16:creationId xmlns:a16="http://schemas.microsoft.com/office/drawing/2014/main" id="{D12CDC4F-E521-ADCE-4254-8FD0D3737D72}"/>
                </a:ext>
              </a:extLst>
            </p:cNvPr>
            <p:cNvCxnSpPr>
              <a:cxnSpLocks noChangeShapeType="1"/>
              <a:stCxn id="17445" idx="0"/>
            </p:cNvCxnSpPr>
            <p:nvPr/>
          </p:nvCxnSpPr>
          <p:spPr bwMode="auto">
            <a:xfrm flipV="1">
              <a:off x="687" y="1660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7" name="Oval 39">
              <a:extLst>
                <a:ext uri="{FF2B5EF4-FFF2-40B4-BE49-F238E27FC236}">
                  <a16:creationId xmlns:a16="http://schemas.microsoft.com/office/drawing/2014/main" id="{B6AE3E4B-7389-74E2-D7DC-9339BF777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" y="2592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b</a:t>
              </a:r>
            </a:p>
          </p:txBody>
        </p:sp>
        <p:cxnSp>
          <p:nvCxnSpPr>
            <p:cNvPr id="17448" name="AutoShape 40">
              <a:extLst>
                <a:ext uri="{FF2B5EF4-FFF2-40B4-BE49-F238E27FC236}">
                  <a16:creationId xmlns:a16="http://schemas.microsoft.com/office/drawing/2014/main" id="{F07E36A7-D99B-20BC-B730-6A4A2B63793C}"/>
                </a:ext>
              </a:extLst>
            </p:cNvPr>
            <p:cNvCxnSpPr>
              <a:cxnSpLocks noChangeShapeType="1"/>
              <a:stCxn id="17447" idx="0"/>
              <a:endCxn id="17445" idx="3"/>
            </p:cNvCxnSpPr>
            <p:nvPr/>
          </p:nvCxnSpPr>
          <p:spPr bwMode="auto">
            <a:xfrm flipV="1">
              <a:off x="391" y="2240"/>
              <a:ext cx="183" cy="35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49" name="Oval 41">
              <a:extLst>
                <a:ext uri="{FF2B5EF4-FFF2-40B4-BE49-F238E27FC236}">
                  <a16:creationId xmlns:a16="http://schemas.microsoft.com/office/drawing/2014/main" id="{14791FDF-A770-5F9E-CFD1-C702D807A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96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17450" name="AutoShape 42">
              <a:extLst>
                <a:ext uri="{FF2B5EF4-FFF2-40B4-BE49-F238E27FC236}">
                  <a16:creationId xmlns:a16="http://schemas.microsoft.com/office/drawing/2014/main" id="{88B99A6D-1409-BCEC-EFBF-7AED340926F3}"/>
                </a:ext>
              </a:extLst>
            </p:cNvPr>
            <p:cNvCxnSpPr>
              <a:cxnSpLocks noChangeShapeType="1"/>
              <a:stCxn id="17449" idx="0"/>
            </p:cNvCxnSpPr>
            <p:nvPr/>
          </p:nvCxnSpPr>
          <p:spPr bwMode="auto">
            <a:xfrm flipV="1">
              <a:off x="1206" y="1660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51" name="Oval 43">
              <a:extLst>
                <a:ext uri="{FF2B5EF4-FFF2-40B4-BE49-F238E27FC236}">
                  <a16:creationId xmlns:a16="http://schemas.microsoft.com/office/drawing/2014/main" id="{878D4E5F-AC92-CDF4-AEA0-4590DE8A3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6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i</a:t>
              </a:r>
            </a:p>
          </p:txBody>
        </p:sp>
        <p:cxnSp>
          <p:nvCxnSpPr>
            <p:cNvPr id="17452" name="AutoShape 44">
              <a:extLst>
                <a:ext uri="{FF2B5EF4-FFF2-40B4-BE49-F238E27FC236}">
                  <a16:creationId xmlns:a16="http://schemas.microsoft.com/office/drawing/2014/main" id="{2A481EBC-AE28-BC77-C6E3-6C82B6FBB521}"/>
                </a:ext>
              </a:extLst>
            </p:cNvPr>
            <p:cNvCxnSpPr>
              <a:cxnSpLocks noChangeShapeType="1"/>
              <a:stCxn id="17451" idx="0"/>
              <a:endCxn id="17443" idx="4"/>
            </p:cNvCxnSpPr>
            <p:nvPr/>
          </p:nvCxnSpPr>
          <p:spPr bwMode="auto">
            <a:xfrm flipH="1" flipV="1">
              <a:off x="2079" y="2287"/>
              <a:ext cx="0" cy="312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53" name="Oval 45">
              <a:extLst>
                <a:ext uri="{FF2B5EF4-FFF2-40B4-BE49-F238E27FC236}">
                  <a16:creationId xmlns:a16="http://schemas.microsoft.com/office/drawing/2014/main" id="{20AABCC5-F804-0BCA-13A8-C6D500414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592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d</a:t>
              </a:r>
            </a:p>
          </p:txBody>
        </p:sp>
        <p:cxnSp>
          <p:nvCxnSpPr>
            <p:cNvPr id="17454" name="AutoShape 46">
              <a:extLst>
                <a:ext uri="{FF2B5EF4-FFF2-40B4-BE49-F238E27FC236}">
                  <a16:creationId xmlns:a16="http://schemas.microsoft.com/office/drawing/2014/main" id="{D31C03F0-5561-62AF-8F89-9B36C1691732}"/>
                </a:ext>
              </a:extLst>
            </p:cNvPr>
            <p:cNvCxnSpPr>
              <a:cxnSpLocks noChangeShapeType="1"/>
              <a:stCxn id="17453" idx="0"/>
              <a:endCxn id="17445" idx="5"/>
            </p:cNvCxnSpPr>
            <p:nvPr/>
          </p:nvCxnSpPr>
          <p:spPr bwMode="auto">
            <a:xfrm flipH="1" flipV="1">
              <a:off x="800" y="2240"/>
              <a:ext cx="181" cy="35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55" name="Oval 47">
              <a:extLst>
                <a:ext uri="{FF2B5EF4-FFF2-40B4-BE49-F238E27FC236}">
                  <a16:creationId xmlns:a16="http://schemas.microsoft.com/office/drawing/2014/main" id="{81903DC7-7789-10EC-FDCE-CD5324A2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" y="3264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e</a:t>
              </a:r>
            </a:p>
          </p:txBody>
        </p:sp>
        <p:cxnSp>
          <p:nvCxnSpPr>
            <p:cNvPr id="17456" name="AutoShape 48">
              <a:extLst>
                <a:ext uri="{FF2B5EF4-FFF2-40B4-BE49-F238E27FC236}">
                  <a16:creationId xmlns:a16="http://schemas.microsoft.com/office/drawing/2014/main" id="{5F7FFA20-7F4F-14EE-A4A9-EBB32486062A}"/>
                </a:ext>
              </a:extLst>
            </p:cNvPr>
            <p:cNvCxnSpPr>
              <a:cxnSpLocks noChangeShapeType="1"/>
              <a:stCxn id="17455" idx="0"/>
              <a:endCxn id="17447" idx="5"/>
            </p:cNvCxnSpPr>
            <p:nvPr/>
          </p:nvCxnSpPr>
          <p:spPr bwMode="auto">
            <a:xfrm flipH="1" flipV="1">
              <a:off x="503" y="2864"/>
              <a:ext cx="190" cy="398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57" name="AutoShape 49">
              <a:extLst>
                <a:ext uri="{FF2B5EF4-FFF2-40B4-BE49-F238E27FC236}">
                  <a16:creationId xmlns:a16="http://schemas.microsoft.com/office/drawing/2014/main" id="{8A7B4BBB-F175-EB8D-68F9-38B50DFA3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496"/>
              <a:ext cx="478" cy="190"/>
            </a:xfrm>
            <a:prstGeom prst="rightArrow">
              <a:avLst>
                <a:gd name="adj1" fmla="val 50000"/>
                <a:gd name="adj2" fmla="val 62895"/>
              </a:avLst>
            </a:prstGeom>
            <a:solidFill>
              <a:srgbClr val="000000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8" name="Rectangle 50">
              <a:extLst>
                <a:ext uri="{FF2B5EF4-FFF2-40B4-BE49-F238E27FC236}">
                  <a16:creationId xmlns:a16="http://schemas.microsoft.com/office/drawing/2014/main" id="{E59F4E03-8374-9084-0693-B73D7975A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608"/>
              <a:ext cx="1966" cy="2638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7459" name="Oval 51">
              <a:extLst>
                <a:ext uri="{FF2B5EF4-FFF2-40B4-BE49-F238E27FC236}">
                  <a16:creationId xmlns:a16="http://schemas.microsoft.com/office/drawing/2014/main" id="{51B53CC7-ABF3-E59D-D77D-8C741B1D6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592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f</a:t>
              </a:r>
            </a:p>
          </p:txBody>
        </p:sp>
        <p:cxnSp>
          <p:nvCxnSpPr>
            <p:cNvPr id="17460" name="AutoShape 52">
              <a:extLst>
                <a:ext uri="{FF2B5EF4-FFF2-40B4-BE49-F238E27FC236}">
                  <a16:creationId xmlns:a16="http://schemas.microsoft.com/office/drawing/2014/main" id="{344C98E6-3BE4-BD7D-5075-6D13CEC3956B}"/>
                </a:ext>
              </a:extLst>
            </p:cNvPr>
            <p:cNvCxnSpPr>
              <a:cxnSpLocks noChangeShapeType="1"/>
              <a:stCxn id="17459" idx="0"/>
              <a:endCxn id="17469" idx="5"/>
            </p:cNvCxnSpPr>
            <p:nvPr/>
          </p:nvCxnSpPr>
          <p:spPr bwMode="auto">
            <a:xfrm flipH="1" flipV="1">
              <a:off x="4112" y="2240"/>
              <a:ext cx="183" cy="35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61" name="Oval 53">
              <a:extLst>
                <a:ext uri="{FF2B5EF4-FFF2-40B4-BE49-F238E27FC236}">
                  <a16:creationId xmlns:a16="http://schemas.microsoft.com/office/drawing/2014/main" id="{61D547E8-AB00-363E-9B2C-F1339027A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96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g</a:t>
              </a:r>
            </a:p>
          </p:txBody>
        </p:sp>
        <p:cxnSp>
          <p:nvCxnSpPr>
            <p:cNvPr id="17462" name="AutoShape 54">
              <a:extLst>
                <a:ext uri="{FF2B5EF4-FFF2-40B4-BE49-F238E27FC236}">
                  <a16:creationId xmlns:a16="http://schemas.microsoft.com/office/drawing/2014/main" id="{DEA00582-4C2A-6E54-7700-D24D9C8E32B8}"/>
                </a:ext>
              </a:extLst>
            </p:cNvPr>
            <p:cNvCxnSpPr>
              <a:cxnSpLocks noChangeShapeType="1"/>
              <a:stCxn id="17461" idx="0"/>
            </p:cNvCxnSpPr>
            <p:nvPr/>
          </p:nvCxnSpPr>
          <p:spPr bwMode="auto">
            <a:xfrm flipV="1">
              <a:off x="4488" y="1660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63" name="Oval 55">
              <a:extLst>
                <a:ext uri="{FF2B5EF4-FFF2-40B4-BE49-F238E27FC236}">
                  <a16:creationId xmlns:a16="http://schemas.microsoft.com/office/drawing/2014/main" id="{CE5B44A1-78E4-4BB6-B607-9FD7C9178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196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h</a:t>
              </a:r>
            </a:p>
          </p:txBody>
        </p:sp>
        <p:cxnSp>
          <p:nvCxnSpPr>
            <p:cNvPr id="17464" name="AutoShape 56">
              <a:extLst>
                <a:ext uri="{FF2B5EF4-FFF2-40B4-BE49-F238E27FC236}">
                  <a16:creationId xmlns:a16="http://schemas.microsoft.com/office/drawing/2014/main" id="{FE64034F-2490-9FAB-D36D-235F1ECFD917}"/>
                </a:ext>
              </a:extLst>
            </p:cNvPr>
            <p:cNvCxnSpPr>
              <a:cxnSpLocks noChangeShapeType="1"/>
              <a:stCxn id="17463" idx="0"/>
            </p:cNvCxnSpPr>
            <p:nvPr/>
          </p:nvCxnSpPr>
          <p:spPr bwMode="auto">
            <a:xfrm flipV="1">
              <a:off x="4872" y="1660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65" name="Oval 57">
              <a:extLst>
                <a:ext uri="{FF2B5EF4-FFF2-40B4-BE49-F238E27FC236}">
                  <a16:creationId xmlns:a16="http://schemas.microsoft.com/office/drawing/2014/main" id="{BB23448F-1B7A-116A-A73C-BFB2354DE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1" y="2592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a</a:t>
              </a:r>
            </a:p>
          </p:txBody>
        </p:sp>
        <p:cxnSp>
          <p:nvCxnSpPr>
            <p:cNvPr id="17466" name="AutoShape 58">
              <a:extLst>
                <a:ext uri="{FF2B5EF4-FFF2-40B4-BE49-F238E27FC236}">
                  <a16:creationId xmlns:a16="http://schemas.microsoft.com/office/drawing/2014/main" id="{856F1D7D-3A07-37D2-EF5F-62AD7812C0E6}"/>
                </a:ext>
              </a:extLst>
            </p:cNvPr>
            <p:cNvCxnSpPr>
              <a:cxnSpLocks noChangeShapeType="1"/>
              <a:stCxn id="17465" idx="0"/>
              <a:endCxn id="17469" idx="3"/>
            </p:cNvCxnSpPr>
            <p:nvPr/>
          </p:nvCxnSpPr>
          <p:spPr bwMode="auto">
            <a:xfrm flipV="1">
              <a:off x="3720" y="2240"/>
              <a:ext cx="165" cy="350"/>
            </a:xfrm>
            <a:prstGeom prst="straightConnector1">
              <a:avLst/>
            </a:prstGeom>
            <a:noFill/>
            <a:ln w="936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67" name="Oval 59">
              <a:extLst>
                <a:ext uri="{FF2B5EF4-FFF2-40B4-BE49-F238E27FC236}">
                  <a16:creationId xmlns:a16="http://schemas.microsoft.com/office/drawing/2014/main" id="{864F7BB0-BDF0-57DF-DD17-7C3C3787B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3216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b</a:t>
              </a:r>
            </a:p>
          </p:txBody>
        </p:sp>
        <p:cxnSp>
          <p:nvCxnSpPr>
            <p:cNvPr id="17468" name="AutoShape 60">
              <a:extLst>
                <a:ext uri="{FF2B5EF4-FFF2-40B4-BE49-F238E27FC236}">
                  <a16:creationId xmlns:a16="http://schemas.microsoft.com/office/drawing/2014/main" id="{B8883E71-AE64-0B09-E9F8-73714C8BBB3E}"/>
                </a:ext>
              </a:extLst>
            </p:cNvPr>
            <p:cNvCxnSpPr>
              <a:cxnSpLocks noChangeShapeType="1"/>
              <a:stCxn id="17467" idx="0"/>
              <a:endCxn id="17465" idx="3"/>
            </p:cNvCxnSpPr>
            <p:nvPr/>
          </p:nvCxnSpPr>
          <p:spPr bwMode="auto">
            <a:xfrm flipV="1">
              <a:off x="3423" y="2864"/>
              <a:ext cx="184" cy="35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69" name="Oval 61">
              <a:extLst>
                <a:ext uri="{FF2B5EF4-FFF2-40B4-BE49-F238E27FC236}">
                  <a16:creationId xmlns:a16="http://schemas.microsoft.com/office/drawing/2014/main" id="{9E18DC69-37DE-1EBE-8094-971D8057FE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96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c</a:t>
              </a:r>
            </a:p>
          </p:txBody>
        </p:sp>
        <p:cxnSp>
          <p:nvCxnSpPr>
            <p:cNvPr id="17470" name="AutoShape 62">
              <a:extLst>
                <a:ext uri="{FF2B5EF4-FFF2-40B4-BE49-F238E27FC236}">
                  <a16:creationId xmlns:a16="http://schemas.microsoft.com/office/drawing/2014/main" id="{A5208A26-5A87-5BAD-B8B7-1A1BE4ED8B72}"/>
                </a:ext>
              </a:extLst>
            </p:cNvPr>
            <p:cNvCxnSpPr>
              <a:cxnSpLocks noChangeShapeType="1"/>
              <a:stCxn id="17469" idx="0"/>
            </p:cNvCxnSpPr>
            <p:nvPr/>
          </p:nvCxnSpPr>
          <p:spPr bwMode="auto">
            <a:xfrm flipV="1">
              <a:off x="3999" y="1660"/>
              <a:ext cx="0" cy="307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71" name="Oval 63">
              <a:extLst>
                <a:ext uri="{FF2B5EF4-FFF2-40B4-BE49-F238E27FC236}">
                  <a16:creationId xmlns:a16="http://schemas.microsoft.com/office/drawing/2014/main" id="{8C9D27E7-8D20-4082-A1C3-161DD339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4" y="26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i</a:t>
              </a:r>
            </a:p>
          </p:txBody>
        </p:sp>
        <p:cxnSp>
          <p:nvCxnSpPr>
            <p:cNvPr id="17472" name="AutoShape 64">
              <a:extLst>
                <a:ext uri="{FF2B5EF4-FFF2-40B4-BE49-F238E27FC236}">
                  <a16:creationId xmlns:a16="http://schemas.microsoft.com/office/drawing/2014/main" id="{0CCB975D-DC61-8D0E-FC9E-6859A79181B1}"/>
                </a:ext>
              </a:extLst>
            </p:cNvPr>
            <p:cNvCxnSpPr>
              <a:cxnSpLocks noChangeShapeType="1"/>
              <a:stCxn id="17471" idx="0"/>
              <a:endCxn id="17463" idx="4"/>
            </p:cNvCxnSpPr>
            <p:nvPr/>
          </p:nvCxnSpPr>
          <p:spPr bwMode="auto">
            <a:xfrm flipH="1" flipV="1">
              <a:off x="4872" y="2287"/>
              <a:ext cx="0" cy="312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73" name="Oval 65">
              <a:extLst>
                <a:ext uri="{FF2B5EF4-FFF2-40B4-BE49-F238E27FC236}">
                  <a16:creationId xmlns:a16="http://schemas.microsoft.com/office/drawing/2014/main" id="{0D764767-7309-0BDF-5AF0-EE92D2AF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" y="3216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d</a:t>
              </a:r>
            </a:p>
          </p:txBody>
        </p:sp>
        <p:cxnSp>
          <p:nvCxnSpPr>
            <p:cNvPr id="17474" name="AutoShape 66">
              <a:extLst>
                <a:ext uri="{FF2B5EF4-FFF2-40B4-BE49-F238E27FC236}">
                  <a16:creationId xmlns:a16="http://schemas.microsoft.com/office/drawing/2014/main" id="{B0552B7C-301F-5ACA-5EA0-F8C39115F7B5}"/>
                </a:ext>
              </a:extLst>
            </p:cNvPr>
            <p:cNvCxnSpPr>
              <a:cxnSpLocks noChangeShapeType="1"/>
              <a:stCxn id="17473" idx="0"/>
              <a:endCxn id="17465" idx="5"/>
            </p:cNvCxnSpPr>
            <p:nvPr/>
          </p:nvCxnSpPr>
          <p:spPr bwMode="auto">
            <a:xfrm flipH="1" flipV="1">
              <a:off x="3833" y="2864"/>
              <a:ext cx="181" cy="35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75" name="Oval 67">
              <a:extLst>
                <a:ext uri="{FF2B5EF4-FFF2-40B4-BE49-F238E27FC236}">
                  <a16:creationId xmlns:a16="http://schemas.microsoft.com/office/drawing/2014/main" id="{EF1E66C0-995C-CDB3-B783-BCD28F0B4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8" y="3888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e</a:t>
              </a:r>
            </a:p>
          </p:txBody>
        </p:sp>
        <p:cxnSp>
          <p:nvCxnSpPr>
            <p:cNvPr id="17476" name="AutoShape 68">
              <a:extLst>
                <a:ext uri="{FF2B5EF4-FFF2-40B4-BE49-F238E27FC236}">
                  <a16:creationId xmlns:a16="http://schemas.microsoft.com/office/drawing/2014/main" id="{7168A69D-4F05-5391-2D5D-C1214FC95642}"/>
                </a:ext>
              </a:extLst>
            </p:cNvPr>
            <p:cNvCxnSpPr>
              <a:cxnSpLocks noChangeShapeType="1"/>
              <a:stCxn id="17475" idx="0"/>
              <a:endCxn id="17467" idx="5"/>
            </p:cNvCxnSpPr>
            <p:nvPr/>
          </p:nvCxnSpPr>
          <p:spPr bwMode="auto">
            <a:xfrm flipH="1" flipV="1">
              <a:off x="3536" y="3488"/>
              <a:ext cx="190" cy="39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7477" name="Text Box 69">
              <a:extLst>
                <a:ext uri="{FF2B5EF4-FFF2-40B4-BE49-F238E27FC236}">
                  <a16:creationId xmlns:a16="http://schemas.microsoft.com/office/drawing/2014/main" id="{E76B56D3-540A-0B19-4C42-7F27B4D3B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" y="3754"/>
              <a:ext cx="1984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Could we do a </a:t>
              </a:r>
            </a:p>
            <a:p>
              <a:pPr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better job on this union?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86C1721E-9276-9C13-0793-003F3B30B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(8/11)</a:t>
            </a:r>
          </a:p>
        </p:txBody>
      </p:sp>
      <p:sp>
        <p:nvSpPr>
          <p:cNvPr id="18434" name="Oval 2">
            <a:extLst>
              <a:ext uri="{FF2B5EF4-FFF2-40B4-BE49-F238E27FC236}">
                <a16:creationId xmlns:a16="http://schemas.microsoft.com/office/drawing/2014/main" id="{7B184595-321D-6A58-BE9B-E82400DAE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8435" name="AutoShape 3">
            <a:extLst>
              <a:ext uri="{FF2B5EF4-FFF2-40B4-BE49-F238E27FC236}">
                <a16:creationId xmlns:a16="http://schemas.microsoft.com/office/drawing/2014/main" id="{A99132B3-43DE-1688-75F0-5E60A6626ECE}"/>
              </a:ext>
            </a:extLst>
          </p:cNvPr>
          <p:cNvCxnSpPr>
            <a:cxnSpLocks noChangeShapeType="1"/>
            <a:stCxn id="18434" idx="6"/>
            <a:endCxn id="18439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36" name="AutoShape 4">
            <a:extLst>
              <a:ext uri="{FF2B5EF4-FFF2-40B4-BE49-F238E27FC236}">
                <a16:creationId xmlns:a16="http://schemas.microsoft.com/office/drawing/2014/main" id="{C3EE5648-B8A9-39E4-9E88-E0E554273E03}"/>
              </a:ext>
            </a:extLst>
          </p:cNvPr>
          <p:cNvCxnSpPr>
            <a:cxnSpLocks noChangeShapeType="1"/>
            <a:stCxn id="18434" idx="4"/>
            <a:endCxn id="18437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37" name="Oval 5">
            <a:extLst>
              <a:ext uri="{FF2B5EF4-FFF2-40B4-BE49-F238E27FC236}">
                <a16:creationId xmlns:a16="http://schemas.microsoft.com/office/drawing/2014/main" id="{98366722-7669-B353-851F-E6D90898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8438" name="AutoShape 6">
            <a:extLst>
              <a:ext uri="{FF2B5EF4-FFF2-40B4-BE49-F238E27FC236}">
                <a16:creationId xmlns:a16="http://schemas.microsoft.com/office/drawing/2014/main" id="{DE8DF47C-7470-2D6A-69B3-E7AB38C46D41}"/>
              </a:ext>
            </a:extLst>
          </p:cNvPr>
          <p:cNvCxnSpPr>
            <a:cxnSpLocks noChangeShapeType="1"/>
            <a:stCxn id="18437" idx="4"/>
            <a:endCxn id="18449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39" name="Oval 7">
            <a:extLst>
              <a:ext uri="{FF2B5EF4-FFF2-40B4-BE49-F238E27FC236}">
                <a16:creationId xmlns:a16="http://schemas.microsoft.com/office/drawing/2014/main" id="{8A02E5E2-0BBA-F926-DAC1-3EB7EEA7D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18440" name="AutoShape 8">
            <a:extLst>
              <a:ext uri="{FF2B5EF4-FFF2-40B4-BE49-F238E27FC236}">
                <a16:creationId xmlns:a16="http://schemas.microsoft.com/office/drawing/2014/main" id="{D1A80420-E164-2869-0455-51D8E7A4EB98}"/>
              </a:ext>
            </a:extLst>
          </p:cNvPr>
          <p:cNvCxnSpPr>
            <a:cxnSpLocks noChangeShapeType="1"/>
            <a:stCxn id="18439" idx="6"/>
            <a:endCxn id="18445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1" name="AutoShape 9">
            <a:extLst>
              <a:ext uri="{FF2B5EF4-FFF2-40B4-BE49-F238E27FC236}">
                <a16:creationId xmlns:a16="http://schemas.microsoft.com/office/drawing/2014/main" id="{7327DC18-B401-4FC3-7267-8F0E807DA771}"/>
              </a:ext>
            </a:extLst>
          </p:cNvPr>
          <p:cNvCxnSpPr>
            <a:cxnSpLocks noChangeShapeType="1"/>
            <a:stCxn id="18439" idx="4"/>
            <a:endCxn id="18442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2" name="Oval 10">
            <a:extLst>
              <a:ext uri="{FF2B5EF4-FFF2-40B4-BE49-F238E27FC236}">
                <a16:creationId xmlns:a16="http://schemas.microsoft.com/office/drawing/2014/main" id="{D5B5829D-B173-04A8-4DC0-E944120C9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18443" name="AutoShape 11">
            <a:extLst>
              <a:ext uri="{FF2B5EF4-FFF2-40B4-BE49-F238E27FC236}">
                <a16:creationId xmlns:a16="http://schemas.microsoft.com/office/drawing/2014/main" id="{2A28C502-EF4A-2C8F-8C7E-C703236F9CC0}"/>
              </a:ext>
            </a:extLst>
          </p:cNvPr>
          <p:cNvCxnSpPr>
            <a:cxnSpLocks noChangeShapeType="1"/>
            <a:stCxn id="18442" idx="6"/>
            <a:endCxn id="18447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8444" name="AutoShape 12">
            <a:extLst>
              <a:ext uri="{FF2B5EF4-FFF2-40B4-BE49-F238E27FC236}">
                <a16:creationId xmlns:a16="http://schemas.microsoft.com/office/drawing/2014/main" id="{D561DFDD-1A92-4BE2-5FEF-140A63C68C4B}"/>
              </a:ext>
            </a:extLst>
          </p:cNvPr>
          <p:cNvCxnSpPr>
            <a:cxnSpLocks noChangeShapeType="1"/>
            <a:stCxn id="18442" idx="4"/>
            <a:endCxn id="18451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5" name="Oval 13">
            <a:extLst>
              <a:ext uri="{FF2B5EF4-FFF2-40B4-BE49-F238E27FC236}">
                <a16:creationId xmlns:a16="http://schemas.microsoft.com/office/drawing/2014/main" id="{AD466B43-3812-F63D-EC4F-7DC9467DE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8446" name="AutoShape 14">
            <a:extLst>
              <a:ext uri="{FF2B5EF4-FFF2-40B4-BE49-F238E27FC236}">
                <a16:creationId xmlns:a16="http://schemas.microsoft.com/office/drawing/2014/main" id="{82CE20EB-FDAE-EEAE-BA7D-D1771EA75082}"/>
              </a:ext>
            </a:extLst>
          </p:cNvPr>
          <p:cNvCxnSpPr>
            <a:cxnSpLocks noChangeShapeType="1"/>
            <a:stCxn id="18445" idx="4"/>
            <a:endCxn id="18447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7" name="Oval 15">
            <a:extLst>
              <a:ext uri="{FF2B5EF4-FFF2-40B4-BE49-F238E27FC236}">
                <a16:creationId xmlns:a16="http://schemas.microsoft.com/office/drawing/2014/main" id="{CC95A10A-131D-D0EB-8632-C379D9CD2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8448" name="AutoShape 16">
            <a:extLst>
              <a:ext uri="{FF2B5EF4-FFF2-40B4-BE49-F238E27FC236}">
                <a16:creationId xmlns:a16="http://schemas.microsoft.com/office/drawing/2014/main" id="{BC4A7958-5D3C-1185-39D8-FE0177FE8C54}"/>
              </a:ext>
            </a:extLst>
          </p:cNvPr>
          <p:cNvCxnSpPr>
            <a:cxnSpLocks noChangeShapeType="1"/>
            <a:stCxn id="18447" idx="4"/>
            <a:endCxn id="18453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49" name="Oval 17">
            <a:extLst>
              <a:ext uri="{FF2B5EF4-FFF2-40B4-BE49-F238E27FC236}">
                <a16:creationId xmlns:a16="http://schemas.microsoft.com/office/drawing/2014/main" id="{F9DBBC9C-528B-100D-02CF-0D29E7CF4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8450" name="AutoShape 18">
            <a:extLst>
              <a:ext uri="{FF2B5EF4-FFF2-40B4-BE49-F238E27FC236}">
                <a16:creationId xmlns:a16="http://schemas.microsoft.com/office/drawing/2014/main" id="{E6C5AD91-9377-6DF0-D345-3681F4932375}"/>
              </a:ext>
            </a:extLst>
          </p:cNvPr>
          <p:cNvCxnSpPr>
            <a:cxnSpLocks noChangeShapeType="1"/>
            <a:stCxn id="18449" idx="6"/>
            <a:endCxn id="18451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1" name="Oval 19">
            <a:extLst>
              <a:ext uri="{FF2B5EF4-FFF2-40B4-BE49-F238E27FC236}">
                <a16:creationId xmlns:a16="http://schemas.microsoft.com/office/drawing/2014/main" id="{D1D3376B-DC81-80C4-9B75-72DE5E9F1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8452" name="AutoShape 20">
            <a:extLst>
              <a:ext uri="{FF2B5EF4-FFF2-40B4-BE49-F238E27FC236}">
                <a16:creationId xmlns:a16="http://schemas.microsoft.com/office/drawing/2014/main" id="{80FBF363-2190-2E25-0B6C-637937FD7E9B}"/>
              </a:ext>
            </a:extLst>
          </p:cNvPr>
          <p:cNvCxnSpPr>
            <a:cxnSpLocks noChangeShapeType="1"/>
            <a:stCxn id="18451" idx="6"/>
            <a:endCxn id="18453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53" name="Oval 21">
            <a:extLst>
              <a:ext uri="{FF2B5EF4-FFF2-40B4-BE49-F238E27FC236}">
                <a16:creationId xmlns:a16="http://schemas.microsoft.com/office/drawing/2014/main" id="{B93324E2-8707-BF63-DBFE-70F30F5E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i</a:t>
            </a:r>
          </a:p>
        </p:txBody>
      </p:sp>
      <p:sp>
        <p:nvSpPr>
          <p:cNvPr id="18454" name="Text Box 22">
            <a:extLst>
              <a:ext uri="{FF2B5EF4-FFF2-40B4-BE49-F238E27FC236}">
                <a16:creationId xmlns:a16="http://schemas.microsoft.com/office/drawing/2014/main" id="{39FC5D57-3B0C-AF0D-7ED3-80EC67E4B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8455" name="Text Box 23">
            <a:extLst>
              <a:ext uri="{FF2B5EF4-FFF2-40B4-BE49-F238E27FC236}">
                <a16:creationId xmlns:a16="http://schemas.microsoft.com/office/drawing/2014/main" id="{89450CD3-8B6D-180F-0A8A-935C8587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8456" name="Text Box 24">
            <a:extLst>
              <a:ext uri="{FF2B5EF4-FFF2-40B4-BE49-F238E27FC236}">
                <a16:creationId xmlns:a16="http://schemas.microsoft.com/office/drawing/2014/main" id="{FE5CCD6E-1812-DDFF-CECC-2235F077D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7065E4CD-2649-220D-0FA1-6F0EAFC8C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2F946C2E-72AB-D407-1BF9-D090E14B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8459" name="AutoShape 27">
            <a:extLst>
              <a:ext uri="{FF2B5EF4-FFF2-40B4-BE49-F238E27FC236}">
                <a16:creationId xmlns:a16="http://schemas.microsoft.com/office/drawing/2014/main" id="{7A86A43D-406B-BA99-391C-90D34F62E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624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60" name="Rectangle 28">
            <a:extLst>
              <a:ext uri="{FF2B5EF4-FFF2-40B4-BE49-F238E27FC236}">
                <a16:creationId xmlns:a16="http://schemas.microsoft.com/office/drawing/2014/main" id="{1AA0F305-EAA9-E080-D360-3F1420B3A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552700"/>
            <a:ext cx="3124200" cy="419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61" name="Oval 29">
            <a:extLst>
              <a:ext uri="{FF2B5EF4-FFF2-40B4-BE49-F238E27FC236}">
                <a16:creationId xmlns:a16="http://schemas.microsoft.com/office/drawing/2014/main" id="{7DB2A1C1-0C0D-4EE9-375E-B293942B8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8462" name="AutoShape 30">
            <a:extLst>
              <a:ext uri="{FF2B5EF4-FFF2-40B4-BE49-F238E27FC236}">
                <a16:creationId xmlns:a16="http://schemas.microsoft.com/office/drawing/2014/main" id="{38CBDC3F-3BA8-964F-3CC7-6D4216BE6277}"/>
              </a:ext>
            </a:extLst>
          </p:cNvPr>
          <p:cNvCxnSpPr>
            <a:cxnSpLocks noChangeShapeType="1"/>
            <a:stCxn id="18461" idx="0"/>
            <a:endCxn id="18471" idx="4"/>
          </p:cNvCxnSpPr>
          <p:nvPr/>
        </p:nvCxnSpPr>
        <p:spPr bwMode="auto">
          <a:xfrm flipH="1" flipV="1">
            <a:off x="6816725" y="3632200"/>
            <a:ext cx="4763" cy="4826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3" name="Oval 31">
            <a:extLst>
              <a:ext uri="{FF2B5EF4-FFF2-40B4-BE49-F238E27FC236}">
                <a16:creationId xmlns:a16="http://schemas.microsoft.com/office/drawing/2014/main" id="{2A8D04D4-6D86-0959-1853-EF4B09C03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013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8464" name="AutoShape 32">
            <a:extLst>
              <a:ext uri="{FF2B5EF4-FFF2-40B4-BE49-F238E27FC236}">
                <a16:creationId xmlns:a16="http://schemas.microsoft.com/office/drawing/2014/main" id="{EE2DDA62-E01D-0263-5D6B-BB061F32E2B5}"/>
              </a:ext>
            </a:extLst>
          </p:cNvPr>
          <p:cNvCxnSpPr>
            <a:cxnSpLocks noChangeShapeType="1"/>
            <a:stCxn id="18463" idx="0"/>
          </p:cNvCxnSpPr>
          <p:nvPr/>
        </p:nvCxnSpPr>
        <p:spPr bwMode="auto">
          <a:xfrm flipV="1">
            <a:off x="7593013" y="26352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5" name="Oval 33">
            <a:extLst>
              <a:ext uri="{FF2B5EF4-FFF2-40B4-BE49-F238E27FC236}">
                <a16:creationId xmlns:a16="http://schemas.microsoft.com/office/drawing/2014/main" id="{C84F0F46-A11A-5E01-39CC-6B38AA72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8466" name="AutoShape 34">
            <a:extLst>
              <a:ext uri="{FF2B5EF4-FFF2-40B4-BE49-F238E27FC236}">
                <a16:creationId xmlns:a16="http://schemas.microsoft.com/office/drawing/2014/main" id="{21C3F3C7-2D8A-BE3F-38DE-C84AFC608428}"/>
              </a:ext>
            </a:extLst>
          </p:cNvPr>
          <p:cNvCxnSpPr>
            <a:cxnSpLocks noChangeShapeType="1"/>
            <a:stCxn id="18465" idx="0"/>
            <a:endCxn id="18471" idx="5"/>
          </p:cNvCxnSpPr>
          <p:nvPr/>
        </p:nvCxnSpPr>
        <p:spPr bwMode="auto">
          <a:xfrm flipH="1" flipV="1">
            <a:off x="6996113" y="3557588"/>
            <a:ext cx="801687" cy="557212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7" name="Oval 35">
            <a:extLst>
              <a:ext uri="{FF2B5EF4-FFF2-40B4-BE49-F238E27FC236}">
                <a16:creationId xmlns:a16="http://schemas.microsoft.com/office/drawing/2014/main" id="{EA1CC5A8-0BFA-7306-6B3B-C48F4A225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8468" name="AutoShape 36">
            <a:extLst>
              <a:ext uri="{FF2B5EF4-FFF2-40B4-BE49-F238E27FC236}">
                <a16:creationId xmlns:a16="http://schemas.microsoft.com/office/drawing/2014/main" id="{F74D55F0-3527-6610-CE26-2B2B3C28640F}"/>
              </a:ext>
            </a:extLst>
          </p:cNvPr>
          <p:cNvCxnSpPr>
            <a:cxnSpLocks noChangeShapeType="1"/>
            <a:stCxn id="18467" idx="0"/>
            <a:endCxn id="18471" idx="3"/>
          </p:cNvCxnSpPr>
          <p:nvPr/>
        </p:nvCxnSpPr>
        <p:spPr bwMode="auto">
          <a:xfrm flipV="1">
            <a:off x="5907088" y="3557588"/>
            <a:ext cx="73025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69" name="Oval 37">
            <a:extLst>
              <a:ext uri="{FF2B5EF4-FFF2-40B4-BE49-F238E27FC236}">
                <a16:creationId xmlns:a16="http://schemas.microsoft.com/office/drawing/2014/main" id="{21A3CA07-4ABB-0F60-9D88-9C174BFC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8470" name="AutoShape 38">
            <a:extLst>
              <a:ext uri="{FF2B5EF4-FFF2-40B4-BE49-F238E27FC236}">
                <a16:creationId xmlns:a16="http://schemas.microsoft.com/office/drawing/2014/main" id="{A3B591D3-7176-AA7E-4891-247CD489016D}"/>
              </a:ext>
            </a:extLst>
          </p:cNvPr>
          <p:cNvCxnSpPr>
            <a:cxnSpLocks noChangeShapeType="1"/>
            <a:stCxn id="18469" idx="0"/>
            <a:endCxn id="18467" idx="3"/>
          </p:cNvCxnSpPr>
          <p:nvPr/>
        </p:nvCxnSpPr>
        <p:spPr bwMode="auto">
          <a:xfrm flipV="1">
            <a:off x="5435600" y="45481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71" name="Oval 39">
            <a:extLst>
              <a:ext uri="{FF2B5EF4-FFF2-40B4-BE49-F238E27FC236}">
                <a16:creationId xmlns:a16="http://schemas.microsoft.com/office/drawing/2014/main" id="{6B892996-326D-D4FD-CDC7-0B5D8172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2725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8472" name="AutoShape 40">
            <a:extLst>
              <a:ext uri="{FF2B5EF4-FFF2-40B4-BE49-F238E27FC236}">
                <a16:creationId xmlns:a16="http://schemas.microsoft.com/office/drawing/2014/main" id="{8EC150AE-2F70-7656-4688-A812623B3F83}"/>
              </a:ext>
            </a:extLst>
          </p:cNvPr>
          <p:cNvCxnSpPr>
            <a:cxnSpLocks noChangeShapeType="1"/>
            <a:stCxn id="18471" idx="0"/>
          </p:cNvCxnSpPr>
          <p:nvPr/>
        </p:nvCxnSpPr>
        <p:spPr bwMode="auto">
          <a:xfrm flipV="1">
            <a:off x="6816725" y="2635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73" name="Oval 41">
            <a:extLst>
              <a:ext uri="{FF2B5EF4-FFF2-40B4-BE49-F238E27FC236}">
                <a16:creationId xmlns:a16="http://schemas.microsoft.com/office/drawing/2014/main" id="{13987358-B8FA-64A1-735C-2F7831FFD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5388" y="51181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8474" name="AutoShape 42">
            <a:extLst>
              <a:ext uri="{FF2B5EF4-FFF2-40B4-BE49-F238E27FC236}">
                <a16:creationId xmlns:a16="http://schemas.microsoft.com/office/drawing/2014/main" id="{A18651CD-EFCE-EA25-7AED-59383CC0BB09}"/>
              </a:ext>
            </a:extLst>
          </p:cNvPr>
          <p:cNvCxnSpPr>
            <a:cxnSpLocks noChangeShapeType="1"/>
            <a:stCxn id="18473" idx="0"/>
            <a:endCxn id="18465" idx="4"/>
          </p:cNvCxnSpPr>
          <p:nvPr/>
        </p:nvCxnSpPr>
        <p:spPr bwMode="auto">
          <a:xfrm flipH="1" flipV="1">
            <a:off x="7797800" y="4622800"/>
            <a:ext cx="1588" cy="495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75" name="Oval 43">
            <a:extLst>
              <a:ext uri="{FF2B5EF4-FFF2-40B4-BE49-F238E27FC236}">
                <a16:creationId xmlns:a16="http://schemas.microsoft.com/office/drawing/2014/main" id="{CFF67D16-45BD-C4B1-264D-E87065E2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8476" name="AutoShape 44">
            <a:extLst>
              <a:ext uri="{FF2B5EF4-FFF2-40B4-BE49-F238E27FC236}">
                <a16:creationId xmlns:a16="http://schemas.microsoft.com/office/drawing/2014/main" id="{BD6A5001-B154-DA51-E9F3-9D33B7FA6E13}"/>
              </a:ext>
            </a:extLst>
          </p:cNvPr>
          <p:cNvCxnSpPr>
            <a:cxnSpLocks noChangeShapeType="1"/>
            <a:stCxn id="18475" idx="0"/>
            <a:endCxn id="18467" idx="5"/>
          </p:cNvCxnSpPr>
          <p:nvPr/>
        </p:nvCxnSpPr>
        <p:spPr bwMode="auto">
          <a:xfrm flipH="1" flipV="1">
            <a:off x="6086475" y="4548188"/>
            <a:ext cx="2889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77" name="Oval 45">
            <a:extLst>
              <a:ext uri="{FF2B5EF4-FFF2-40B4-BE49-F238E27FC236}">
                <a16:creationId xmlns:a16="http://schemas.microsoft.com/office/drawing/2014/main" id="{A388028D-9A64-6B93-F1E6-988B8B40F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200" y="6172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8478" name="AutoShape 46">
            <a:extLst>
              <a:ext uri="{FF2B5EF4-FFF2-40B4-BE49-F238E27FC236}">
                <a16:creationId xmlns:a16="http://schemas.microsoft.com/office/drawing/2014/main" id="{685C1599-2455-85AD-4860-5BB1F621A6E6}"/>
              </a:ext>
            </a:extLst>
          </p:cNvPr>
          <p:cNvCxnSpPr>
            <a:cxnSpLocks noChangeShapeType="1"/>
            <a:stCxn id="18477" idx="0"/>
            <a:endCxn id="18469" idx="5"/>
          </p:cNvCxnSpPr>
          <p:nvPr/>
        </p:nvCxnSpPr>
        <p:spPr bwMode="auto">
          <a:xfrm flipH="1" flipV="1">
            <a:off x="5614988" y="5538788"/>
            <a:ext cx="303212" cy="631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79" name="Rectangle 47">
            <a:extLst>
              <a:ext uri="{FF2B5EF4-FFF2-40B4-BE49-F238E27FC236}">
                <a16:creationId xmlns:a16="http://schemas.microsoft.com/office/drawing/2014/main" id="{6A641CAD-FBD9-F450-A7B9-7EEC7A1DD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52700"/>
            <a:ext cx="3124200" cy="419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8480" name="Oval 48">
            <a:extLst>
              <a:ext uri="{FF2B5EF4-FFF2-40B4-BE49-F238E27FC236}">
                <a16:creationId xmlns:a16="http://schemas.microsoft.com/office/drawing/2014/main" id="{01C1D348-AF12-81BB-25B4-F0C5A2155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6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8481" name="AutoShape 49">
            <a:extLst>
              <a:ext uri="{FF2B5EF4-FFF2-40B4-BE49-F238E27FC236}">
                <a16:creationId xmlns:a16="http://schemas.microsoft.com/office/drawing/2014/main" id="{BCC487AA-CCB1-7781-B26D-1F1053B50389}"/>
              </a:ext>
            </a:extLst>
          </p:cNvPr>
          <p:cNvCxnSpPr>
            <a:cxnSpLocks noChangeShapeType="1"/>
            <a:stCxn id="18480" idx="0"/>
            <a:endCxn id="18490" idx="5"/>
          </p:cNvCxnSpPr>
          <p:nvPr/>
        </p:nvCxnSpPr>
        <p:spPr bwMode="auto">
          <a:xfrm flipH="1" flipV="1">
            <a:off x="2033588" y="35575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82" name="Oval 50">
            <a:extLst>
              <a:ext uri="{FF2B5EF4-FFF2-40B4-BE49-F238E27FC236}">
                <a16:creationId xmlns:a16="http://schemas.microsoft.com/office/drawing/2014/main" id="{582045E9-900B-CCBE-1AD3-3529EEE27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8483" name="AutoShape 51">
            <a:extLst>
              <a:ext uri="{FF2B5EF4-FFF2-40B4-BE49-F238E27FC236}">
                <a16:creationId xmlns:a16="http://schemas.microsoft.com/office/drawing/2014/main" id="{427C5368-7A6E-449B-14A1-A0B5798E24B0}"/>
              </a:ext>
            </a:extLst>
          </p:cNvPr>
          <p:cNvCxnSpPr>
            <a:cxnSpLocks noChangeShapeType="1"/>
            <a:stCxn id="18482" idx="0"/>
          </p:cNvCxnSpPr>
          <p:nvPr/>
        </p:nvCxnSpPr>
        <p:spPr bwMode="auto">
          <a:xfrm flipV="1">
            <a:off x="2630488" y="26352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84" name="Oval 52">
            <a:extLst>
              <a:ext uri="{FF2B5EF4-FFF2-40B4-BE49-F238E27FC236}">
                <a16:creationId xmlns:a16="http://schemas.microsoft.com/office/drawing/2014/main" id="{79FB457B-A3BC-7454-1FB1-4FCFF8CF4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6088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8485" name="AutoShape 53">
            <a:extLst>
              <a:ext uri="{FF2B5EF4-FFF2-40B4-BE49-F238E27FC236}">
                <a16:creationId xmlns:a16="http://schemas.microsoft.com/office/drawing/2014/main" id="{D24156B7-D687-5010-C853-DDA068E0A139}"/>
              </a:ext>
            </a:extLst>
          </p:cNvPr>
          <p:cNvCxnSpPr>
            <a:cxnSpLocks noChangeShapeType="1"/>
            <a:stCxn id="18484" idx="0"/>
          </p:cNvCxnSpPr>
          <p:nvPr/>
        </p:nvCxnSpPr>
        <p:spPr bwMode="auto">
          <a:xfrm flipV="1">
            <a:off x="3240088" y="26352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86" name="Oval 54">
            <a:extLst>
              <a:ext uri="{FF2B5EF4-FFF2-40B4-BE49-F238E27FC236}">
                <a16:creationId xmlns:a16="http://schemas.microsoft.com/office/drawing/2014/main" id="{43F94921-26DD-F7CE-833A-10F038C3C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8487" name="AutoShape 55">
            <a:extLst>
              <a:ext uri="{FF2B5EF4-FFF2-40B4-BE49-F238E27FC236}">
                <a16:creationId xmlns:a16="http://schemas.microsoft.com/office/drawing/2014/main" id="{BFF837EC-D429-15F8-64FE-906F2A92E9A3}"/>
              </a:ext>
            </a:extLst>
          </p:cNvPr>
          <p:cNvCxnSpPr>
            <a:cxnSpLocks noChangeShapeType="1"/>
            <a:stCxn id="18486" idx="0"/>
            <a:endCxn id="18490" idx="3"/>
          </p:cNvCxnSpPr>
          <p:nvPr/>
        </p:nvCxnSpPr>
        <p:spPr bwMode="auto">
          <a:xfrm flipV="1">
            <a:off x="1411288" y="3557588"/>
            <a:ext cx="2635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88" name="Oval 56">
            <a:extLst>
              <a:ext uri="{FF2B5EF4-FFF2-40B4-BE49-F238E27FC236}">
                <a16:creationId xmlns:a16="http://schemas.microsoft.com/office/drawing/2014/main" id="{9C229EB5-DFB8-8C54-F80C-13F83871E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8489" name="AutoShape 57">
            <a:extLst>
              <a:ext uri="{FF2B5EF4-FFF2-40B4-BE49-F238E27FC236}">
                <a16:creationId xmlns:a16="http://schemas.microsoft.com/office/drawing/2014/main" id="{DD2242D4-D2A1-B817-79D7-608E268D4FF8}"/>
              </a:ext>
            </a:extLst>
          </p:cNvPr>
          <p:cNvCxnSpPr>
            <a:cxnSpLocks noChangeShapeType="1"/>
            <a:stCxn id="18488" idx="0"/>
            <a:endCxn id="18486" idx="3"/>
          </p:cNvCxnSpPr>
          <p:nvPr/>
        </p:nvCxnSpPr>
        <p:spPr bwMode="auto">
          <a:xfrm flipV="1">
            <a:off x="939800" y="45481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90" name="Oval 58">
            <a:extLst>
              <a:ext uri="{FF2B5EF4-FFF2-40B4-BE49-F238E27FC236}">
                <a16:creationId xmlns:a16="http://schemas.microsoft.com/office/drawing/2014/main" id="{E0A21C9F-63E2-6076-B6E7-0014D253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8491" name="AutoShape 59">
            <a:extLst>
              <a:ext uri="{FF2B5EF4-FFF2-40B4-BE49-F238E27FC236}">
                <a16:creationId xmlns:a16="http://schemas.microsoft.com/office/drawing/2014/main" id="{65620A10-36F1-461F-6830-824BE251A83A}"/>
              </a:ext>
            </a:extLst>
          </p:cNvPr>
          <p:cNvCxnSpPr>
            <a:cxnSpLocks noChangeShapeType="1"/>
            <a:stCxn id="18490" idx="0"/>
          </p:cNvCxnSpPr>
          <p:nvPr/>
        </p:nvCxnSpPr>
        <p:spPr bwMode="auto">
          <a:xfrm flipV="1">
            <a:off x="1854200" y="2635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92" name="Oval 60">
            <a:extLst>
              <a:ext uri="{FF2B5EF4-FFF2-40B4-BE49-F238E27FC236}">
                <a16:creationId xmlns:a16="http://schemas.microsoft.com/office/drawing/2014/main" id="{BC52C8FF-E7AB-9633-0D22-21BBF52C1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1275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8493" name="AutoShape 61">
            <a:extLst>
              <a:ext uri="{FF2B5EF4-FFF2-40B4-BE49-F238E27FC236}">
                <a16:creationId xmlns:a16="http://schemas.microsoft.com/office/drawing/2014/main" id="{9436DF74-3F04-C5D9-0B81-98478C761154}"/>
              </a:ext>
            </a:extLst>
          </p:cNvPr>
          <p:cNvCxnSpPr>
            <a:cxnSpLocks noChangeShapeType="1"/>
            <a:stCxn id="18492" idx="0"/>
            <a:endCxn id="18484" idx="4"/>
          </p:cNvCxnSpPr>
          <p:nvPr/>
        </p:nvCxnSpPr>
        <p:spPr bwMode="auto">
          <a:xfrm flipH="1" flipV="1">
            <a:off x="3240088" y="3632200"/>
            <a:ext cx="1587" cy="495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94" name="Oval 62">
            <a:extLst>
              <a:ext uri="{FF2B5EF4-FFF2-40B4-BE49-F238E27FC236}">
                <a16:creationId xmlns:a16="http://schemas.microsoft.com/office/drawing/2014/main" id="{48D7EFC9-5071-F828-E0A6-2BDFA31FD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8495" name="AutoShape 63">
            <a:extLst>
              <a:ext uri="{FF2B5EF4-FFF2-40B4-BE49-F238E27FC236}">
                <a16:creationId xmlns:a16="http://schemas.microsoft.com/office/drawing/2014/main" id="{7E92A840-FABA-B1E5-FF14-7B60698269AF}"/>
              </a:ext>
            </a:extLst>
          </p:cNvPr>
          <p:cNvCxnSpPr>
            <a:cxnSpLocks noChangeShapeType="1"/>
            <a:stCxn id="18494" idx="0"/>
            <a:endCxn id="18486" idx="5"/>
          </p:cNvCxnSpPr>
          <p:nvPr/>
        </p:nvCxnSpPr>
        <p:spPr bwMode="auto">
          <a:xfrm flipH="1" flipV="1">
            <a:off x="1590675" y="4548188"/>
            <a:ext cx="2889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96" name="Oval 64">
            <a:extLst>
              <a:ext uri="{FF2B5EF4-FFF2-40B4-BE49-F238E27FC236}">
                <a16:creationId xmlns:a16="http://schemas.microsoft.com/office/drawing/2014/main" id="{CD282139-6738-9697-06E3-AC191D7C0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400" y="6172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8497" name="AutoShape 65">
            <a:extLst>
              <a:ext uri="{FF2B5EF4-FFF2-40B4-BE49-F238E27FC236}">
                <a16:creationId xmlns:a16="http://schemas.microsoft.com/office/drawing/2014/main" id="{DF50C821-670A-838D-D473-9CC959E86994}"/>
              </a:ext>
            </a:extLst>
          </p:cNvPr>
          <p:cNvCxnSpPr>
            <a:cxnSpLocks noChangeShapeType="1"/>
            <a:stCxn id="18496" idx="0"/>
            <a:endCxn id="18488" idx="5"/>
          </p:cNvCxnSpPr>
          <p:nvPr/>
        </p:nvCxnSpPr>
        <p:spPr bwMode="auto">
          <a:xfrm flipH="1" flipV="1">
            <a:off x="1119188" y="5538788"/>
            <a:ext cx="303212" cy="631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8498" name="Text Box 66">
            <a:extLst>
              <a:ext uri="{FF2B5EF4-FFF2-40B4-BE49-F238E27FC236}">
                <a16:creationId xmlns:a16="http://schemas.microsoft.com/office/drawing/2014/main" id="{BF49F4E2-3776-5E5D-6F35-90900E7B5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14446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f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i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c</a:t>
            </a:r>
            <a:r>
              <a:rPr lang="en-US" altLang="pt-BR"/>
              <a:t>,</a:t>
            </a:r>
            <a:r>
              <a:rPr lang="en-US" altLang="pt-BR">
                <a:solidFill>
                  <a:srgbClr val="FF0000"/>
                </a:solidFill>
              </a:rPr>
              <a:t>h</a:t>
            </a:r>
            <a:r>
              <a:rPr lang="en-US" altLang="pt-BR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E08CE2FD-FC5F-F417-6F35-E6A1396DF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(9/11)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E9E5C383-D6FB-5EC8-D4D4-89DCCC71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47783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e</a:t>
            </a:r>
            <a:r>
              <a:rPr lang="en-US" altLang="pt-BR"/>
              <a:t>) = find(</a:t>
            </a:r>
            <a:r>
              <a:rPr lang="en-US" altLang="pt-BR">
                <a:solidFill>
                  <a:srgbClr val="FF0000"/>
                </a:solidFill>
              </a:rPr>
              <a:t>h</a:t>
            </a:r>
            <a:r>
              <a:rPr lang="en-US" altLang="pt-BR"/>
              <a:t>) and find(</a:t>
            </a:r>
            <a:r>
              <a:rPr lang="en-US" altLang="pt-BR">
                <a:solidFill>
                  <a:srgbClr val="FF0000"/>
                </a:solidFill>
              </a:rPr>
              <a:t>b</a:t>
            </a:r>
            <a:r>
              <a:rPr lang="en-US" altLang="pt-BR"/>
              <a:t>) = find(</a:t>
            </a:r>
            <a:r>
              <a:rPr lang="en-US" altLang="pt-BR">
                <a:solidFill>
                  <a:srgbClr val="FF0000"/>
                </a:solidFill>
              </a:rPr>
              <a:t>c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So, no unions for either of these.</a:t>
            </a:r>
          </a:p>
        </p:txBody>
      </p:sp>
      <p:sp>
        <p:nvSpPr>
          <p:cNvPr id="19459" name="Oval 3">
            <a:extLst>
              <a:ext uri="{FF2B5EF4-FFF2-40B4-BE49-F238E27FC236}">
                <a16:creationId xmlns:a16="http://schemas.microsoft.com/office/drawing/2014/main" id="{B4D2B4DE-F409-B007-14E7-A02E03A9A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9460" name="AutoShape 4">
            <a:extLst>
              <a:ext uri="{FF2B5EF4-FFF2-40B4-BE49-F238E27FC236}">
                <a16:creationId xmlns:a16="http://schemas.microsoft.com/office/drawing/2014/main" id="{576E4F4D-8644-EE91-285A-17AEE71843FA}"/>
              </a:ext>
            </a:extLst>
          </p:cNvPr>
          <p:cNvCxnSpPr>
            <a:cxnSpLocks noChangeShapeType="1"/>
            <a:stCxn id="19459" idx="6"/>
            <a:endCxn id="19464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1" name="AutoShape 5">
            <a:extLst>
              <a:ext uri="{FF2B5EF4-FFF2-40B4-BE49-F238E27FC236}">
                <a16:creationId xmlns:a16="http://schemas.microsoft.com/office/drawing/2014/main" id="{7DC2DC49-EFCF-D727-ED46-F48082B1D2EF}"/>
              </a:ext>
            </a:extLst>
          </p:cNvPr>
          <p:cNvCxnSpPr>
            <a:cxnSpLocks noChangeShapeType="1"/>
            <a:stCxn id="19459" idx="4"/>
            <a:endCxn id="19462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2" name="Oval 6">
            <a:extLst>
              <a:ext uri="{FF2B5EF4-FFF2-40B4-BE49-F238E27FC236}">
                <a16:creationId xmlns:a16="http://schemas.microsoft.com/office/drawing/2014/main" id="{64F57D7F-E21E-0E68-18EA-C571DE2FD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9463" name="AutoShape 7">
            <a:extLst>
              <a:ext uri="{FF2B5EF4-FFF2-40B4-BE49-F238E27FC236}">
                <a16:creationId xmlns:a16="http://schemas.microsoft.com/office/drawing/2014/main" id="{125B63A7-693F-E161-2795-849EA4C218CC}"/>
              </a:ext>
            </a:extLst>
          </p:cNvPr>
          <p:cNvCxnSpPr>
            <a:cxnSpLocks noChangeShapeType="1"/>
            <a:stCxn id="19462" idx="4"/>
            <a:endCxn id="19474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4" name="Oval 8">
            <a:extLst>
              <a:ext uri="{FF2B5EF4-FFF2-40B4-BE49-F238E27FC236}">
                <a16:creationId xmlns:a16="http://schemas.microsoft.com/office/drawing/2014/main" id="{679C2BA5-C39A-AD4B-11A4-E28D25BDB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9465" name="AutoShape 9">
            <a:extLst>
              <a:ext uri="{FF2B5EF4-FFF2-40B4-BE49-F238E27FC236}">
                <a16:creationId xmlns:a16="http://schemas.microsoft.com/office/drawing/2014/main" id="{4C8BC39A-6EC0-0F6B-D68A-613515A3C90B}"/>
              </a:ext>
            </a:extLst>
          </p:cNvPr>
          <p:cNvCxnSpPr>
            <a:cxnSpLocks noChangeShapeType="1"/>
            <a:stCxn id="19464" idx="6"/>
            <a:endCxn id="19470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6" name="AutoShape 10">
            <a:extLst>
              <a:ext uri="{FF2B5EF4-FFF2-40B4-BE49-F238E27FC236}">
                <a16:creationId xmlns:a16="http://schemas.microsoft.com/office/drawing/2014/main" id="{F7AEC22A-DFCF-7B05-1F5A-58346BC78944}"/>
              </a:ext>
            </a:extLst>
          </p:cNvPr>
          <p:cNvCxnSpPr>
            <a:cxnSpLocks noChangeShapeType="1"/>
            <a:stCxn id="19464" idx="4"/>
            <a:endCxn id="19467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67" name="Oval 11">
            <a:extLst>
              <a:ext uri="{FF2B5EF4-FFF2-40B4-BE49-F238E27FC236}">
                <a16:creationId xmlns:a16="http://schemas.microsoft.com/office/drawing/2014/main" id="{286AF253-D430-285C-6E96-95290E59D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9468" name="AutoShape 12">
            <a:extLst>
              <a:ext uri="{FF2B5EF4-FFF2-40B4-BE49-F238E27FC236}">
                <a16:creationId xmlns:a16="http://schemas.microsoft.com/office/drawing/2014/main" id="{9CBE03A3-B305-CB83-0F57-38800FB1BBA7}"/>
              </a:ext>
            </a:extLst>
          </p:cNvPr>
          <p:cNvCxnSpPr>
            <a:cxnSpLocks noChangeShapeType="1"/>
            <a:stCxn id="19467" idx="6"/>
            <a:endCxn id="19472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9469" name="AutoShape 13">
            <a:extLst>
              <a:ext uri="{FF2B5EF4-FFF2-40B4-BE49-F238E27FC236}">
                <a16:creationId xmlns:a16="http://schemas.microsoft.com/office/drawing/2014/main" id="{A35B5B89-C674-F11E-1333-B8A4CF7E1B9C}"/>
              </a:ext>
            </a:extLst>
          </p:cNvPr>
          <p:cNvCxnSpPr>
            <a:cxnSpLocks noChangeShapeType="1"/>
            <a:stCxn id="19467" idx="4"/>
            <a:endCxn id="19476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0" name="Oval 14">
            <a:extLst>
              <a:ext uri="{FF2B5EF4-FFF2-40B4-BE49-F238E27FC236}">
                <a16:creationId xmlns:a16="http://schemas.microsoft.com/office/drawing/2014/main" id="{9A67BC7A-D5AE-FEB4-DFA1-C9ADAE0B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9471" name="AutoShape 15">
            <a:extLst>
              <a:ext uri="{FF2B5EF4-FFF2-40B4-BE49-F238E27FC236}">
                <a16:creationId xmlns:a16="http://schemas.microsoft.com/office/drawing/2014/main" id="{AFE2C50F-E070-A678-8EEC-63CC72020023}"/>
              </a:ext>
            </a:extLst>
          </p:cNvPr>
          <p:cNvCxnSpPr>
            <a:cxnSpLocks noChangeShapeType="1"/>
            <a:stCxn id="19470" idx="4"/>
            <a:endCxn id="19472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2" name="Oval 16">
            <a:extLst>
              <a:ext uri="{FF2B5EF4-FFF2-40B4-BE49-F238E27FC236}">
                <a16:creationId xmlns:a16="http://schemas.microsoft.com/office/drawing/2014/main" id="{8449E435-56EE-6669-06E3-C0D3EF4A5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19473" name="AutoShape 17">
            <a:extLst>
              <a:ext uri="{FF2B5EF4-FFF2-40B4-BE49-F238E27FC236}">
                <a16:creationId xmlns:a16="http://schemas.microsoft.com/office/drawing/2014/main" id="{8288D148-FF24-8C96-B8CF-AEE09724A8A3}"/>
              </a:ext>
            </a:extLst>
          </p:cNvPr>
          <p:cNvCxnSpPr>
            <a:cxnSpLocks noChangeShapeType="1"/>
            <a:stCxn id="19472" idx="4"/>
            <a:endCxn id="19478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4" name="Oval 18">
            <a:extLst>
              <a:ext uri="{FF2B5EF4-FFF2-40B4-BE49-F238E27FC236}">
                <a16:creationId xmlns:a16="http://schemas.microsoft.com/office/drawing/2014/main" id="{81EC079B-3A2C-69B5-9396-90C64DFE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9475" name="AutoShape 19">
            <a:extLst>
              <a:ext uri="{FF2B5EF4-FFF2-40B4-BE49-F238E27FC236}">
                <a16:creationId xmlns:a16="http://schemas.microsoft.com/office/drawing/2014/main" id="{6B8606D9-6004-1255-606F-AE66046C41A8}"/>
              </a:ext>
            </a:extLst>
          </p:cNvPr>
          <p:cNvCxnSpPr>
            <a:cxnSpLocks noChangeShapeType="1"/>
            <a:stCxn id="19474" idx="6"/>
            <a:endCxn id="19476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6" name="Oval 20">
            <a:extLst>
              <a:ext uri="{FF2B5EF4-FFF2-40B4-BE49-F238E27FC236}">
                <a16:creationId xmlns:a16="http://schemas.microsoft.com/office/drawing/2014/main" id="{AAD83BAF-C028-0E4D-5DDB-A7B9922BB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19477" name="AutoShape 21">
            <a:extLst>
              <a:ext uri="{FF2B5EF4-FFF2-40B4-BE49-F238E27FC236}">
                <a16:creationId xmlns:a16="http://schemas.microsoft.com/office/drawing/2014/main" id="{817DA68A-BA58-931D-E634-38BA0D8B22B4}"/>
              </a:ext>
            </a:extLst>
          </p:cNvPr>
          <p:cNvCxnSpPr>
            <a:cxnSpLocks noChangeShapeType="1"/>
            <a:stCxn id="19476" idx="6"/>
            <a:endCxn id="19478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78" name="Oval 22">
            <a:extLst>
              <a:ext uri="{FF2B5EF4-FFF2-40B4-BE49-F238E27FC236}">
                <a16:creationId xmlns:a16="http://schemas.microsoft.com/office/drawing/2014/main" id="{1B9F7E98-14F3-79D3-4F8D-8EF44D5BE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9479" name="Text Box 23">
            <a:extLst>
              <a:ext uri="{FF2B5EF4-FFF2-40B4-BE49-F238E27FC236}">
                <a16:creationId xmlns:a16="http://schemas.microsoft.com/office/drawing/2014/main" id="{EEA5B74F-BFB9-E1B8-C976-93621615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9480" name="Text Box 24">
            <a:extLst>
              <a:ext uri="{FF2B5EF4-FFF2-40B4-BE49-F238E27FC236}">
                <a16:creationId xmlns:a16="http://schemas.microsoft.com/office/drawing/2014/main" id="{22C13D29-CBB8-6E4A-3DAF-42A745FCE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9481" name="Text Box 25">
            <a:extLst>
              <a:ext uri="{FF2B5EF4-FFF2-40B4-BE49-F238E27FC236}">
                <a16:creationId xmlns:a16="http://schemas.microsoft.com/office/drawing/2014/main" id="{2B5FC0AF-FCE3-4EFD-785F-85BB784D8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9482" name="Text Box 26">
            <a:extLst>
              <a:ext uri="{FF2B5EF4-FFF2-40B4-BE49-F238E27FC236}">
                <a16:creationId xmlns:a16="http://schemas.microsoft.com/office/drawing/2014/main" id="{BE27CEB6-B1B5-E081-ACBE-68AEE968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9483" name="Rectangle 27">
            <a:extLst>
              <a:ext uri="{FF2B5EF4-FFF2-40B4-BE49-F238E27FC236}">
                <a16:creationId xmlns:a16="http://schemas.microsoft.com/office/drawing/2014/main" id="{7CA5F3F1-EA7E-E855-3209-0E01DDC5B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52700"/>
            <a:ext cx="3124200" cy="419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9484" name="Oval 28">
            <a:extLst>
              <a:ext uri="{FF2B5EF4-FFF2-40B4-BE49-F238E27FC236}">
                <a16:creationId xmlns:a16="http://schemas.microsoft.com/office/drawing/2014/main" id="{4D6959BF-9F9E-62D4-9389-66AFFC5F0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9485" name="AutoShape 29">
            <a:extLst>
              <a:ext uri="{FF2B5EF4-FFF2-40B4-BE49-F238E27FC236}">
                <a16:creationId xmlns:a16="http://schemas.microsoft.com/office/drawing/2014/main" id="{B63A7F76-1121-B1CA-7933-68276960C697}"/>
              </a:ext>
            </a:extLst>
          </p:cNvPr>
          <p:cNvCxnSpPr>
            <a:cxnSpLocks noChangeShapeType="1"/>
            <a:stCxn id="19484" idx="0"/>
            <a:endCxn id="19494" idx="4"/>
          </p:cNvCxnSpPr>
          <p:nvPr/>
        </p:nvCxnSpPr>
        <p:spPr bwMode="auto">
          <a:xfrm flipH="1" flipV="1">
            <a:off x="4911725" y="3632200"/>
            <a:ext cx="4763" cy="4826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6" name="Oval 30">
            <a:extLst>
              <a:ext uri="{FF2B5EF4-FFF2-40B4-BE49-F238E27FC236}">
                <a16:creationId xmlns:a16="http://schemas.microsoft.com/office/drawing/2014/main" id="{68A9593B-9861-F593-20BA-EE0B12330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4013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9487" name="AutoShape 31">
            <a:extLst>
              <a:ext uri="{FF2B5EF4-FFF2-40B4-BE49-F238E27FC236}">
                <a16:creationId xmlns:a16="http://schemas.microsoft.com/office/drawing/2014/main" id="{23A1E8CF-A038-CF90-3F1D-AE32C4C7EF10}"/>
              </a:ext>
            </a:extLst>
          </p:cNvPr>
          <p:cNvCxnSpPr>
            <a:cxnSpLocks noChangeShapeType="1"/>
            <a:stCxn id="19486" idx="0"/>
          </p:cNvCxnSpPr>
          <p:nvPr/>
        </p:nvCxnSpPr>
        <p:spPr bwMode="auto">
          <a:xfrm flipV="1">
            <a:off x="5688013" y="26352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88" name="Oval 32">
            <a:extLst>
              <a:ext uri="{FF2B5EF4-FFF2-40B4-BE49-F238E27FC236}">
                <a16:creationId xmlns:a16="http://schemas.microsoft.com/office/drawing/2014/main" id="{C8B313EF-ADFA-CD4F-911C-16029C9BC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9489" name="AutoShape 33">
            <a:extLst>
              <a:ext uri="{FF2B5EF4-FFF2-40B4-BE49-F238E27FC236}">
                <a16:creationId xmlns:a16="http://schemas.microsoft.com/office/drawing/2014/main" id="{111158CD-D712-01A0-C725-7CE3E2DD8615}"/>
              </a:ext>
            </a:extLst>
          </p:cNvPr>
          <p:cNvCxnSpPr>
            <a:cxnSpLocks noChangeShapeType="1"/>
            <a:stCxn id="19488" idx="0"/>
            <a:endCxn id="19494" idx="5"/>
          </p:cNvCxnSpPr>
          <p:nvPr/>
        </p:nvCxnSpPr>
        <p:spPr bwMode="auto">
          <a:xfrm flipH="1" flipV="1">
            <a:off x="5091113" y="3557588"/>
            <a:ext cx="801687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90" name="Oval 34">
            <a:extLst>
              <a:ext uri="{FF2B5EF4-FFF2-40B4-BE49-F238E27FC236}">
                <a16:creationId xmlns:a16="http://schemas.microsoft.com/office/drawing/2014/main" id="{3C1088A8-97F5-28CA-16C1-BC595DF7E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9491" name="AutoShape 35">
            <a:extLst>
              <a:ext uri="{FF2B5EF4-FFF2-40B4-BE49-F238E27FC236}">
                <a16:creationId xmlns:a16="http://schemas.microsoft.com/office/drawing/2014/main" id="{BCC74AC5-4628-9E83-FE9D-5A05B94EB643}"/>
              </a:ext>
            </a:extLst>
          </p:cNvPr>
          <p:cNvCxnSpPr>
            <a:cxnSpLocks noChangeShapeType="1"/>
            <a:stCxn id="19490" idx="0"/>
            <a:endCxn id="19494" idx="3"/>
          </p:cNvCxnSpPr>
          <p:nvPr/>
        </p:nvCxnSpPr>
        <p:spPr bwMode="auto">
          <a:xfrm flipV="1">
            <a:off x="4002088" y="3557588"/>
            <a:ext cx="73025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92" name="Oval 36">
            <a:extLst>
              <a:ext uri="{FF2B5EF4-FFF2-40B4-BE49-F238E27FC236}">
                <a16:creationId xmlns:a16="http://schemas.microsoft.com/office/drawing/2014/main" id="{48D56FD6-7341-2E92-1A88-190749394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9493" name="AutoShape 37">
            <a:extLst>
              <a:ext uri="{FF2B5EF4-FFF2-40B4-BE49-F238E27FC236}">
                <a16:creationId xmlns:a16="http://schemas.microsoft.com/office/drawing/2014/main" id="{A11CC74C-BF3C-9867-E5C7-8DA12800C2A4}"/>
              </a:ext>
            </a:extLst>
          </p:cNvPr>
          <p:cNvCxnSpPr>
            <a:cxnSpLocks noChangeShapeType="1"/>
            <a:stCxn id="19492" idx="0"/>
            <a:endCxn id="19490" idx="3"/>
          </p:cNvCxnSpPr>
          <p:nvPr/>
        </p:nvCxnSpPr>
        <p:spPr bwMode="auto">
          <a:xfrm flipV="1">
            <a:off x="3530600" y="45481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94" name="Oval 38">
            <a:extLst>
              <a:ext uri="{FF2B5EF4-FFF2-40B4-BE49-F238E27FC236}">
                <a16:creationId xmlns:a16="http://schemas.microsoft.com/office/drawing/2014/main" id="{235DCD45-D42F-6D9C-BC74-19164437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19495" name="AutoShape 39">
            <a:extLst>
              <a:ext uri="{FF2B5EF4-FFF2-40B4-BE49-F238E27FC236}">
                <a16:creationId xmlns:a16="http://schemas.microsoft.com/office/drawing/2014/main" id="{6FDB8801-660E-5D69-1BC1-5B8A3810D4ED}"/>
              </a:ext>
            </a:extLst>
          </p:cNvPr>
          <p:cNvCxnSpPr>
            <a:cxnSpLocks noChangeShapeType="1"/>
            <a:stCxn id="19494" idx="0"/>
          </p:cNvCxnSpPr>
          <p:nvPr/>
        </p:nvCxnSpPr>
        <p:spPr bwMode="auto">
          <a:xfrm flipV="1">
            <a:off x="4911725" y="2635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96" name="Oval 40">
            <a:extLst>
              <a:ext uri="{FF2B5EF4-FFF2-40B4-BE49-F238E27FC236}">
                <a16:creationId xmlns:a16="http://schemas.microsoft.com/office/drawing/2014/main" id="{C0011717-FFF2-ED9C-8E46-E5AF64BD3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8" y="51181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9497" name="AutoShape 41">
            <a:extLst>
              <a:ext uri="{FF2B5EF4-FFF2-40B4-BE49-F238E27FC236}">
                <a16:creationId xmlns:a16="http://schemas.microsoft.com/office/drawing/2014/main" id="{A49C35F5-E80E-CE2C-B87F-0781EFA07BBE}"/>
              </a:ext>
            </a:extLst>
          </p:cNvPr>
          <p:cNvCxnSpPr>
            <a:cxnSpLocks noChangeShapeType="1"/>
            <a:stCxn id="19496" idx="0"/>
            <a:endCxn id="19488" idx="4"/>
          </p:cNvCxnSpPr>
          <p:nvPr/>
        </p:nvCxnSpPr>
        <p:spPr bwMode="auto">
          <a:xfrm flipH="1" flipV="1">
            <a:off x="5892800" y="4622800"/>
            <a:ext cx="1588" cy="495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498" name="Oval 42">
            <a:extLst>
              <a:ext uri="{FF2B5EF4-FFF2-40B4-BE49-F238E27FC236}">
                <a16:creationId xmlns:a16="http://schemas.microsoft.com/office/drawing/2014/main" id="{7857AFE6-00CB-A063-A79C-D960AE5F1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9499" name="AutoShape 43">
            <a:extLst>
              <a:ext uri="{FF2B5EF4-FFF2-40B4-BE49-F238E27FC236}">
                <a16:creationId xmlns:a16="http://schemas.microsoft.com/office/drawing/2014/main" id="{6A5B1FEA-25A4-C63E-EB2A-BE909662CA11}"/>
              </a:ext>
            </a:extLst>
          </p:cNvPr>
          <p:cNvCxnSpPr>
            <a:cxnSpLocks noChangeShapeType="1"/>
            <a:stCxn id="19498" idx="0"/>
            <a:endCxn id="19490" idx="5"/>
          </p:cNvCxnSpPr>
          <p:nvPr/>
        </p:nvCxnSpPr>
        <p:spPr bwMode="auto">
          <a:xfrm flipH="1" flipV="1">
            <a:off x="4181475" y="4548188"/>
            <a:ext cx="2889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9500" name="Oval 44">
            <a:extLst>
              <a:ext uri="{FF2B5EF4-FFF2-40B4-BE49-F238E27FC236}">
                <a16:creationId xmlns:a16="http://schemas.microsoft.com/office/drawing/2014/main" id="{04CA32B5-9B35-C507-51FE-E0BF51B23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6172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9501" name="AutoShape 45">
            <a:extLst>
              <a:ext uri="{FF2B5EF4-FFF2-40B4-BE49-F238E27FC236}">
                <a16:creationId xmlns:a16="http://schemas.microsoft.com/office/drawing/2014/main" id="{DB17060F-A8F1-EAB0-2D64-17745495CCD2}"/>
              </a:ext>
            </a:extLst>
          </p:cNvPr>
          <p:cNvCxnSpPr>
            <a:cxnSpLocks noChangeShapeType="1"/>
            <a:stCxn id="19500" idx="0"/>
            <a:endCxn id="19492" idx="5"/>
          </p:cNvCxnSpPr>
          <p:nvPr/>
        </p:nvCxnSpPr>
        <p:spPr bwMode="auto">
          <a:xfrm flipH="1" flipV="1">
            <a:off x="3709988" y="5538788"/>
            <a:ext cx="301625" cy="631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FCE4C20-FEBF-18A9-269A-9DE995254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629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(10/11)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AFF44D43-AA06-96D1-22AA-3A964030A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95400"/>
            <a:ext cx="1520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d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g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c</a:t>
            </a:r>
            <a:r>
              <a:rPr lang="en-US" altLang="pt-BR"/>
              <a:t>, </a:t>
            </a:r>
            <a:r>
              <a:rPr lang="en-US" altLang="pt-BR">
                <a:solidFill>
                  <a:srgbClr val="FF0000"/>
                </a:solidFill>
              </a:rPr>
              <a:t>g</a:t>
            </a:r>
            <a:r>
              <a:rPr lang="en-US" altLang="pt-BR"/>
              <a:t>)</a:t>
            </a:r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06A80DC7-7FC0-669F-4AA9-9F17133A5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20484" name="AutoShape 4">
            <a:extLst>
              <a:ext uri="{FF2B5EF4-FFF2-40B4-BE49-F238E27FC236}">
                <a16:creationId xmlns:a16="http://schemas.microsoft.com/office/drawing/2014/main" id="{158C7FCD-0891-6D75-98F5-D66086CE8702}"/>
              </a:ext>
            </a:extLst>
          </p:cNvPr>
          <p:cNvCxnSpPr>
            <a:cxnSpLocks noChangeShapeType="1"/>
            <a:stCxn id="20483" idx="6"/>
            <a:endCxn id="20488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485" name="AutoShape 5">
            <a:extLst>
              <a:ext uri="{FF2B5EF4-FFF2-40B4-BE49-F238E27FC236}">
                <a16:creationId xmlns:a16="http://schemas.microsoft.com/office/drawing/2014/main" id="{2FA56EB3-4BEF-A002-30FE-2AEB5C4850DC}"/>
              </a:ext>
            </a:extLst>
          </p:cNvPr>
          <p:cNvCxnSpPr>
            <a:cxnSpLocks noChangeShapeType="1"/>
            <a:stCxn id="20483" idx="4"/>
            <a:endCxn id="20486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86" name="Oval 6">
            <a:extLst>
              <a:ext uri="{FF2B5EF4-FFF2-40B4-BE49-F238E27FC236}">
                <a16:creationId xmlns:a16="http://schemas.microsoft.com/office/drawing/2014/main" id="{3EA36A6F-2AB8-E090-719C-80442E71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0487" name="AutoShape 7">
            <a:extLst>
              <a:ext uri="{FF2B5EF4-FFF2-40B4-BE49-F238E27FC236}">
                <a16:creationId xmlns:a16="http://schemas.microsoft.com/office/drawing/2014/main" id="{FB400F6E-615A-B93C-6D66-31186E2FA533}"/>
              </a:ext>
            </a:extLst>
          </p:cNvPr>
          <p:cNvCxnSpPr>
            <a:cxnSpLocks noChangeShapeType="1"/>
            <a:stCxn id="20486" idx="4"/>
            <a:endCxn id="20496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88" name="Oval 8">
            <a:extLst>
              <a:ext uri="{FF2B5EF4-FFF2-40B4-BE49-F238E27FC236}">
                <a16:creationId xmlns:a16="http://schemas.microsoft.com/office/drawing/2014/main" id="{E60AEF71-7CA2-4F49-A26C-A32677EA4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20489" name="AutoShape 9">
            <a:extLst>
              <a:ext uri="{FF2B5EF4-FFF2-40B4-BE49-F238E27FC236}">
                <a16:creationId xmlns:a16="http://schemas.microsoft.com/office/drawing/2014/main" id="{5B3D0AB1-FD6F-E10A-0D09-5A97B28F8810}"/>
              </a:ext>
            </a:extLst>
          </p:cNvPr>
          <p:cNvCxnSpPr>
            <a:cxnSpLocks noChangeShapeType="1"/>
            <a:stCxn id="20488" idx="4"/>
            <a:endCxn id="20490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0" name="Oval 10">
            <a:extLst>
              <a:ext uri="{FF2B5EF4-FFF2-40B4-BE49-F238E27FC236}">
                <a16:creationId xmlns:a16="http://schemas.microsoft.com/office/drawing/2014/main" id="{7493C29F-2DD3-0CD8-3EDE-F37E1DA5C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20491" name="AutoShape 11">
            <a:extLst>
              <a:ext uri="{FF2B5EF4-FFF2-40B4-BE49-F238E27FC236}">
                <a16:creationId xmlns:a16="http://schemas.microsoft.com/office/drawing/2014/main" id="{3F052C89-7207-8E8B-39B1-04D815BF0CD7}"/>
              </a:ext>
            </a:extLst>
          </p:cNvPr>
          <p:cNvCxnSpPr>
            <a:cxnSpLocks noChangeShapeType="1"/>
            <a:stCxn id="20490" idx="6"/>
            <a:endCxn id="20494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2" name="Oval 12">
            <a:extLst>
              <a:ext uri="{FF2B5EF4-FFF2-40B4-BE49-F238E27FC236}">
                <a16:creationId xmlns:a16="http://schemas.microsoft.com/office/drawing/2014/main" id="{DC2BF133-5FC3-CB52-DB56-E58E3B617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20493" name="AutoShape 13">
            <a:extLst>
              <a:ext uri="{FF2B5EF4-FFF2-40B4-BE49-F238E27FC236}">
                <a16:creationId xmlns:a16="http://schemas.microsoft.com/office/drawing/2014/main" id="{0407C12B-6FC7-F330-C2A5-DBA250B96F02}"/>
              </a:ext>
            </a:extLst>
          </p:cNvPr>
          <p:cNvCxnSpPr>
            <a:cxnSpLocks noChangeShapeType="1"/>
            <a:stCxn id="20492" idx="4"/>
            <a:endCxn id="20494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4" name="Oval 14">
            <a:extLst>
              <a:ext uri="{FF2B5EF4-FFF2-40B4-BE49-F238E27FC236}">
                <a16:creationId xmlns:a16="http://schemas.microsoft.com/office/drawing/2014/main" id="{7E97C527-9F6B-79AB-F5CF-DEE26E937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20495" name="AutoShape 15">
            <a:extLst>
              <a:ext uri="{FF2B5EF4-FFF2-40B4-BE49-F238E27FC236}">
                <a16:creationId xmlns:a16="http://schemas.microsoft.com/office/drawing/2014/main" id="{2EC2176F-F5D2-32BB-46B1-BF6801BBD08E}"/>
              </a:ext>
            </a:extLst>
          </p:cNvPr>
          <p:cNvCxnSpPr>
            <a:cxnSpLocks noChangeShapeType="1"/>
            <a:stCxn id="20494" idx="4"/>
            <a:endCxn id="20500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6" name="Oval 16">
            <a:extLst>
              <a:ext uri="{FF2B5EF4-FFF2-40B4-BE49-F238E27FC236}">
                <a16:creationId xmlns:a16="http://schemas.microsoft.com/office/drawing/2014/main" id="{3DA94B4E-FBC0-32A9-8BA1-8CF3DAE83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20497" name="AutoShape 17">
            <a:extLst>
              <a:ext uri="{FF2B5EF4-FFF2-40B4-BE49-F238E27FC236}">
                <a16:creationId xmlns:a16="http://schemas.microsoft.com/office/drawing/2014/main" id="{EF23D3B2-CA61-61BF-9D9B-FA96DE2E600E}"/>
              </a:ext>
            </a:extLst>
          </p:cNvPr>
          <p:cNvCxnSpPr>
            <a:cxnSpLocks noChangeShapeType="1"/>
            <a:stCxn id="20496" idx="6"/>
            <a:endCxn id="20498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498" name="Oval 18">
            <a:extLst>
              <a:ext uri="{FF2B5EF4-FFF2-40B4-BE49-F238E27FC236}">
                <a16:creationId xmlns:a16="http://schemas.microsoft.com/office/drawing/2014/main" id="{12A991EF-A729-395F-55ED-DC5E4782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20499" name="AutoShape 19">
            <a:extLst>
              <a:ext uri="{FF2B5EF4-FFF2-40B4-BE49-F238E27FC236}">
                <a16:creationId xmlns:a16="http://schemas.microsoft.com/office/drawing/2014/main" id="{B234106F-D2F0-1CF3-C08E-98DC6A6E5FCD}"/>
              </a:ext>
            </a:extLst>
          </p:cNvPr>
          <p:cNvCxnSpPr>
            <a:cxnSpLocks noChangeShapeType="1"/>
            <a:stCxn id="20498" idx="6"/>
            <a:endCxn id="20500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0" name="Oval 20">
            <a:extLst>
              <a:ext uri="{FF2B5EF4-FFF2-40B4-BE49-F238E27FC236}">
                <a16:creationId xmlns:a16="http://schemas.microsoft.com/office/drawing/2014/main" id="{DA080628-6D3F-15EC-E260-90A2A8F73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20501" name="Text Box 21">
            <a:extLst>
              <a:ext uri="{FF2B5EF4-FFF2-40B4-BE49-F238E27FC236}">
                <a16:creationId xmlns:a16="http://schemas.microsoft.com/office/drawing/2014/main" id="{6BCC8702-CEFD-882E-27F8-6924DE841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20502" name="Text Box 22">
            <a:extLst>
              <a:ext uri="{FF2B5EF4-FFF2-40B4-BE49-F238E27FC236}">
                <a16:creationId xmlns:a16="http://schemas.microsoft.com/office/drawing/2014/main" id="{B501FCCB-96A3-B14C-1957-F3A7CC44F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20503" name="Rectangle 23">
            <a:extLst>
              <a:ext uri="{FF2B5EF4-FFF2-40B4-BE49-F238E27FC236}">
                <a16:creationId xmlns:a16="http://schemas.microsoft.com/office/drawing/2014/main" id="{70DC2164-B0BC-3F41-2D2F-00CDBA119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52700"/>
            <a:ext cx="3124200" cy="419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04" name="Oval 24">
            <a:extLst>
              <a:ext uri="{FF2B5EF4-FFF2-40B4-BE49-F238E27FC236}">
                <a16:creationId xmlns:a16="http://schemas.microsoft.com/office/drawing/2014/main" id="{BDE6AFA9-F689-55C2-F83F-820983CD5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0505" name="AutoShape 25">
            <a:extLst>
              <a:ext uri="{FF2B5EF4-FFF2-40B4-BE49-F238E27FC236}">
                <a16:creationId xmlns:a16="http://schemas.microsoft.com/office/drawing/2014/main" id="{F250B28F-002C-C490-3D74-742741D7518F}"/>
              </a:ext>
            </a:extLst>
          </p:cNvPr>
          <p:cNvCxnSpPr>
            <a:cxnSpLocks noChangeShapeType="1"/>
            <a:stCxn id="20504" idx="0"/>
            <a:endCxn id="20514" idx="4"/>
          </p:cNvCxnSpPr>
          <p:nvPr/>
        </p:nvCxnSpPr>
        <p:spPr bwMode="auto">
          <a:xfrm flipH="1" flipV="1">
            <a:off x="2244725" y="3632200"/>
            <a:ext cx="4763" cy="4826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6" name="Oval 26">
            <a:extLst>
              <a:ext uri="{FF2B5EF4-FFF2-40B4-BE49-F238E27FC236}">
                <a16:creationId xmlns:a16="http://schemas.microsoft.com/office/drawing/2014/main" id="{9FFD0E0D-2EE9-8244-8E4C-C035F2A1A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7013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20507" name="AutoShape 27">
            <a:extLst>
              <a:ext uri="{FF2B5EF4-FFF2-40B4-BE49-F238E27FC236}">
                <a16:creationId xmlns:a16="http://schemas.microsoft.com/office/drawing/2014/main" id="{422E791B-4371-ACA3-D120-20565BBEE1E3}"/>
              </a:ext>
            </a:extLst>
          </p:cNvPr>
          <p:cNvCxnSpPr>
            <a:cxnSpLocks noChangeShapeType="1"/>
            <a:stCxn id="20506" idx="0"/>
          </p:cNvCxnSpPr>
          <p:nvPr/>
        </p:nvCxnSpPr>
        <p:spPr bwMode="auto">
          <a:xfrm flipV="1">
            <a:off x="3021013" y="2635250"/>
            <a:ext cx="1587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08" name="Oval 28">
            <a:extLst>
              <a:ext uri="{FF2B5EF4-FFF2-40B4-BE49-F238E27FC236}">
                <a16:creationId xmlns:a16="http://schemas.microsoft.com/office/drawing/2014/main" id="{FE8802D7-78BF-60DC-D437-84F6D2248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20509" name="AutoShape 29">
            <a:extLst>
              <a:ext uri="{FF2B5EF4-FFF2-40B4-BE49-F238E27FC236}">
                <a16:creationId xmlns:a16="http://schemas.microsoft.com/office/drawing/2014/main" id="{CB263C23-6B07-6A15-E9F2-20DC674C5BA7}"/>
              </a:ext>
            </a:extLst>
          </p:cNvPr>
          <p:cNvCxnSpPr>
            <a:cxnSpLocks noChangeShapeType="1"/>
            <a:stCxn id="20508" idx="0"/>
            <a:endCxn id="20514" idx="5"/>
          </p:cNvCxnSpPr>
          <p:nvPr/>
        </p:nvCxnSpPr>
        <p:spPr bwMode="auto">
          <a:xfrm flipH="1" flipV="1">
            <a:off x="2424113" y="3557588"/>
            <a:ext cx="801687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0" name="Oval 30">
            <a:extLst>
              <a:ext uri="{FF2B5EF4-FFF2-40B4-BE49-F238E27FC236}">
                <a16:creationId xmlns:a16="http://schemas.microsoft.com/office/drawing/2014/main" id="{7A3471F3-FF15-B48F-D017-C78306716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088" y="41148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20511" name="AutoShape 31">
            <a:extLst>
              <a:ext uri="{FF2B5EF4-FFF2-40B4-BE49-F238E27FC236}">
                <a16:creationId xmlns:a16="http://schemas.microsoft.com/office/drawing/2014/main" id="{BBD2E380-CA3A-11F1-D02C-E580C5092B52}"/>
              </a:ext>
            </a:extLst>
          </p:cNvPr>
          <p:cNvCxnSpPr>
            <a:cxnSpLocks noChangeShapeType="1"/>
            <a:stCxn id="20510" idx="0"/>
            <a:endCxn id="20514" idx="3"/>
          </p:cNvCxnSpPr>
          <p:nvPr/>
        </p:nvCxnSpPr>
        <p:spPr bwMode="auto">
          <a:xfrm flipV="1">
            <a:off x="1335088" y="3557588"/>
            <a:ext cx="73025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2" name="Oval 32">
            <a:extLst>
              <a:ext uri="{FF2B5EF4-FFF2-40B4-BE49-F238E27FC236}">
                <a16:creationId xmlns:a16="http://schemas.microsoft.com/office/drawing/2014/main" id="{8963018F-E2DD-16DF-6939-0F7D50F8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0513" name="AutoShape 33">
            <a:extLst>
              <a:ext uri="{FF2B5EF4-FFF2-40B4-BE49-F238E27FC236}">
                <a16:creationId xmlns:a16="http://schemas.microsoft.com/office/drawing/2014/main" id="{3FA0341C-A9DB-4A94-5319-9A9473929FAB}"/>
              </a:ext>
            </a:extLst>
          </p:cNvPr>
          <p:cNvCxnSpPr>
            <a:cxnSpLocks noChangeShapeType="1"/>
            <a:stCxn id="20512" idx="0"/>
            <a:endCxn id="20510" idx="3"/>
          </p:cNvCxnSpPr>
          <p:nvPr/>
        </p:nvCxnSpPr>
        <p:spPr bwMode="auto">
          <a:xfrm flipV="1">
            <a:off x="863600" y="4548188"/>
            <a:ext cx="292100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4" name="Oval 34">
            <a:extLst>
              <a:ext uri="{FF2B5EF4-FFF2-40B4-BE49-F238E27FC236}">
                <a16:creationId xmlns:a16="http://schemas.microsoft.com/office/drawing/2014/main" id="{62890DA3-9BC1-2D29-041C-22AE880BB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725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cxnSp>
        <p:nvCxnSpPr>
          <p:cNvPr id="20515" name="AutoShape 35">
            <a:extLst>
              <a:ext uri="{FF2B5EF4-FFF2-40B4-BE49-F238E27FC236}">
                <a16:creationId xmlns:a16="http://schemas.microsoft.com/office/drawing/2014/main" id="{90FDD304-7D22-E304-412C-4250FCC3EB36}"/>
              </a:ext>
            </a:extLst>
          </p:cNvPr>
          <p:cNvCxnSpPr>
            <a:cxnSpLocks noChangeShapeType="1"/>
            <a:stCxn id="20514" idx="0"/>
          </p:cNvCxnSpPr>
          <p:nvPr/>
        </p:nvCxnSpPr>
        <p:spPr bwMode="auto">
          <a:xfrm flipV="1">
            <a:off x="2244725" y="2635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6" name="Oval 36">
            <a:extLst>
              <a:ext uri="{FF2B5EF4-FFF2-40B4-BE49-F238E27FC236}">
                <a16:creationId xmlns:a16="http://schemas.microsoft.com/office/drawing/2014/main" id="{143416BF-B4DA-3F14-1790-0E5182420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388" y="51181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0517" name="AutoShape 37">
            <a:extLst>
              <a:ext uri="{FF2B5EF4-FFF2-40B4-BE49-F238E27FC236}">
                <a16:creationId xmlns:a16="http://schemas.microsoft.com/office/drawing/2014/main" id="{6EF45558-09CC-D1E8-BF50-406CF12EC9FE}"/>
              </a:ext>
            </a:extLst>
          </p:cNvPr>
          <p:cNvCxnSpPr>
            <a:cxnSpLocks noChangeShapeType="1"/>
            <a:stCxn id="20516" idx="0"/>
            <a:endCxn id="20508" idx="4"/>
          </p:cNvCxnSpPr>
          <p:nvPr/>
        </p:nvCxnSpPr>
        <p:spPr bwMode="auto">
          <a:xfrm flipH="1" flipV="1">
            <a:off x="3225800" y="4622800"/>
            <a:ext cx="1588" cy="495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18" name="Oval 38">
            <a:extLst>
              <a:ext uri="{FF2B5EF4-FFF2-40B4-BE49-F238E27FC236}">
                <a16:creationId xmlns:a16="http://schemas.microsoft.com/office/drawing/2014/main" id="{D7B57B39-02ED-5A71-9D82-B0EFADBDD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5105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0519" name="AutoShape 39">
            <a:extLst>
              <a:ext uri="{FF2B5EF4-FFF2-40B4-BE49-F238E27FC236}">
                <a16:creationId xmlns:a16="http://schemas.microsoft.com/office/drawing/2014/main" id="{C3B1F2A0-22CD-A7AB-5C2C-71BEAA1E0002}"/>
              </a:ext>
            </a:extLst>
          </p:cNvPr>
          <p:cNvCxnSpPr>
            <a:cxnSpLocks noChangeShapeType="1"/>
            <a:stCxn id="20518" idx="0"/>
            <a:endCxn id="20510" idx="5"/>
          </p:cNvCxnSpPr>
          <p:nvPr/>
        </p:nvCxnSpPr>
        <p:spPr bwMode="auto">
          <a:xfrm flipH="1" flipV="1">
            <a:off x="1514475" y="4548188"/>
            <a:ext cx="288925" cy="5572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20" name="Oval 40">
            <a:extLst>
              <a:ext uri="{FF2B5EF4-FFF2-40B4-BE49-F238E27FC236}">
                <a16:creationId xmlns:a16="http://schemas.microsoft.com/office/drawing/2014/main" id="{74B24E95-27D2-BEA1-5ED8-17470FC55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6172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0521" name="AutoShape 41">
            <a:extLst>
              <a:ext uri="{FF2B5EF4-FFF2-40B4-BE49-F238E27FC236}">
                <a16:creationId xmlns:a16="http://schemas.microsoft.com/office/drawing/2014/main" id="{40906358-6024-DF48-D97D-99B8F68EFACD}"/>
              </a:ext>
            </a:extLst>
          </p:cNvPr>
          <p:cNvCxnSpPr>
            <a:cxnSpLocks noChangeShapeType="1"/>
            <a:stCxn id="20520" idx="0"/>
            <a:endCxn id="20512" idx="5"/>
          </p:cNvCxnSpPr>
          <p:nvPr/>
        </p:nvCxnSpPr>
        <p:spPr bwMode="auto">
          <a:xfrm flipH="1" flipV="1">
            <a:off x="1042988" y="5538788"/>
            <a:ext cx="303212" cy="6318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22" name="Rectangle 42">
            <a:extLst>
              <a:ext uri="{FF2B5EF4-FFF2-40B4-BE49-F238E27FC236}">
                <a16:creationId xmlns:a16="http://schemas.microsoft.com/office/drawing/2014/main" id="{0D106090-E80E-9C2A-4743-A1F533B3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552700"/>
            <a:ext cx="3124200" cy="419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23" name="Oval 43">
            <a:extLst>
              <a:ext uri="{FF2B5EF4-FFF2-40B4-BE49-F238E27FC236}">
                <a16:creationId xmlns:a16="http://schemas.microsoft.com/office/drawing/2014/main" id="{5BCC86B8-54F0-2102-921F-E9693078E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4648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0524" name="AutoShape 44">
            <a:extLst>
              <a:ext uri="{FF2B5EF4-FFF2-40B4-BE49-F238E27FC236}">
                <a16:creationId xmlns:a16="http://schemas.microsoft.com/office/drawing/2014/main" id="{63F87667-90B6-0DE8-5D89-79DCCCF3DE26}"/>
              </a:ext>
            </a:extLst>
          </p:cNvPr>
          <p:cNvCxnSpPr>
            <a:cxnSpLocks noChangeShapeType="1"/>
            <a:stCxn id="20523" idx="0"/>
            <a:endCxn id="20533" idx="4"/>
          </p:cNvCxnSpPr>
          <p:nvPr/>
        </p:nvCxnSpPr>
        <p:spPr bwMode="auto">
          <a:xfrm flipV="1">
            <a:off x="6351588" y="4394200"/>
            <a:ext cx="1587" cy="254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25" name="Oval 45">
            <a:extLst>
              <a:ext uri="{FF2B5EF4-FFF2-40B4-BE49-F238E27FC236}">
                <a16:creationId xmlns:a16="http://schemas.microsoft.com/office/drawing/2014/main" id="{E4C9FF2B-D202-EB2B-4CE1-2466EC9B3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20526" name="AutoShape 46">
            <a:extLst>
              <a:ext uri="{FF2B5EF4-FFF2-40B4-BE49-F238E27FC236}">
                <a16:creationId xmlns:a16="http://schemas.microsoft.com/office/drawing/2014/main" id="{066D6C97-4387-D8B0-9ACD-E0E3E2FDF46E}"/>
              </a:ext>
            </a:extLst>
          </p:cNvPr>
          <p:cNvCxnSpPr>
            <a:cxnSpLocks noChangeShapeType="1"/>
            <a:stCxn id="20525" idx="0"/>
          </p:cNvCxnSpPr>
          <p:nvPr/>
        </p:nvCxnSpPr>
        <p:spPr bwMode="auto">
          <a:xfrm flipV="1">
            <a:off x="6350000" y="2635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27" name="Oval 47">
            <a:extLst>
              <a:ext uri="{FF2B5EF4-FFF2-40B4-BE49-F238E27FC236}">
                <a16:creationId xmlns:a16="http://schemas.microsoft.com/office/drawing/2014/main" id="{D4F6BB5A-BD9A-7C85-6704-BB13E6227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3900" y="4648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20528" name="AutoShape 48">
            <a:extLst>
              <a:ext uri="{FF2B5EF4-FFF2-40B4-BE49-F238E27FC236}">
                <a16:creationId xmlns:a16="http://schemas.microsoft.com/office/drawing/2014/main" id="{AB536F8E-2EC7-0B92-1DAD-5CA32302BA5B}"/>
              </a:ext>
            </a:extLst>
          </p:cNvPr>
          <p:cNvCxnSpPr>
            <a:cxnSpLocks noChangeShapeType="1"/>
            <a:stCxn id="20527" idx="0"/>
            <a:endCxn id="20533" idx="5"/>
          </p:cNvCxnSpPr>
          <p:nvPr/>
        </p:nvCxnSpPr>
        <p:spPr bwMode="auto">
          <a:xfrm flipH="1" flipV="1">
            <a:off x="6530975" y="4319588"/>
            <a:ext cx="796925" cy="3286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29" name="Oval 49">
            <a:extLst>
              <a:ext uri="{FF2B5EF4-FFF2-40B4-BE49-F238E27FC236}">
                <a16:creationId xmlns:a16="http://schemas.microsoft.com/office/drawing/2014/main" id="{2F0DE097-209C-2FE9-4710-C509610B4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8" y="4648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20530" name="AutoShape 50">
            <a:extLst>
              <a:ext uri="{FF2B5EF4-FFF2-40B4-BE49-F238E27FC236}">
                <a16:creationId xmlns:a16="http://schemas.microsoft.com/office/drawing/2014/main" id="{A8FAB066-E230-DC77-D355-8895F5630DEF}"/>
              </a:ext>
            </a:extLst>
          </p:cNvPr>
          <p:cNvCxnSpPr>
            <a:cxnSpLocks noChangeShapeType="1"/>
            <a:stCxn id="20529" idx="0"/>
            <a:endCxn id="20533" idx="3"/>
          </p:cNvCxnSpPr>
          <p:nvPr/>
        </p:nvCxnSpPr>
        <p:spPr bwMode="auto">
          <a:xfrm flipV="1">
            <a:off x="5437188" y="4319588"/>
            <a:ext cx="735012" cy="3286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31" name="Oval 51">
            <a:extLst>
              <a:ext uri="{FF2B5EF4-FFF2-40B4-BE49-F238E27FC236}">
                <a16:creationId xmlns:a16="http://schemas.microsoft.com/office/drawing/2014/main" id="{0477D810-B118-4DA7-67B3-348686D3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5334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0532" name="AutoShape 52">
            <a:extLst>
              <a:ext uri="{FF2B5EF4-FFF2-40B4-BE49-F238E27FC236}">
                <a16:creationId xmlns:a16="http://schemas.microsoft.com/office/drawing/2014/main" id="{30033BBA-61A2-7430-C182-709BD27ADDF6}"/>
              </a:ext>
            </a:extLst>
          </p:cNvPr>
          <p:cNvCxnSpPr>
            <a:cxnSpLocks noChangeShapeType="1"/>
            <a:stCxn id="20531" idx="0"/>
            <a:endCxn id="20529" idx="3"/>
          </p:cNvCxnSpPr>
          <p:nvPr/>
        </p:nvCxnSpPr>
        <p:spPr bwMode="auto">
          <a:xfrm flipV="1">
            <a:off x="4965700" y="5081588"/>
            <a:ext cx="292100" cy="2524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33" name="Oval 53">
            <a:extLst>
              <a:ext uri="{FF2B5EF4-FFF2-40B4-BE49-F238E27FC236}">
                <a16:creationId xmlns:a16="http://schemas.microsoft.com/office/drawing/2014/main" id="{46266B2A-DF6A-5D7B-E133-60F4DB5E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7588" y="3886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20534" name="AutoShape 54">
            <a:extLst>
              <a:ext uri="{FF2B5EF4-FFF2-40B4-BE49-F238E27FC236}">
                <a16:creationId xmlns:a16="http://schemas.microsoft.com/office/drawing/2014/main" id="{2229F6AB-345F-B1A2-639C-9EB790ABD937}"/>
              </a:ext>
            </a:extLst>
          </p:cNvPr>
          <p:cNvCxnSpPr>
            <a:cxnSpLocks noChangeShapeType="1"/>
            <a:stCxn id="20533" idx="0"/>
            <a:endCxn id="20525" idx="4"/>
          </p:cNvCxnSpPr>
          <p:nvPr/>
        </p:nvCxnSpPr>
        <p:spPr bwMode="auto">
          <a:xfrm flipH="1" flipV="1">
            <a:off x="6350000" y="3632200"/>
            <a:ext cx="1588" cy="25400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35" name="Oval 55">
            <a:extLst>
              <a:ext uri="{FF2B5EF4-FFF2-40B4-BE49-F238E27FC236}">
                <a16:creationId xmlns:a16="http://schemas.microsoft.com/office/drawing/2014/main" id="{EED91F75-F313-4C35-25D4-A6AEB922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53467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0536" name="AutoShape 56">
            <a:extLst>
              <a:ext uri="{FF2B5EF4-FFF2-40B4-BE49-F238E27FC236}">
                <a16:creationId xmlns:a16="http://schemas.microsoft.com/office/drawing/2014/main" id="{63B8C19B-6B27-00C6-1C49-B5E8BB987097}"/>
              </a:ext>
            </a:extLst>
          </p:cNvPr>
          <p:cNvCxnSpPr>
            <a:cxnSpLocks noChangeShapeType="1"/>
            <a:stCxn id="20535" idx="0"/>
            <a:endCxn id="20527" idx="4"/>
          </p:cNvCxnSpPr>
          <p:nvPr/>
        </p:nvCxnSpPr>
        <p:spPr bwMode="auto">
          <a:xfrm flipH="1" flipV="1">
            <a:off x="7327900" y="5156200"/>
            <a:ext cx="1588" cy="1905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37" name="Oval 57">
            <a:extLst>
              <a:ext uri="{FF2B5EF4-FFF2-40B4-BE49-F238E27FC236}">
                <a16:creationId xmlns:a16="http://schemas.microsoft.com/office/drawing/2014/main" id="{002373B6-04DD-620F-FB2C-91C8D1275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5334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0538" name="AutoShape 58">
            <a:extLst>
              <a:ext uri="{FF2B5EF4-FFF2-40B4-BE49-F238E27FC236}">
                <a16:creationId xmlns:a16="http://schemas.microsoft.com/office/drawing/2014/main" id="{3F1F83A4-E977-581B-9738-96363CE631CD}"/>
              </a:ext>
            </a:extLst>
          </p:cNvPr>
          <p:cNvCxnSpPr>
            <a:cxnSpLocks noChangeShapeType="1"/>
            <a:stCxn id="20537" idx="0"/>
            <a:endCxn id="20529" idx="5"/>
          </p:cNvCxnSpPr>
          <p:nvPr/>
        </p:nvCxnSpPr>
        <p:spPr bwMode="auto">
          <a:xfrm flipH="1" flipV="1">
            <a:off x="5616575" y="5081588"/>
            <a:ext cx="288925" cy="2524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39" name="Oval 59">
            <a:extLst>
              <a:ext uri="{FF2B5EF4-FFF2-40B4-BE49-F238E27FC236}">
                <a16:creationId xmlns:a16="http://schemas.microsoft.com/office/drawing/2014/main" id="{616825B9-A5CD-F598-5AA5-8953DA0E0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300" y="6096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0540" name="AutoShape 60">
            <a:extLst>
              <a:ext uri="{FF2B5EF4-FFF2-40B4-BE49-F238E27FC236}">
                <a16:creationId xmlns:a16="http://schemas.microsoft.com/office/drawing/2014/main" id="{B4D2DD7D-7704-D012-0690-C6A33A85E190}"/>
              </a:ext>
            </a:extLst>
          </p:cNvPr>
          <p:cNvCxnSpPr>
            <a:cxnSpLocks noChangeShapeType="1"/>
            <a:stCxn id="20539" idx="0"/>
            <a:endCxn id="20531" idx="5"/>
          </p:cNvCxnSpPr>
          <p:nvPr/>
        </p:nvCxnSpPr>
        <p:spPr bwMode="auto">
          <a:xfrm flipH="1" flipV="1">
            <a:off x="5145088" y="5767388"/>
            <a:ext cx="303212" cy="327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41" name="AutoShape 61">
            <a:extLst>
              <a:ext uri="{FF2B5EF4-FFF2-40B4-BE49-F238E27FC236}">
                <a16:creationId xmlns:a16="http://schemas.microsoft.com/office/drawing/2014/main" id="{0DF07561-6845-97B5-10AA-A85D0C746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91A27418-050F-9F99-0792-3CE3D6353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629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(11/11)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3707EBD7-AFAB-FE25-8CB1-4BF30C35D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23241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g</a:t>
            </a:r>
            <a:r>
              <a:rPr lang="en-US" altLang="pt-BR"/>
              <a:t>) = find(</a:t>
            </a:r>
            <a:r>
              <a:rPr lang="en-US" altLang="pt-BR">
                <a:solidFill>
                  <a:srgbClr val="FF0000"/>
                </a:solidFill>
              </a:rPr>
              <a:t>h</a:t>
            </a:r>
            <a:r>
              <a:rPr lang="en-US" altLang="pt-BR"/>
              <a:t>) </a:t>
            </a:r>
          </a:p>
          <a:p>
            <a:pPr>
              <a:buClrTx/>
              <a:buFontTx/>
              <a:buNone/>
            </a:pPr>
            <a:r>
              <a:rPr lang="en-US" altLang="pt-BR"/>
              <a:t>So, no union.</a:t>
            </a:r>
          </a:p>
          <a:p>
            <a:pPr>
              <a:buClrTx/>
              <a:buFontTx/>
              <a:buNone/>
            </a:pPr>
            <a:r>
              <a:rPr lang="en-US" altLang="pt-BR"/>
              <a:t>And, we’re done!</a:t>
            </a:r>
          </a:p>
        </p:txBody>
      </p:sp>
      <p:sp>
        <p:nvSpPr>
          <p:cNvPr id="21507" name="Oval 3">
            <a:extLst>
              <a:ext uri="{FF2B5EF4-FFF2-40B4-BE49-F238E27FC236}">
                <a16:creationId xmlns:a16="http://schemas.microsoft.com/office/drawing/2014/main" id="{97782FE4-0CA5-148F-1657-CC31C37F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21508" name="AutoShape 4">
            <a:extLst>
              <a:ext uri="{FF2B5EF4-FFF2-40B4-BE49-F238E27FC236}">
                <a16:creationId xmlns:a16="http://schemas.microsoft.com/office/drawing/2014/main" id="{3C5ED23F-9547-30EF-3EEF-23BBE9759A69}"/>
              </a:ext>
            </a:extLst>
          </p:cNvPr>
          <p:cNvCxnSpPr>
            <a:cxnSpLocks noChangeShapeType="1"/>
            <a:stCxn id="21507" idx="6"/>
            <a:endCxn id="21512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09" name="AutoShape 5">
            <a:extLst>
              <a:ext uri="{FF2B5EF4-FFF2-40B4-BE49-F238E27FC236}">
                <a16:creationId xmlns:a16="http://schemas.microsoft.com/office/drawing/2014/main" id="{CAB77C23-AFAF-6EE7-11F4-A3AD4FA85E4F}"/>
              </a:ext>
            </a:extLst>
          </p:cNvPr>
          <p:cNvCxnSpPr>
            <a:cxnSpLocks noChangeShapeType="1"/>
            <a:stCxn id="21507" idx="4"/>
            <a:endCxn id="21510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0" name="Oval 6">
            <a:extLst>
              <a:ext uri="{FF2B5EF4-FFF2-40B4-BE49-F238E27FC236}">
                <a16:creationId xmlns:a16="http://schemas.microsoft.com/office/drawing/2014/main" id="{864C06B0-0F0E-4C61-B7E8-BF8418682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21511" name="AutoShape 7">
            <a:extLst>
              <a:ext uri="{FF2B5EF4-FFF2-40B4-BE49-F238E27FC236}">
                <a16:creationId xmlns:a16="http://schemas.microsoft.com/office/drawing/2014/main" id="{AB3B4376-725E-AFBB-6390-878CA76E99AE}"/>
              </a:ext>
            </a:extLst>
          </p:cNvPr>
          <p:cNvCxnSpPr>
            <a:cxnSpLocks noChangeShapeType="1"/>
            <a:stCxn id="21510" idx="4"/>
            <a:endCxn id="21520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2" name="Oval 8">
            <a:extLst>
              <a:ext uri="{FF2B5EF4-FFF2-40B4-BE49-F238E27FC236}">
                <a16:creationId xmlns:a16="http://schemas.microsoft.com/office/drawing/2014/main" id="{1352B0BA-7CB3-7DFE-FC7C-681C65949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21513" name="AutoShape 9">
            <a:extLst>
              <a:ext uri="{FF2B5EF4-FFF2-40B4-BE49-F238E27FC236}">
                <a16:creationId xmlns:a16="http://schemas.microsoft.com/office/drawing/2014/main" id="{452DF5C9-BD37-5E97-A630-7908D4D24724}"/>
              </a:ext>
            </a:extLst>
          </p:cNvPr>
          <p:cNvCxnSpPr>
            <a:cxnSpLocks noChangeShapeType="1"/>
            <a:stCxn id="21512" idx="4"/>
            <a:endCxn id="21514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4" name="Oval 10">
            <a:extLst>
              <a:ext uri="{FF2B5EF4-FFF2-40B4-BE49-F238E27FC236}">
                <a16:creationId xmlns:a16="http://schemas.microsoft.com/office/drawing/2014/main" id="{0A6C6135-C65D-64D0-A270-991FE12A8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21515" name="AutoShape 11">
            <a:extLst>
              <a:ext uri="{FF2B5EF4-FFF2-40B4-BE49-F238E27FC236}">
                <a16:creationId xmlns:a16="http://schemas.microsoft.com/office/drawing/2014/main" id="{37FAEB40-D4E3-7F40-AA59-10DA172915B2}"/>
              </a:ext>
            </a:extLst>
          </p:cNvPr>
          <p:cNvCxnSpPr>
            <a:cxnSpLocks noChangeShapeType="1"/>
            <a:stCxn id="21514" idx="6"/>
            <a:endCxn id="21518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6" name="Oval 12">
            <a:extLst>
              <a:ext uri="{FF2B5EF4-FFF2-40B4-BE49-F238E27FC236}">
                <a16:creationId xmlns:a16="http://schemas.microsoft.com/office/drawing/2014/main" id="{78267FE4-1CE5-CD91-7C55-0B1A7FB6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21517" name="AutoShape 13">
            <a:extLst>
              <a:ext uri="{FF2B5EF4-FFF2-40B4-BE49-F238E27FC236}">
                <a16:creationId xmlns:a16="http://schemas.microsoft.com/office/drawing/2014/main" id="{128DB4DE-1A40-5860-4196-33D2842F04B4}"/>
              </a:ext>
            </a:extLst>
          </p:cNvPr>
          <p:cNvCxnSpPr>
            <a:cxnSpLocks noChangeShapeType="1"/>
            <a:stCxn id="21516" idx="4"/>
            <a:endCxn id="21518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18" name="Oval 14">
            <a:extLst>
              <a:ext uri="{FF2B5EF4-FFF2-40B4-BE49-F238E27FC236}">
                <a16:creationId xmlns:a16="http://schemas.microsoft.com/office/drawing/2014/main" id="{89FD1EA5-B1B4-E8D3-B13E-C99FE3EC0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6E09E171-4C25-1E56-AC36-FA5ACFE26F5D}"/>
              </a:ext>
            </a:extLst>
          </p:cNvPr>
          <p:cNvCxnSpPr>
            <a:cxnSpLocks noChangeShapeType="1"/>
            <a:stCxn id="21518" idx="4"/>
            <a:endCxn id="21524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0" name="Oval 16">
            <a:extLst>
              <a:ext uri="{FF2B5EF4-FFF2-40B4-BE49-F238E27FC236}">
                <a16:creationId xmlns:a16="http://schemas.microsoft.com/office/drawing/2014/main" id="{CE0CD468-C97A-1633-849B-4300BCE2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g</a:t>
            </a:r>
          </a:p>
        </p:txBody>
      </p:sp>
      <p:cxnSp>
        <p:nvCxnSpPr>
          <p:cNvPr id="21521" name="AutoShape 17">
            <a:extLst>
              <a:ext uri="{FF2B5EF4-FFF2-40B4-BE49-F238E27FC236}">
                <a16:creationId xmlns:a16="http://schemas.microsoft.com/office/drawing/2014/main" id="{64905913-788B-182E-0156-ACCBB37C3FC5}"/>
              </a:ext>
            </a:extLst>
          </p:cNvPr>
          <p:cNvCxnSpPr>
            <a:cxnSpLocks noChangeShapeType="1"/>
            <a:stCxn id="21520" idx="6"/>
            <a:endCxn id="21522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2" name="Oval 18">
            <a:extLst>
              <a:ext uri="{FF2B5EF4-FFF2-40B4-BE49-F238E27FC236}">
                <a16:creationId xmlns:a16="http://schemas.microsoft.com/office/drawing/2014/main" id="{E2F203C3-7F3F-8BFF-673D-5A1D838DB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h</a:t>
            </a:r>
          </a:p>
        </p:txBody>
      </p:sp>
      <p:cxnSp>
        <p:nvCxnSpPr>
          <p:cNvPr id="21523" name="AutoShape 19">
            <a:extLst>
              <a:ext uri="{FF2B5EF4-FFF2-40B4-BE49-F238E27FC236}">
                <a16:creationId xmlns:a16="http://schemas.microsoft.com/office/drawing/2014/main" id="{1D12F26D-FB82-E0E2-A17A-99889D2BE6AB}"/>
              </a:ext>
            </a:extLst>
          </p:cNvPr>
          <p:cNvCxnSpPr>
            <a:cxnSpLocks noChangeShapeType="1"/>
            <a:stCxn id="21522" idx="6"/>
            <a:endCxn id="21524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4" name="Oval 20">
            <a:extLst>
              <a:ext uri="{FF2B5EF4-FFF2-40B4-BE49-F238E27FC236}">
                <a16:creationId xmlns:a16="http://schemas.microsoft.com/office/drawing/2014/main" id="{1FEDDE49-7480-E2C2-52B4-A2CA8D2F2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4FDF3810-5F0F-BA59-E2DF-1F4D1CE34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1526" name="Rectangle 22">
            <a:extLst>
              <a:ext uri="{FF2B5EF4-FFF2-40B4-BE49-F238E27FC236}">
                <a16:creationId xmlns:a16="http://schemas.microsoft.com/office/drawing/2014/main" id="{319B8354-2EB2-77BE-6A85-D76BAAAD9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52700"/>
            <a:ext cx="3124200" cy="41910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3AA9B95C-42DF-D021-D94A-A6EE9D13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48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1528" name="AutoShape 24">
            <a:extLst>
              <a:ext uri="{FF2B5EF4-FFF2-40B4-BE49-F238E27FC236}">
                <a16:creationId xmlns:a16="http://schemas.microsoft.com/office/drawing/2014/main" id="{7E8C1443-93D9-F893-E535-4F9BCDBBC2AD}"/>
              </a:ext>
            </a:extLst>
          </p:cNvPr>
          <p:cNvCxnSpPr>
            <a:cxnSpLocks noChangeShapeType="1"/>
            <a:stCxn id="21527" idx="0"/>
            <a:endCxn id="21537" idx="4"/>
          </p:cNvCxnSpPr>
          <p:nvPr/>
        </p:nvCxnSpPr>
        <p:spPr bwMode="auto">
          <a:xfrm flipV="1">
            <a:off x="4140200" y="4394200"/>
            <a:ext cx="1588" cy="254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29" name="Oval 25">
            <a:extLst>
              <a:ext uri="{FF2B5EF4-FFF2-40B4-BE49-F238E27FC236}">
                <a16:creationId xmlns:a16="http://schemas.microsoft.com/office/drawing/2014/main" id="{6653A0C0-96F8-369F-540D-F66B34C04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124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21530" name="AutoShape 26">
            <a:extLst>
              <a:ext uri="{FF2B5EF4-FFF2-40B4-BE49-F238E27FC236}">
                <a16:creationId xmlns:a16="http://schemas.microsoft.com/office/drawing/2014/main" id="{0C0BF643-265B-C836-1665-88808030EACF}"/>
              </a:ext>
            </a:extLst>
          </p:cNvPr>
          <p:cNvCxnSpPr>
            <a:cxnSpLocks noChangeShapeType="1"/>
            <a:stCxn id="21529" idx="0"/>
          </p:cNvCxnSpPr>
          <p:nvPr/>
        </p:nvCxnSpPr>
        <p:spPr bwMode="auto">
          <a:xfrm flipV="1">
            <a:off x="4140200" y="26352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1" name="Oval 27">
            <a:extLst>
              <a:ext uri="{FF2B5EF4-FFF2-40B4-BE49-F238E27FC236}">
                <a16:creationId xmlns:a16="http://schemas.microsoft.com/office/drawing/2014/main" id="{F5543F8D-C9C3-FC56-56C9-07317DB67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4648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21532" name="AutoShape 28">
            <a:extLst>
              <a:ext uri="{FF2B5EF4-FFF2-40B4-BE49-F238E27FC236}">
                <a16:creationId xmlns:a16="http://schemas.microsoft.com/office/drawing/2014/main" id="{A041F90D-1A21-2EF2-323B-F169B8C8EDC4}"/>
              </a:ext>
            </a:extLst>
          </p:cNvPr>
          <p:cNvCxnSpPr>
            <a:cxnSpLocks noChangeShapeType="1"/>
            <a:stCxn id="21531" idx="0"/>
            <a:endCxn id="21537" idx="5"/>
          </p:cNvCxnSpPr>
          <p:nvPr/>
        </p:nvCxnSpPr>
        <p:spPr bwMode="auto">
          <a:xfrm flipH="1" flipV="1">
            <a:off x="4319588" y="4319588"/>
            <a:ext cx="796925" cy="3286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3" name="Oval 29">
            <a:extLst>
              <a:ext uri="{FF2B5EF4-FFF2-40B4-BE49-F238E27FC236}">
                <a16:creationId xmlns:a16="http://schemas.microsoft.com/office/drawing/2014/main" id="{C9E74189-E226-A08C-3235-79DC1D492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648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21534" name="AutoShape 30">
            <a:extLst>
              <a:ext uri="{FF2B5EF4-FFF2-40B4-BE49-F238E27FC236}">
                <a16:creationId xmlns:a16="http://schemas.microsoft.com/office/drawing/2014/main" id="{0D16E42D-0C4E-84D4-D6C9-140E77B472B4}"/>
              </a:ext>
            </a:extLst>
          </p:cNvPr>
          <p:cNvCxnSpPr>
            <a:cxnSpLocks noChangeShapeType="1"/>
            <a:stCxn id="21533" idx="0"/>
            <a:endCxn id="21537" idx="3"/>
          </p:cNvCxnSpPr>
          <p:nvPr/>
        </p:nvCxnSpPr>
        <p:spPr bwMode="auto">
          <a:xfrm flipV="1">
            <a:off x="3225800" y="4319588"/>
            <a:ext cx="735013" cy="3286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5" name="Oval 31">
            <a:extLst>
              <a:ext uri="{FF2B5EF4-FFF2-40B4-BE49-F238E27FC236}">
                <a16:creationId xmlns:a16="http://schemas.microsoft.com/office/drawing/2014/main" id="{683C8225-5713-3D43-2C96-B0473D41B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313" y="5334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1536" name="AutoShape 32">
            <a:extLst>
              <a:ext uri="{FF2B5EF4-FFF2-40B4-BE49-F238E27FC236}">
                <a16:creationId xmlns:a16="http://schemas.microsoft.com/office/drawing/2014/main" id="{6DFD64CB-3D28-C679-E04A-1EFC681D5C65}"/>
              </a:ext>
            </a:extLst>
          </p:cNvPr>
          <p:cNvCxnSpPr>
            <a:cxnSpLocks noChangeShapeType="1"/>
            <a:stCxn id="21535" idx="0"/>
            <a:endCxn id="21533" idx="3"/>
          </p:cNvCxnSpPr>
          <p:nvPr/>
        </p:nvCxnSpPr>
        <p:spPr bwMode="auto">
          <a:xfrm flipV="1">
            <a:off x="2754313" y="5081588"/>
            <a:ext cx="292100" cy="2524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7" name="Oval 33">
            <a:extLst>
              <a:ext uri="{FF2B5EF4-FFF2-40B4-BE49-F238E27FC236}">
                <a16:creationId xmlns:a16="http://schemas.microsoft.com/office/drawing/2014/main" id="{3D2CB2DB-D0EB-B974-5AE6-1FB68C05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8862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21538" name="AutoShape 34">
            <a:extLst>
              <a:ext uri="{FF2B5EF4-FFF2-40B4-BE49-F238E27FC236}">
                <a16:creationId xmlns:a16="http://schemas.microsoft.com/office/drawing/2014/main" id="{E5898710-FF88-8AE6-D304-A5C6F1CAB19A}"/>
              </a:ext>
            </a:extLst>
          </p:cNvPr>
          <p:cNvCxnSpPr>
            <a:cxnSpLocks noChangeShapeType="1"/>
            <a:stCxn id="21537" idx="0"/>
            <a:endCxn id="21529" idx="4"/>
          </p:cNvCxnSpPr>
          <p:nvPr/>
        </p:nvCxnSpPr>
        <p:spPr bwMode="auto">
          <a:xfrm flipV="1">
            <a:off x="4140200" y="3632200"/>
            <a:ext cx="1588" cy="254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39" name="Oval 35">
            <a:extLst>
              <a:ext uri="{FF2B5EF4-FFF2-40B4-BE49-F238E27FC236}">
                <a16:creationId xmlns:a16="http://schemas.microsoft.com/office/drawing/2014/main" id="{62F53C08-A9A8-B8DC-D8D8-4F9479CFF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53467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1540" name="AutoShape 36">
            <a:extLst>
              <a:ext uri="{FF2B5EF4-FFF2-40B4-BE49-F238E27FC236}">
                <a16:creationId xmlns:a16="http://schemas.microsoft.com/office/drawing/2014/main" id="{24152AF7-357B-010D-4586-CA3F90D54763}"/>
              </a:ext>
            </a:extLst>
          </p:cNvPr>
          <p:cNvCxnSpPr>
            <a:cxnSpLocks noChangeShapeType="1"/>
            <a:stCxn id="21539" idx="0"/>
            <a:endCxn id="21531" idx="4"/>
          </p:cNvCxnSpPr>
          <p:nvPr/>
        </p:nvCxnSpPr>
        <p:spPr bwMode="auto">
          <a:xfrm flipH="1" flipV="1">
            <a:off x="5116513" y="5156200"/>
            <a:ext cx="1587" cy="1905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41" name="Oval 37">
            <a:extLst>
              <a:ext uri="{FF2B5EF4-FFF2-40B4-BE49-F238E27FC236}">
                <a16:creationId xmlns:a16="http://schemas.microsoft.com/office/drawing/2014/main" id="{AB5AFC3B-24CF-CB1D-C9B0-AAFC2B27B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113" y="5334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1542" name="AutoShape 38">
            <a:extLst>
              <a:ext uri="{FF2B5EF4-FFF2-40B4-BE49-F238E27FC236}">
                <a16:creationId xmlns:a16="http://schemas.microsoft.com/office/drawing/2014/main" id="{3BE9B213-8DC5-23CE-8193-3893A85345FA}"/>
              </a:ext>
            </a:extLst>
          </p:cNvPr>
          <p:cNvCxnSpPr>
            <a:cxnSpLocks noChangeShapeType="1"/>
            <a:stCxn id="21541" idx="0"/>
            <a:endCxn id="21533" idx="5"/>
          </p:cNvCxnSpPr>
          <p:nvPr/>
        </p:nvCxnSpPr>
        <p:spPr bwMode="auto">
          <a:xfrm flipH="1" flipV="1">
            <a:off x="3405188" y="5081588"/>
            <a:ext cx="288925" cy="2524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43" name="Oval 39">
            <a:extLst>
              <a:ext uri="{FF2B5EF4-FFF2-40B4-BE49-F238E27FC236}">
                <a16:creationId xmlns:a16="http://schemas.microsoft.com/office/drawing/2014/main" id="{FF21288C-B59C-244A-42FF-80DDB6394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3" y="6096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1544" name="AutoShape 40">
            <a:extLst>
              <a:ext uri="{FF2B5EF4-FFF2-40B4-BE49-F238E27FC236}">
                <a16:creationId xmlns:a16="http://schemas.microsoft.com/office/drawing/2014/main" id="{F6A07818-30DF-37DA-F917-B252E39C5C68}"/>
              </a:ext>
            </a:extLst>
          </p:cNvPr>
          <p:cNvCxnSpPr>
            <a:cxnSpLocks noChangeShapeType="1"/>
            <a:stCxn id="21543" idx="0"/>
            <a:endCxn id="21535" idx="5"/>
          </p:cNvCxnSpPr>
          <p:nvPr/>
        </p:nvCxnSpPr>
        <p:spPr bwMode="auto">
          <a:xfrm flipH="1" flipV="1">
            <a:off x="2933700" y="5767388"/>
            <a:ext cx="303213" cy="3270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45" name="Oval 41">
            <a:extLst>
              <a:ext uri="{FF2B5EF4-FFF2-40B4-BE49-F238E27FC236}">
                <a16:creationId xmlns:a16="http://schemas.microsoft.com/office/drawing/2014/main" id="{7FEBA4F3-A19D-0C61-022B-F951C2F69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3124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21546" name="AutoShape 42">
            <a:extLst>
              <a:ext uri="{FF2B5EF4-FFF2-40B4-BE49-F238E27FC236}">
                <a16:creationId xmlns:a16="http://schemas.microsoft.com/office/drawing/2014/main" id="{E39CD6FD-D574-69A3-ECAB-99E02DDA3368}"/>
              </a:ext>
            </a:extLst>
          </p:cNvPr>
          <p:cNvCxnSpPr>
            <a:cxnSpLocks noChangeShapeType="1"/>
            <a:stCxn id="21545" idx="6"/>
            <a:endCxn id="21550" idx="2"/>
          </p:cNvCxnSpPr>
          <p:nvPr/>
        </p:nvCxnSpPr>
        <p:spPr bwMode="auto">
          <a:xfrm>
            <a:off x="7008813" y="3289300"/>
            <a:ext cx="66675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547" name="AutoShape 43">
            <a:extLst>
              <a:ext uri="{FF2B5EF4-FFF2-40B4-BE49-F238E27FC236}">
                <a16:creationId xmlns:a16="http://schemas.microsoft.com/office/drawing/2014/main" id="{84B55DCD-7104-0740-DDDD-64CF4DAB6AA9}"/>
              </a:ext>
            </a:extLst>
          </p:cNvPr>
          <p:cNvCxnSpPr>
            <a:cxnSpLocks noChangeShapeType="1"/>
            <a:stCxn id="21545" idx="4"/>
            <a:endCxn id="21548" idx="0"/>
          </p:cNvCxnSpPr>
          <p:nvPr/>
        </p:nvCxnSpPr>
        <p:spPr bwMode="auto">
          <a:xfrm>
            <a:off x="6843713" y="3454400"/>
            <a:ext cx="1587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48" name="Oval 44">
            <a:extLst>
              <a:ext uri="{FF2B5EF4-FFF2-40B4-BE49-F238E27FC236}">
                <a16:creationId xmlns:a16="http://schemas.microsoft.com/office/drawing/2014/main" id="{9B305592-4FDB-D9D3-643D-414E904B2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4121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21549" name="AutoShape 45">
            <a:extLst>
              <a:ext uri="{FF2B5EF4-FFF2-40B4-BE49-F238E27FC236}">
                <a16:creationId xmlns:a16="http://schemas.microsoft.com/office/drawing/2014/main" id="{978AB712-65D5-8ADC-6C52-3EE044AE6EB3}"/>
              </a:ext>
            </a:extLst>
          </p:cNvPr>
          <p:cNvCxnSpPr>
            <a:cxnSpLocks noChangeShapeType="1"/>
            <a:stCxn id="21548" idx="4"/>
            <a:endCxn id="21558" idx="0"/>
          </p:cNvCxnSpPr>
          <p:nvPr/>
        </p:nvCxnSpPr>
        <p:spPr bwMode="auto">
          <a:xfrm>
            <a:off x="6843713" y="4451350"/>
            <a:ext cx="1587" cy="6619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50" name="Oval 46">
            <a:extLst>
              <a:ext uri="{FF2B5EF4-FFF2-40B4-BE49-F238E27FC236}">
                <a16:creationId xmlns:a16="http://schemas.microsoft.com/office/drawing/2014/main" id="{8D30A330-3D90-F25E-70A7-6BD8B85E6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312420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21551" name="AutoShape 47">
            <a:extLst>
              <a:ext uri="{FF2B5EF4-FFF2-40B4-BE49-F238E27FC236}">
                <a16:creationId xmlns:a16="http://schemas.microsoft.com/office/drawing/2014/main" id="{81532259-5490-9DF0-CEC1-5EA21E8B0019}"/>
              </a:ext>
            </a:extLst>
          </p:cNvPr>
          <p:cNvCxnSpPr>
            <a:cxnSpLocks noChangeShapeType="1"/>
            <a:stCxn id="21550" idx="4"/>
            <a:endCxn id="21552" idx="0"/>
          </p:cNvCxnSpPr>
          <p:nvPr/>
        </p:nvCxnSpPr>
        <p:spPr bwMode="auto">
          <a:xfrm>
            <a:off x="7842250" y="3454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52" name="Oval 48">
            <a:extLst>
              <a:ext uri="{FF2B5EF4-FFF2-40B4-BE49-F238E27FC236}">
                <a16:creationId xmlns:a16="http://schemas.microsoft.com/office/drawing/2014/main" id="{DE0190A5-B229-9B0F-30F2-FCDF49E0E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4121150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e</a:t>
            </a:r>
          </a:p>
        </p:txBody>
      </p:sp>
      <p:cxnSp>
        <p:nvCxnSpPr>
          <p:cNvPr id="21553" name="AutoShape 49">
            <a:extLst>
              <a:ext uri="{FF2B5EF4-FFF2-40B4-BE49-F238E27FC236}">
                <a16:creationId xmlns:a16="http://schemas.microsoft.com/office/drawing/2014/main" id="{D26E0AD3-D8FA-1111-5ED8-95E1F3421619}"/>
              </a:ext>
            </a:extLst>
          </p:cNvPr>
          <p:cNvCxnSpPr>
            <a:cxnSpLocks noChangeShapeType="1"/>
            <a:stCxn id="21552" idx="6"/>
            <a:endCxn id="21556" idx="2"/>
          </p:cNvCxnSpPr>
          <p:nvPr/>
        </p:nvCxnSpPr>
        <p:spPr bwMode="auto">
          <a:xfrm>
            <a:off x="8007350" y="4286250"/>
            <a:ext cx="660400" cy="15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54" name="Oval 50">
            <a:extLst>
              <a:ext uri="{FF2B5EF4-FFF2-40B4-BE49-F238E27FC236}">
                <a16:creationId xmlns:a16="http://schemas.microsoft.com/office/drawing/2014/main" id="{6208BE88-6ED4-8EF0-E84A-F28F1731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3124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21555" name="AutoShape 51">
            <a:extLst>
              <a:ext uri="{FF2B5EF4-FFF2-40B4-BE49-F238E27FC236}">
                <a16:creationId xmlns:a16="http://schemas.microsoft.com/office/drawing/2014/main" id="{15053263-6EAD-F400-AE7B-DD34ED7054EB}"/>
              </a:ext>
            </a:extLst>
          </p:cNvPr>
          <p:cNvCxnSpPr>
            <a:cxnSpLocks noChangeShapeType="1"/>
            <a:stCxn id="21554" idx="4"/>
            <a:endCxn id="21556" idx="0"/>
          </p:cNvCxnSpPr>
          <p:nvPr/>
        </p:nvCxnSpPr>
        <p:spPr bwMode="auto">
          <a:xfrm>
            <a:off x="8832850" y="3454400"/>
            <a:ext cx="1588" cy="66675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56" name="Oval 52">
            <a:extLst>
              <a:ext uri="{FF2B5EF4-FFF2-40B4-BE49-F238E27FC236}">
                <a16:creationId xmlns:a16="http://schemas.microsoft.com/office/drawing/2014/main" id="{556407D5-C472-34F4-8B42-361F1D39C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4121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21557" name="AutoShape 53">
            <a:extLst>
              <a:ext uri="{FF2B5EF4-FFF2-40B4-BE49-F238E27FC236}">
                <a16:creationId xmlns:a16="http://schemas.microsoft.com/office/drawing/2014/main" id="{00C7D7A6-AD1C-C795-AC23-62E5770B166A}"/>
              </a:ext>
            </a:extLst>
          </p:cNvPr>
          <p:cNvCxnSpPr>
            <a:cxnSpLocks noChangeShapeType="1"/>
            <a:stCxn id="21556" idx="4"/>
            <a:endCxn id="21561" idx="0"/>
          </p:cNvCxnSpPr>
          <p:nvPr/>
        </p:nvCxnSpPr>
        <p:spPr bwMode="auto">
          <a:xfrm>
            <a:off x="8832850" y="4451350"/>
            <a:ext cx="1588" cy="661988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58" name="Oval 54">
            <a:extLst>
              <a:ext uri="{FF2B5EF4-FFF2-40B4-BE49-F238E27FC236}">
                <a16:creationId xmlns:a16="http://schemas.microsoft.com/office/drawing/2014/main" id="{1D3DD257-7434-21EC-C0F6-73D4BED6F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5113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sp>
        <p:nvSpPr>
          <p:cNvPr id="21559" name="Oval 55">
            <a:extLst>
              <a:ext uri="{FF2B5EF4-FFF2-40B4-BE49-F238E27FC236}">
                <a16:creationId xmlns:a16="http://schemas.microsoft.com/office/drawing/2014/main" id="{E1AAB889-800E-8F3C-0781-AA5593183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5113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21560" name="AutoShape 56">
            <a:extLst>
              <a:ext uri="{FF2B5EF4-FFF2-40B4-BE49-F238E27FC236}">
                <a16:creationId xmlns:a16="http://schemas.microsoft.com/office/drawing/2014/main" id="{6FCEDC2A-C97A-857C-F9C9-83D51809B247}"/>
              </a:ext>
            </a:extLst>
          </p:cNvPr>
          <p:cNvCxnSpPr>
            <a:cxnSpLocks noChangeShapeType="1"/>
            <a:stCxn id="21559" idx="6"/>
            <a:endCxn id="21561" idx="2"/>
          </p:cNvCxnSpPr>
          <p:nvPr/>
        </p:nvCxnSpPr>
        <p:spPr bwMode="auto">
          <a:xfrm>
            <a:off x="8007350" y="5278438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1561" name="Oval 57">
            <a:extLst>
              <a:ext uri="{FF2B5EF4-FFF2-40B4-BE49-F238E27FC236}">
                <a16:creationId xmlns:a16="http://schemas.microsoft.com/office/drawing/2014/main" id="{EC21BA32-FE4A-CD88-C891-DB6EFBE0F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5113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21562" name="AutoShape 58">
            <a:extLst>
              <a:ext uri="{FF2B5EF4-FFF2-40B4-BE49-F238E27FC236}">
                <a16:creationId xmlns:a16="http://schemas.microsoft.com/office/drawing/2014/main" id="{AFBFB83D-DEEB-0E10-DC4F-57DA64DA0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514600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1563" name="Text Box 59">
            <a:extLst>
              <a:ext uri="{FF2B5EF4-FFF2-40B4-BE49-F238E27FC236}">
                <a16:creationId xmlns:a16="http://schemas.microsoft.com/office/drawing/2014/main" id="{8708F62E-0B4D-ADBA-B2DA-2AE552BF3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680075"/>
            <a:ext cx="2441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Ooh… scary!</a:t>
            </a:r>
          </a:p>
          <a:p>
            <a:pPr>
              <a:buClrTx/>
              <a:buFontTx/>
              <a:buNone/>
            </a:pPr>
            <a:r>
              <a:rPr lang="en-US" altLang="pt-BR"/>
              <a:t>Such a hard maze!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9C11F7FD-29A0-0ED4-B11F-0E28AED2A2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Example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B3732D4-E9F3-D5EB-627D-88DEB5CEE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4724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Construct the maze on the right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Initial (the name of each set is underlined):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{</a:t>
            </a:r>
            <a:r>
              <a:rPr lang="en-US" altLang="pt-BR" u="sng"/>
              <a:t>a</a:t>
            </a:r>
            <a:r>
              <a:rPr lang="en-US" altLang="pt-BR"/>
              <a:t>}{</a:t>
            </a:r>
            <a:r>
              <a:rPr lang="en-US" altLang="pt-BR" u="sng"/>
              <a:t>b</a:t>
            </a:r>
            <a:r>
              <a:rPr lang="en-US" altLang="pt-BR"/>
              <a:t>}{</a:t>
            </a:r>
            <a:r>
              <a:rPr lang="en-US" altLang="pt-BR" u="sng"/>
              <a:t>c</a:t>
            </a:r>
            <a:r>
              <a:rPr lang="en-US" altLang="pt-BR"/>
              <a:t>}{</a:t>
            </a:r>
            <a:r>
              <a:rPr lang="en-US" altLang="pt-BR" u="sng"/>
              <a:t>d</a:t>
            </a:r>
            <a:r>
              <a:rPr lang="en-US" altLang="pt-BR"/>
              <a:t>}{</a:t>
            </a:r>
            <a:r>
              <a:rPr lang="en-US" altLang="pt-BR" u="sng"/>
              <a:t>e</a:t>
            </a:r>
            <a:r>
              <a:rPr lang="en-US" altLang="pt-BR"/>
              <a:t>}{</a:t>
            </a:r>
            <a:r>
              <a:rPr lang="en-US" altLang="pt-BR" u="sng"/>
              <a:t>f</a:t>
            </a:r>
            <a:r>
              <a:rPr lang="en-US" altLang="pt-BR"/>
              <a:t>}{</a:t>
            </a:r>
            <a:r>
              <a:rPr lang="en-US" altLang="pt-BR" u="sng"/>
              <a:t>g</a:t>
            </a:r>
            <a:r>
              <a:rPr lang="en-US" altLang="pt-BR"/>
              <a:t>}{</a:t>
            </a:r>
            <a:r>
              <a:rPr lang="en-US" altLang="pt-BR" u="sng"/>
              <a:t>h</a:t>
            </a:r>
            <a:r>
              <a:rPr lang="en-US" altLang="pt-BR"/>
              <a:t>}{</a:t>
            </a:r>
            <a:r>
              <a:rPr lang="en-US" altLang="pt-BR" u="sng"/>
              <a:t>i</a:t>
            </a:r>
            <a:r>
              <a:rPr lang="en-US" altLang="pt-BR"/>
              <a:t>}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Randomly select edge 1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5526941-7F72-90F3-91D6-92535A199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290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Order of edges in </a:t>
            </a:r>
            <a:r>
              <a:rPr lang="en-US" altLang="pt-BR">
                <a:solidFill>
                  <a:srgbClr val="0000FF"/>
                </a:solidFill>
              </a:rPr>
              <a:t>blue</a:t>
            </a:r>
          </a:p>
        </p:txBody>
      </p:sp>
      <p:grpSp>
        <p:nvGrpSpPr>
          <p:cNvPr id="4100" name="Group 4">
            <a:extLst>
              <a:ext uri="{FF2B5EF4-FFF2-40B4-BE49-F238E27FC236}">
                <a16:creationId xmlns:a16="http://schemas.microsoft.com/office/drawing/2014/main" id="{4F385B68-87A8-8ED3-FDFD-FCBDA815A868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063750"/>
            <a:ext cx="3638550" cy="3560763"/>
            <a:chOff x="3168" y="1300"/>
            <a:chExt cx="2292" cy="2243"/>
          </a:xfrm>
        </p:grpSpPr>
        <p:grpSp>
          <p:nvGrpSpPr>
            <p:cNvPr id="4101" name="Group 5">
              <a:extLst>
                <a:ext uri="{FF2B5EF4-FFF2-40B4-BE49-F238E27FC236}">
                  <a16:creationId xmlns:a16="http://schemas.microsoft.com/office/drawing/2014/main" id="{1C08C7D5-9BE8-19B1-9E7C-8CFC1286E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300"/>
              <a:ext cx="2244" cy="2243"/>
              <a:chOff x="3216" y="1300"/>
              <a:chExt cx="2244" cy="2243"/>
            </a:xfrm>
          </p:grpSpPr>
          <p:sp>
            <p:nvSpPr>
              <p:cNvPr id="4102" name="Oval 6">
                <a:extLst>
                  <a:ext uri="{FF2B5EF4-FFF2-40B4-BE49-F238E27FC236}">
                    <a16:creationId xmlns:a16="http://schemas.microsoft.com/office/drawing/2014/main" id="{CFD64D72-70C9-39D0-B0E3-D9E307954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300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a</a:t>
                </a:r>
              </a:p>
            </p:txBody>
          </p:sp>
          <p:cxnSp>
            <p:nvCxnSpPr>
              <p:cNvPr id="4103" name="AutoShape 7">
                <a:extLst>
                  <a:ext uri="{FF2B5EF4-FFF2-40B4-BE49-F238E27FC236}">
                    <a16:creationId xmlns:a16="http://schemas.microsoft.com/office/drawing/2014/main" id="{ADF1A2BE-5C1B-AB48-63AE-3B0C394EA472}"/>
                  </a:ext>
                </a:extLst>
              </p:cNvPr>
              <p:cNvCxnSpPr>
                <a:cxnSpLocks noChangeShapeType="1"/>
                <a:stCxn id="4102" idx="6"/>
                <a:endCxn id="4108" idx="2"/>
              </p:cNvCxnSpPr>
              <p:nvPr/>
            </p:nvCxnSpPr>
            <p:spPr bwMode="auto">
              <a:xfrm>
                <a:off x="3535" y="1460"/>
                <a:ext cx="646" cy="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4" name="AutoShape 8">
                <a:extLst>
                  <a:ext uri="{FF2B5EF4-FFF2-40B4-BE49-F238E27FC236}">
                    <a16:creationId xmlns:a16="http://schemas.microsoft.com/office/drawing/2014/main" id="{69EAA779-523A-4DA2-D540-FA7589C39ABF}"/>
                  </a:ext>
                </a:extLst>
              </p:cNvPr>
              <p:cNvCxnSpPr>
                <a:cxnSpLocks noChangeShapeType="1"/>
                <a:stCxn id="4102" idx="4"/>
                <a:endCxn id="4105" idx="0"/>
              </p:cNvCxnSpPr>
              <p:nvPr/>
            </p:nvCxnSpPr>
            <p:spPr bwMode="auto">
              <a:xfrm>
                <a:off x="3375" y="1619"/>
                <a:ext cx="0" cy="64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05" name="Oval 9">
                <a:extLst>
                  <a:ext uri="{FF2B5EF4-FFF2-40B4-BE49-F238E27FC236}">
                    <a16:creationId xmlns:a16="http://schemas.microsoft.com/office/drawing/2014/main" id="{FE2A611F-58EE-F356-B339-5E67EFA1A2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265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d</a:t>
                </a:r>
              </a:p>
            </p:txBody>
          </p:sp>
          <p:cxnSp>
            <p:nvCxnSpPr>
              <p:cNvPr id="4106" name="AutoShape 10">
                <a:extLst>
                  <a:ext uri="{FF2B5EF4-FFF2-40B4-BE49-F238E27FC236}">
                    <a16:creationId xmlns:a16="http://schemas.microsoft.com/office/drawing/2014/main" id="{86DA24F6-7509-B4D8-7102-EB7DC40C6356}"/>
                  </a:ext>
                </a:extLst>
              </p:cNvPr>
              <p:cNvCxnSpPr>
                <a:cxnSpLocks noChangeShapeType="1"/>
                <a:stCxn id="4105" idx="6"/>
                <a:endCxn id="4111" idx="2"/>
              </p:cNvCxnSpPr>
              <p:nvPr/>
            </p:nvCxnSpPr>
            <p:spPr bwMode="auto">
              <a:xfrm>
                <a:off x="3535" y="2424"/>
                <a:ext cx="646" cy="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07" name="AutoShape 11">
                <a:extLst>
                  <a:ext uri="{FF2B5EF4-FFF2-40B4-BE49-F238E27FC236}">
                    <a16:creationId xmlns:a16="http://schemas.microsoft.com/office/drawing/2014/main" id="{2D58BADC-B5C1-D748-03FF-B39B290934BE}"/>
                  </a:ext>
                </a:extLst>
              </p:cNvPr>
              <p:cNvCxnSpPr>
                <a:cxnSpLocks noChangeShapeType="1"/>
                <a:stCxn id="4105" idx="4"/>
                <a:endCxn id="4118" idx="0"/>
              </p:cNvCxnSpPr>
              <p:nvPr/>
            </p:nvCxnSpPr>
            <p:spPr bwMode="auto">
              <a:xfrm>
                <a:off x="3375" y="2584"/>
                <a:ext cx="0" cy="64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08" name="Oval 12">
                <a:extLst>
                  <a:ext uri="{FF2B5EF4-FFF2-40B4-BE49-F238E27FC236}">
                    <a16:creationId xmlns:a16="http://schemas.microsoft.com/office/drawing/2014/main" id="{2067C624-EB32-FAB3-AC8E-8AAE14193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" y="1300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b</a:t>
                </a:r>
              </a:p>
            </p:txBody>
          </p:sp>
          <p:cxnSp>
            <p:nvCxnSpPr>
              <p:cNvPr id="4109" name="AutoShape 13">
                <a:extLst>
                  <a:ext uri="{FF2B5EF4-FFF2-40B4-BE49-F238E27FC236}">
                    <a16:creationId xmlns:a16="http://schemas.microsoft.com/office/drawing/2014/main" id="{16206414-E4E1-F4E0-8321-787F643BC1F9}"/>
                  </a:ext>
                </a:extLst>
              </p:cNvPr>
              <p:cNvCxnSpPr>
                <a:cxnSpLocks noChangeShapeType="1"/>
                <a:stCxn id="4108" idx="6"/>
                <a:endCxn id="4114" idx="2"/>
              </p:cNvCxnSpPr>
              <p:nvPr/>
            </p:nvCxnSpPr>
            <p:spPr bwMode="auto">
              <a:xfrm>
                <a:off x="4501" y="1460"/>
                <a:ext cx="640" cy="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0" name="AutoShape 14">
                <a:extLst>
                  <a:ext uri="{FF2B5EF4-FFF2-40B4-BE49-F238E27FC236}">
                    <a16:creationId xmlns:a16="http://schemas.microsoft.com/office/drawing/2014/main" id="{DCA45E28-2025-F730-AF09-96970A7786E1}"/>
                  </a:ext>
                </a:extLst>
              </p:cNvPr>
              <p:cNvCxnSpPr>
                <a:cxnSpLocks noChangeShapeType="1"/>
                <a:stCxn id="4108" idx="4"/>
                <a:endCxn id="4111" idx="0"/>
              </p:cNvCxnSpPr>
              <p:nvPr/>
            </p:nvCxnSpPr>
            <p:spPr bwMode="auto">
              <a:xfrm>
                <a:off x="4341" y="1619"/>
                <a:ext cx="0" cy="64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11" name="Oval 15">
                <a:extLst>
                  <a:ext uri="{FF2B5EF4-FFF2-40B4-BE49-F238E27FC236}">
                    <a16:creationId xmlns:a16="http://schemas.microsoft.com/office/drawing/2014/main" id="{E35D67D4-68A7-4165-50FD-673098CCA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" y="2265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e</a:t>
                </a:r>
              </a:p>
            </p:txBody>
          </p:sp>
          <p:cxnSp>
            <p:nvCxnSpPr>
              <p:cNvPr id="4112" name="AutoShape 16">
                <a:extLst>
                  <a:ext uri="{FF2B5EF4-FFF2-40B4-BE49-F238E27FC236}">
                    <a16:creationId xmlns:a16="http://schemas.microsoft.com/office/drawing/2014/main" id="{25271484-F1FD-B586-87A7-BB3FD34BD79D}"/>
                  </a:ext>
                </a:extLst>
              </p:cNvPr>
              <p:cNvCxnSpPr>
                <a:cxnSpLocks noChangeShapeType="1"/>
                <a:stCxn id="4111" idx="6"/>
                <a:endCxn id="4116" idx="2"/>
              </p:cNvCxnSpPr>
              <p:nvPr/>
            </p:nvCxnSpPr>
            <p:spPr bwMode="auto">
              <a:xfrm>
                <a:off x="4501" y="2424"/>
                <a:ext cx="640" cy="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13" name="AutoShape 17">
                <a:extLst>
                  <a:ext uri="{FF2B5EF4-FFF2-40B4-BE49-F238E27FC236}">
                    <a16:creationId xmlns:a16="http://schemas.microsoft.com/office/drawing/2014/main" id="{F7AA8DB1-937B-724E-BCBD-07916D689EBF}"/>
                  </a:ext>
                </a:extLst>
              </p:cNvPr>
              <p:cNvCxnSpPr>
                <a:cxnSpLocks noChangeShapeType="1"/>
                <a:stCxn id="4111" idx="4"/>
                <a:endCxn id="4120" idx="0"/>
              </p:cNvCxnSpPr>
              <p:nvPr/>
            </p:nvCxnSpPr>
            <p:spPr bwMode="auto">
              <a:xfrm>
                <a:off x="4341" y="2584"/>
                <a:ext cx="0" cy="64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14" name="Oval 18">
                <a:extLst>
                  <a:ext uri="{FF2B5EF4-FFF2-40B4-BE49-F238E27FC236}">
                    <a16:creationId xmlns:a16="http://schemas.microsoft.com/office/drawing/2014/main" id="{3B3E96B7-8CEF-1E12-8D7E-D2EF2DF41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1300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c</a:t>
                </a:r>
              </a:p>
            </p:txBody>
          </p:sp>
          <p:cxnSp>
            <p:nvCxnSpPr>
              <p:cNvPr id="4115" name="AutoShape 19">
                <a:extLst>
                  <a:ext uri="{FF2B5EF4-FFF2-40B4-BE49-F238E27FC236}">
                    <a16:creationId xmlns:a16="http://schemas.microsoft.com/office/drawing/2014/main" id="{0303F867-984F-30D4-5787-D42ABCC25A16}"/>
                  </a:ext>
                </a:extLst>
              </p:cNvPr>
              <p:cNvCxnSpPr>
                <a:cxnSpLocks noChangeShapeType="1"/>
                <a:stCxn id="4114" idx="4"/>
                <a:endCxn id="4116" idx="0"/>
              </p:cNvCxnSpPr>
              <p:nvPr/>
            </p:nvCxnSpPr>
            <p:spPr bwMode="auto">
              <a:xfrm>
                <a:off x="5301" y="1619"/>
                <a:ext cx="0" cy="645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16" name="Oval 20">
                <a:extLst>
                  <a:ext uri="{FF2B5EF4-FFF2-40B4-BE49-F238E27FC236}">
                    <a16:creationId xmlns:a16="http://schemas.microsoft.com/office/drawing/2014/main" id="{79262EFC-7EEB-7442-CD74-E51F7C5DE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2265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f</a:t>
                </a:r>
              </a:p>
            </p:txBody>
          </p:sp>
          <p:cxnSp>
            <p:nvCxnSpPr>
              <p:cNvPr id="4117" name="AutoShape 21">
                <a:extLst>
                  <a:ext uri="{FF2B5EF4-FFF2-40B4-BE49-F238E27FC236}">
                    <a16:creationId xmlns:a16="http://schemas.microsoft.com/office/drawing/2014/main" id="{39939232-0183-CE15-216D-7BA308401F14}"/>
                  </a:ext>
                </a:extLst>
              </p:cNvPr>
              <p:cNvCxnSpPr>
                <a:cxnSpLocks noChangeShapeType="1"/>
                <a:stCxn id="4116" idx="4"/>
                <a:endCxn id="4122" idx="0"/>
              </p:cNvCxnSpPr>
              <p:nvPr/>
            </p:nvCxnSpPr>
            <p:spPr bwMode="auto">
              <a:xfrm>
                <a:off x="5301" y="2584"/>
                <a:ext cx="0" cy="64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18" name="Oval 22">
                <a:extLst>
                  <a:ext uri="{FF2B5EF4-FFF2-40B4-BE49-F238E27FC236}">
                    <a16:creationId xmlns:a16="http://schemas.microsoft.com/office/drawing/2014/main" id="{50FDFD15-34F0-3EAF-C16B-2FE7BFFBC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225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g</a:t>
                </a:r>
              </a:p>
            </p:txBody>
          </p:sp>
          <p:cxnSp>
            <p:nvCxnSpPr>
              <p:cNvPr id="4119" name="AutoShape 23">
                <a:extLst>
                  <a:ext uri="{FF2B5EF4-FFF2-40B4-BE49-F238E27FC236}">
                    <a16:creationId xmlns:a16="http://schemas.microsoft.com/office/drawing/2014/main" id="{13FFD713-97E0-9741-20D9-8005057B123D}"/>
                  </a:ext>
                </a:extLst>
              </p:cNvPr>
              <p:cNvCxnSpPr>
                <a:cxnSpLocks noChangeShapeType="1"/>
                <a:stCxn id="4118" idx="6"/>
                <a:endCxn id="4120" idx="2"/>
              </p:cNvCxnSpPr>
              <p:nvPr/>
            </p:nvCxnSpPr>
            <p:spPr bwMode="auto">
              <a:xfrm>
                <a:off x="3535" y="3384"/>
                <a:ext cx="646" cy="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20" name="Oval 24">
                <a:extLst>
                  <a:ext uri="{FF2B5EF4-FFF2-40B4-BE49-F238E27FC236}">
                    <a16:creationId xmlns:a16="http://schemas.microsoft.com/office/drawing/2014/main" id="{20549D98-769F-E50E-1A18-D60F9F69EC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" y="3225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h</a:t>
                </a:r>
              </a:p>
            </p:txBody>
          </p:sp>
          <p:cxnSp>
            <p:nvCxnSpPr>
              <p:cNvPr id="4121" name="AutoShape 25">
                <a:extLst>
                  <a:ext uri="{FF2B5EF4-FFF2-40B4-BE49-F238E27FC236}">
                    <a16:creationId xmlns:a16="http://schemas.microsoft.com/office/drawing/2014/main" id="{BE638B1A-A544-1EF8-6F1B-D84FD6FD21F6}"/>
                  </a:ext>
                </a:extLst>
              </p:cNvPr>
              <p:cNvCxnSpPr>
                <a:cxnSpLocks noChangeShapeType="1"/>
                <a:stCxn id="4120" idx="6"/>
                <a:endCxn id="4122" idx="2"/>
              </p:cNvCxnSpPr>
              <p:nvPr/>
            </p:nvCxnSpPr>
            <p:spPr bwMode="auto">
              <a:xfrm>
                <a:off x="4501" y="3384"/>
                <a:ext cx="640" cy="0"/>
              </a:xfrm>
              <a:prstGeom prst="straightConnector1">
                <a:avLst/>
              </a:prstGeom>
              <a:noFill/>
              <a:ln w="9360" cap="sq">
                <a:solidFill>
                  <a:srgbClr val="000000"/>
                </a:solidFill>
                <a:prstDash val="sysDot"/>
                <a:miter lim="800000"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122" name="Oval 26">
                <a:extLst>
                  <a:ext uri="{FF2B5EF4-FFF2-40B4-BE49-F238E27FC236}">
                    <a16:creationId xmlns:a16="http://schemas.microsoft.com/office/drawing/2014/main" id="{E647E61B-5744-D768-8F5C-9561C4343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2" y="3225"/>
                <a:ext cx="318" cy="318"/>
              </a:xfrm>
              <a:prstGeom prst="ellipse">
                <a:avLst/>
              </a:prstGeom>
              <a:noFill/>
              <a:ln w="381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/>
                  <a:t>i</a:t>
                </a:r>
              </a:p>
            </p:txBody>
          </p:sp>
        </p:grpSp>
        <p:grpSp>
          <p:nvGrpSpPr>
            <p:cNvPr id="4123" name="Group 27">
              <a:extLst>
                <a:ext uri="{FF2B5EF4-FFF2-40B4-BE49-F238E27FC236}">
                  <a16:creationId xmlns:a16="http://schemas.microsoft.com/office/drawing/2014/main" id="{6557E9DE-44DF-D08F-8BEB-2BCB07D76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8" y="1334"/>
              <a:ext cx="2263" cy="2175"/>
              <a:chOff x="3168" y="1334"/>
              <a:chExt cx="2263" cy="2175"/>
            </a:xfrm>
          </p:grpSpPr>
          <p:sp>
            <p:nvSpPr>
              <p:cNvPr id="4124" name="Text Box 28">
                <a:extLst>
                  <a:ext uri="{FF2B5EF4-FFF2-40B4-BE49-F238E27FC236}">
                    <a16:creationId xmlns:a16="http://schemas.microsoft.com/office/drawing/2014/main" id="{6C22343E-EE9E-EBE0-6251-30D352B4B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1334"/>
                <a:ext cx="194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3</a:t>
                </a:r>
              </a:p>
            </p:txBody>
          </p:sp>
          <p:sp>
            <p:nvSpPr>
              <p:cNvPr id="4125" name="Text Box 29">
                <a:extLst>
                  <a:ext uri="{FF2B5EF4-FFF2-40B4-BE49-F238E27FC236}">
                    <a16:creationId xmlns:a16="http://schemas.microsoft.com/office/drawing/2014/main" id="{08F33FB4-F02D-5977-47A9-4F9F1CD72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5" y="1803"/>
                <a:ext cx="260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4126" name="Text Box 30">
                <a:extLst>
                  <a:ext uri="{FF2B5EF4-FFF2-40B4-BE49-F238E27FC236}">
                    <a16:creationId xmlns:a16="http://schemas.microsoft.com/office/drawing/2014/main" id="{A28E6519-985D-2002-A4DD-BAB1DAA62A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7" y="2299"/>
                <a:ext cx="194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4</a:t>
                </a:r>
              </a:p>
            </p:txBody>
          </p:sp>
          <p:sp>
            <p:nvSpPr>
              <p:cNvPr id="4127" name="Text Box 31">
                <a:extLst>
                  <a:ext uri="{FF2B5EF4-FFF2-40B4-BE49-F238E27FC236}">
                    <a16:creationId xmlns:a16="http://schemas.microsoft.com/office/drawing/2014/main" id="{64BC88ED-20BE-6F12-C44A-B30340D159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763"/>
                <a:ext cx="430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11</a:t>
                </a:r>
              </a:p>
            </p:txBody>
          </p:sp>
          <p:sp>
            <p:nvSpPr>
              <p:cNvPr id="4128" name="Text Box 32">
                <a:extLst>
                  <a:ext uri="{FF2B5EF4-FFF2-40B4-BE49-F238E27FC236}">
                    <a16:creationId xmlns:a16="http://schemas.microsoft.com/office/drawing/2014/main" id="{3439D9A6-242B-26AF-9C32-3A262C02AC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76" y="1334"/>
                <a:ext cx="274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10</a:t>
                </a:r>
              </a:p>
            </p:txBody>
          </p:sp>
          <p:sp>
            <p:nvSpPr>
              <p:cNvPr id="4129" name="Text Box 33">
                <a:extLst>
                  <a:ext uri="{FF2B5EF4-FFF2-40B4-BE49-F238E27FC236}">
                    <a16:creationId xmlns:a16="http://schemas.microsoft.com/office/drawing/2014/main" id="{74CA620F-7027-8202-472B-D49A6F484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1" y="1803"/>
                <a:ext cx="259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1</a:t>
                </a:r>
              </a:p>
            </p:txBody>
          </p:sp>
          <p:sp>
            <p:nvSpPr>
              <p:cNvPr id="4130" name="Text Box 34">
                <a:extLst>
                  <a:ext uri="{FF2B5EF4-FFF2-40B4-BE49-F238E27FC236}">
                    <a16:creationId xmlns:a16="http://schemas.microsoft.com/office/drawing/2014/main" id="{35C6ADA0-E781-73D3-ABED-C99481938E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7" y="2299"/>
                <a:ext cx="194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7</a:t>
                </a:r>
              </a:p>
            </p:txBody>
          </p:sp>
          <p:sp>
            <p:nvSpPr>
              <p:cNvPr id="4131" name="Text Box 35">
                <a:extLst>
                  <a:ext uri="{FF2B5EF4-FFF2-40B4-BE49-F238E27FC236}">
                    <a16:creationId xmlns:a16="http://schemas.microsoft.com/office/drawing/2014/main" id="{900B9BA7-7A73-21FB-79DF-E6F87B7B9A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2764"/>
                <a:ext cx="510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9</a:t>
                </a:r>
              </a:p>
            </p:txBody>
          </p:sp>
          <p:sp>
            <p:nvSpPr>
              <p:cNvPr id="4132" name="Text Box 36">
                <a:extLst>
                  <a:ext uri="{FF2B5EF4-FFF2-40B4-BE49-F238E27FC236}">
                    <a16:creationId xmlns:a16="http://schemas.microsoft.com/office/drawing/2014/main" id="{DBA430B3-4273-931D-D005-D822ACBF78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1" y="1804"/>
                <a:ext cx="260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4133" name="Text Box 37">
                <a:extLst>
                  <a:ext uri="{FF2B5EF4-FFF2-40B4-BE49-F238E27FC236}">
                    <a16:creationId xmlns:a16="http://schemas.microsoft.com/office/drawing/2014/main" id="{D645C06F-A069-152F-5375-A6B4AEA88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1" y="2771"/>
                <a:ext cx="260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8</a:t>
                </a:r>
              </a:p>
            </p:txBody>
          </p:sp>
          <p:sp>
            <p:nvSpPr>
              <p:cNvPr id="4134" name="Text Box 38">
                <a:extLst>
                  <a:ext uri="{FF2B5EF4-FFF2-40B4-BE49-F238E27FC236}">
                    <a16:creationId xmlns:a16="http://schemas.microsoft.com/office/drawing/2014/main" id="{D77D416D-4037-5F47-678C-324FB4F559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7" y="3259"/>
                <a:ext cx="274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12</a:t>
                </a:r>
              </a:p>
            </p:txBody>
          </p:sp>
          <p:sp>
            <p:nvSpPr>
              <p:cNvPr id="4135" name="Text Box 39">
                <a:extLst>
                  <a:ext uri="{FF2B5EF4-FFF2-40B4-BE49-F238E27FC236}">
                    <a16:creationId xmlns:a16="http://schemas.microsoft.com/office/drawing/2014/main" id="{AA75C91A-C6EC-73EC-7C62-A822CD023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7" y="3259"/>
                <a:ext cx="194" cy="25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US" altLang="pt-BR" sz="2000">
                    <a:solidFill>
                      <a:srgbClr val="0000FF"/>
                    </a:solidFill>
                  </a:rPr>
                  <a:t>5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val 1">
            <a:extLst>
              <a:ext uri="{FF2B5EF4-FFF2-40B4-BE49-F238E27FC236}">
                <a16:creationId xmlns:a16="http://schemas.microsoft.com/office/drawing/2014/main" id="{AB18855D-BD2B-4DCB-ABEC-425FD7680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3460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2530" name="AutoShape 2">
            <a:extLst>
              <a:ext uri="{FF2B5EF4-FFF2-40B4-BE49-F238E27FC236}">
                <a16:creationId xmlns:a16="http://schemas.microsoft.com/office/drawing/2014/main" id="{CA5E112B-A765-44FC-76D2-464C12B4B5F4}"/>
              </a:ext>
            </a:extLst>
          </p:cNvPr>
          <p:cNvCxnSpPr>
            <a:cxnSpLocks noChangeShapeType="1"/>
            <a:stCxn id="22529" idx="0"/>
            <a:endCxn id="22536" idx="5"/>
          </p:cNvCxnSpPr>
          <p:nvPr/>
        </p:nvCxnSpPr>
        <p:spPr bwMode="auto">
          <a:xfrm flipH="1" flipV="1">
            <a:off x="6224588" y="2903538"/>
            <a:ext cx="290512" cy="5556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1" name="Oval 3">
            <a:extLst>
              <a:ext uri="{FF2B5EF4-FFF2-40B4-BE49-F238E27FC236}">
                <a16:creationId xmlns:a16="http://schemas.microsoft.com/office/drawing/2014/main" id="{E4A39D64-FB3A-664C-215E-F26F4B9A6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0" y="24701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22532" name="Oval 4">
            <a:extLst>
              <a:ext uri="{FF2B5EF4-FFF2-40B4-BE49-F238E27FC236}">
                <a16:creationId xmlns:a16="http://schemas.microsoft.com/office/drawing/2014/main" id="{854182AD-D93D-F15C-7389-2CC355B7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4600" y="24701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sp>
        <p:nvSpPr>
          <p:cNvPr id="22533" name="Oval 5">
            <a:extLst>
              <a:ext uri="{FF2B5EF4-FFF2-40B4-BE49-F238E27FC236}">
                <a16:creationId xmlns:a16="http://schemas.microsoft.com/office/drawing/2014/main" id="{1BD3FE5F-0F75-9A8D-F731-00022F617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4701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sp>
        <p:nvSpPr>
          <p:cNvPr id="22534" name="Oval 6">
            <a:extLst>
              <a:ext uri="{FF2B5EF4-FFF2-40B4-BE49-F238E27FC236}">
                <a16:creationId xmlns:a16="http://schemas.microsoft.com/office/drawing/2014/main" id="{CD4F8765-3CD5-4BC2-67BF-C9E4CDA8A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460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2535" name="AutoShape 7">
            <a:extLst>
              <a:ext uri="{FF2B5EF4-FFF2-40B4-BE49-F238E27FC236}">
                <a16:creationId xmlns:a16="http://schemas.microsoft.com/office/drawing/2014/main" id="{EC82CEBF-D93C-79E2-37A1-027DA6AD43A5}"/>
              </a:ext>
            </a:extLst>
          </p:cNvPr>
          <p:cNvCxnSpPr>
            <a:cxnSpLocks noChangeShapeType="1"/>
            <a:stCxn id="22534" idx="0"/>
            <a:endCxn id="22533" idx="3"/>
          </p:cNvCxnSpPr>
          <p:nvPr/>
        </p:nvCxnSpPr>
        <p:spPr bwMode="auto">
          <a:xfrm flipV="1">
            <a:off x="4749800" y="2903538"/>
            <a:ext cx="292100" cy="5556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6" name="Oval 8">
            <a:extLst>
              <a:ext uri="{FF2B5EF4-FFF2-40B4-BE49-F238E27FC236}">
                <a16:creationId xmlns:a16="http://schemas.microsoft.com/office/drawing/2014/main" id="{CFD3E4CF-9F4C-0D0C-F7E5-9E2302AF5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4701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sp>
        <p:nvSpPr>
          <p:cNvPr id="22537" name="Oval 9">
            <a:extLst>
              <a:ext uri="{FF2B5EF4-FFF2-40B4-BE49-F238E27FC236}">
                <a16:creationId xmlns:a16="http://schemas.microsoft.com/office/drawing/2014/main" id="{57B5821D-9411-1E8B-EC13-5C3EAF2B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88" y="34734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2538" name="AutoShape 10">
            <a:extLst>
              <a:ext uri="{FF2B5EF4-FFF2-40B4-BE49-F238E27FC236}">
                <a16:creationId xmlns:a16="http://schemas.microsoft.com/office/drawing/2014/main" id="{4AD37B94-FE3C-BE9B-76F6-19F873B4E5B8}"/>
              </a:ext>
            </a:extLst>
          </p:cNvPr>
          <p:cNvCxnSpPr>
            <a:cxnSpLocks noChangeShapeType="1"/>
            <a:stCxn id="22537" idx="0"/>
            <a:endCxn id="22532" idx="4"/>
          </p:cNvCxnSpPr>
          <p:nvPr/>
        </p:nvCxnSpPr>
        <p:spPr bwMode="auto">
          <a:xfrm flipV="1">
            <a:off x="7837488" y="2978150"/>
            <a:ext cx="11112" cy="4953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39" name="Oval 11">
            <a:extLst>
              <a:ext uri="{FF2B5EF4-FFF2-40B4-BE49-F238E27FC236}">
                <a16:creationId xmlns:a16="http://schemas.microsoft.com/office/drawing/2014/main" id="{333C339C-1F0B-44A8-B8FC-7B4981AA9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460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90FCC019-6180-EFFA-5777-FB3E0BEC047E}"/>
              </a:ext>
            </a:extLst>
          </p:cNvPr>
          <p:cNvCxnSpPr>
            <a:cxnSpLocks noChangeShapeType="1"/>
            <a:stCxn id="22539" idx="0"/>
            <a:endCxn id="22533" idx="5"/>
          </p:cNvCxnSpPr>
          <p:nvPr/>
        </p:nvCxnSpPr>
        <p:spPr bwMode="auto">
          <a:xfrm flipH="1" flipV="1">
            <a:off x="5400675" y="2903538"/>
            <a:ext cx="288925" cy="5556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541" name="Oval 13">
            <a:extLst>
              <a:ext uri="{FF2B5EF4-FFF2-40B4-BE49-F238E27FC236}">
                <a16:creationId xmlns:a16="http://schemas.microsoft.com/office/drawing/2014/main" id="{37D81B6E-261D-0BC0-7EB7-21AC0A361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45275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2542" name="AutoShape 14">
            <a:extLst>
              <a:ext uri="{FF2B5EF4-FFF2-40B4-BE49-F238E27FC236}">
                <a16:creationId xmlns:a16="http://schemas.microsoft.com/office/drawing/2014/main" id="{903AD865-807B-7C49-9125-AD805EDC3936}"/>
              </a:ext>
            </a:extLst>
          </p:cNvPr>
          <p:cNvCxnSpPr>
            <a:cxnSpLocks noChangeShapeType="1"/>
            <a:stCxn id="22541" idx="0"/>
            <a:endCxn id="22534" idx="5"/>
          </p:cNvCxnSpPr>
          <p:nvPr/>
        </p:nvCxnSpPr>
        <p:spPr bwMode="auto">
          <a:xfrm flipH="1" flipV="1">
            <a:off x="4929188" y="3894138"/>
            <a:ext cx="303212" cy="6334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grpSp>
        <p:nvGrpSpPr>
          <p:cNvPr id="22543" name="Group 15">
            <a:extLst>
              <a:ext uri="{FF2B5EF4-FFF2-40B4-BE49-F238E27FC236}">
                <a16:creationId xmlns:a16="http://schemas.microsoft.com/office/drawing/2014/main" id="{F0420199-C72D-5295-4256-6CA30112A5B3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5518150"/>
            <a:ext cx="5376863" cy="911225"/>
            <a:chOff x="2290" y="3476"/>
            <a:chExt cx="3387" cy="574"/>
          </a:xfrm>
        </p:grpSpPr>
        <p:sp>
          <p:nvSpPr>
            <p:cNvPr id="22544" name="Rectangle 16">
              <a:extLst>
                <a:ext uri="{FF2B5EF4-FFF2-40B4-BE49-F238E27FC236}">
                  <a16:creationId xmlns:a16="http://schemas.microsoft.com/office/drawing/2014/main" id="{06BB3DEC-A2D8-97F1-ABEA-42DE5E737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0</a:t>
              </a:r>
            </a:p>
          </p:txBody>
        </p:sp>
        <p:sp>
          <p:nvSpPr>
            <p:cNvPr id="22545" name="Rectangle 17">
              <a:extLst>
                <a:ext uri="{FF2B5EF4-FFF2-40B4-BE49-F238E27FC236}">
                  <a16:creationId xmlns:a16="http://schemas.microsoft.com/office/drawing/2014/main" id="{0C302A50-EBF8-2610-A640-A05161686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0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808080"/>
                  </a:solidFill>
                </a:rPr>
                <a:t>-1</a:t>
              </a:r>
            </a:p>
          </p:txBody>
        </p:sp>
        <p:sp>
          <p:nvSpPr>
            <p:cNvPr id="22546" name="Rectangle 18">
              <a:extLst>
                <a:ext uri="{FF2B5EF4-FFF2-40B4-BE49-F238E27FC236}">
                  <a16:creationId xmlns:a16="http://schemas.microsoft.com/office/drawing/2014/main" id="{990B9993-B56B-0D0D-0EAD-70F6A87AD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0</a:t>
              </a:r>
            </a:p>
          </p:txBody>
        </p:sp>
        <p:sp>
          <p:nvSpPr>
            <p:cNvPr id="22547" name="Rectangle 19">
              <a:extLst>
                <a:ext uri="{FF2B5EF4-FFF2-40B4-BE49-F238E27FC236}">
                  <a16:creationId xmlns:a16="http://schemas.microsoft.com/office/drawing/2014/main" id="{8191B9F9-471A-9AA3-52A7-3A8D5D921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6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1</a:t>
              </a:r>
            </a:p>
          </p:txBody>
        </p:sp>
        <p:sp>
          <p:nvSpPr>
            <p:cNvPr id="22548" name="Rectangle 20">
              <a:extLst>
                <a:ext uri="{FF2B5EF4-FFF2-40B4-BE49-F238E27FC236}">
                  <a16:creationId xmlns:a16="http://schemas.microsoft.com/office/drawing/2014/main" id="{D4A4FBBB-9F69-88C7-C786-E37C331E1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4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2</a:t>
              </a:r>
            </a:p>
          </p:txBody>
        </p:sp>
        <p:sp>
          <p:nvSpPr>
            <p:cNvPr id="22549" name="Rectangle 21">
              <a:extLst>
                <a:ext uri="{FF2B5EF4-FFF2-40B4-BE49-F238E27FC236}">
                  <a16:creationId xmlns:a16="http://schemas.microsoft.com/office/drawing/2014/main" id="{1507842F-B063-B38F-210C-3576EA8DD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808080"/>
                  </a:solidFill>
                </a:rPr>
                <a:t>-1</a:t>
              </a:r>
            </a:p>
          </p:txBody>
        </p:sp>
        <p:sp>
          <p:nvSpPr>
            <p:cNvPr id="22550" name="Rectangle 22">
              <a:extLst>
                <a:ext uri="{FF2B5EF4-FFF2-40B4-BE49-F238E27FC236}">
                  <a16:creationId xmlns:a16="http://schemas.microsoft.com/office/drawing/2014/main" id="{E48F804A-D472-1C2F-EF1B-C51117977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808080"/>
                  </a:solidFill>
                </a:rPr>
                <a:t>-1</a:t>
              </a:r>
            </a:p>
          </p:txBody>
        </p:sp>
        <p:sp>
          <p:nvSpPr>
            <p:cNvPr id="22551" name="Rectangle 23">
              <a:extLst>
                <a:ext uri="{FF2B5EF4-FFF2-40B4-BE49-F238E27FC236}">
                  <a16:creationId xmlns:a16="http://schemas.microsoft.com/office/drawing/2014/main" id="{C5FA75DE-3CC0-24A3-2784-BE8A66CD9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7</a:t>
              </a:r>
            </a:p>
          </p:txBody>
        </p:sp>
        <p:sp>
          <p:nvSpPr>
            <p:cNvPr id="22552" name="Rectangle 24">
              <a:extLst>
                <a:ext uri="{FF2B5EF4-FFF2-40B4-BE49-F238E27FC236}">
                  <a16:creationId xmlns:a16="http://schemas.microsoft.com/office/drawing/2014/main" id="{A4671A93-AEF9-5EF2-A1C8-98FD5D520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4" y="3684"/>
              <a:ext cx="366" cy="366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808080"/>
                  </a:solidFill>
                </a:rPr>
                <a:t>-1</a:t>
              </a:r>
            </a:p>
          </p:txBody>
        </p:sp>
        <p:sp>
          <p:nvSpPr>
            <p:cNvPr id="22553" name="Text Box 25">
              <a:extLst>
                <a:ext uri="{FF2B5EF4-FFF2-40B4-BE49-F238E27FC236}">
                  <a16:creationId xmlns:a16="http://schemas.microsoft.com/office/drawing/2014/main" id="{066FB781-461C-93E5-1DC2-B240C3061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0" y="3476"/>
              <a:ext cx="33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pt-BR" sz="2000"/>
                <a:t>0 (a)</a:t>
              </a:r>
              <a:r>
                <a:rPr lang="en-US" altLang="pt-BR" sz="1800"/>
                <a:t>  </a:t>
              </a:r>
              <a:r>
                <a:rPr lang="en-US" altLang="pt-BR" sz="2000"/>
                <a:t>1 (b)</a:t>
              </a:r>
              <a:r>
                <a:rPr lang="en-US" altLang="pt-BR" sz="1800"/>
                <a:t>  </a:t>
              </a:r>
              <a:r>
                <a:rPr lang="en-US" altLang="pt-BR" sz="2000"/>
                <a:t>2 (c)</a:t>
              </a:r>
              <a:r>
                <a:rPr lang="en-US" altLang="pt-BR" sz="1800"/>
                <a:t>  </a:t>
              </a:r>
              <a:r>
                <a:rPr lang="en-US" altLang="pt-BR" sz="2000"/>
                <a:t>3 (d)</a:t>
              </a:r>
              <a:r>
                <a:rPr lang="en-US" altLang="pt-BR" sz="1800"/>
                <a:t>  </a:t>
              </a:r>
              <a:r>
                <a:rPr lang="en-US" altLang="pt-BR" sz="2000"/>
                <a:t>4 (e)</a:t>
              </a:r>
              <a:r>
                <a:rPr lang="en-US" altLang="pt-BR" sz="1800"/>
                <a:t>  </a:t>
              </a:r>
              <a:r>
                <a:rPr lang="en-US" altLang="pt-BR" sz="2000"/>
                <a:t>5 (f)</a:t>
              </a:r>
              <a:r>
                <a:rPr lang="en-US" altLang="pt-BR" sz="1800"/>
                <a:t>  </a:t>
              </a:r>
              <a:r>
                <a:rPr lang="en-US" altLang="pt-BR" sz="2000"/>
                <a:t>6 (g)</a:t>
              </a:r>
              <a:r>
                <a:rPr lang="en-US" altLang="pt-BR" sz="1800"/>
                <a:t>  </a:t>
              </a:r>
              <a:r>
                <a:rPr lang="en-US" altLang="pt-BR" sz="2000"/>
                <a:t>7 (h)</a:t>
              </a:r>
              <a:r>
                <a:rPr lang="en-US" altLang="pt-BR" sz="1800"/>
                <a:t>  </a:t>
              </a:r>
              <a:r>
                <a:rPr lang="en-US" altLang="pt-BR" sz="2000"/>
                <a:t>8 (i)</a:t>
              </a:r>
            </a:p>
          </p:txBody>
        </p:sp>
      </p:grpSp>
      <p:sp>
        <p:nvSpPr>
          <p:cNvPr id="22554" name="AutoShape 26">
            <a:extLst>
              <a:ext uri="{FF2B5EF4-FFF2-40B4-BE49-F238E27FC236}">
                <a16:creationId xmlns:a16="http://schemas.microsoft.com/office/drawing/2014/main" id="{DBDD83BE-CB18-F91E-9ABF-B084AC19F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0" y="4375150"/>
            <a:ext cx="304800" cy="914400"/>
          </a:xfrm>
          <a:prstGeom prst="downArrow">
            <a:avLst>
              <a:gd name="adj1" fmla="val 50000"/>
              <a:gd name="adj2" fmla="val 75000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555" name="Rectangle 27">
            <a:extLst>
              <a:ext uri="{FF2B5EF4-FFF2-40B4-BE49-F238E27FC236}">
                <a16:creationId xmlns:a16="http://schemas.microsoft.com/office/drawing/2014/main" id="{0F508517-5731-704E-35CB-46FF5A9C8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Nifty storage trick</a:t>
            </a:r>
          </a:p>
        </p:txBody>
      </p:sp>
      <p:sp>
        <p:nvSpPr>
          <p:cNvPr id="22556" name="Rectangle 28">
            <a:extLst>
              <a:ext uri="{FF2B5EF4-FFF2-40B4-BE49-F238E27FC236}">
                <a16:creationId xmlns:a16="http://schemas.microsoft.com/office/drawing/2014/main" id="{D1219813-C063-09D0-2AAF-D7F1EF0968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3505200" cy="4114800"/>
          </a:xfrm>
          <a:ln/>
        </p:spPr>
        <p:txBody>
          <a:bodyPr/>
          <a:lstStyle/>
          <a:p>
            <a:pPr indent="-339725">
              <a:lnSpc>
                <a:spcPct val="11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A forest of up-trees can easily be stored in an array.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Also, if the node names are integers or characters, we can use a very simple, perfect hash.</a:t>
            </a:r>
          </a:p>
        </p:txBody>
      </p:sp>
      <p:sp>
        <p:nvSpPr>
          <p:cNvPr id="22557" name="Text Box 29">
            <a:extLst>
              <a:ext uri="{FF2B5EF4-FFF2-40B4-BE49-F238E27FC236}">
                <a16:creationId xmlns:a16="http://schemas.microsoft.com/office/drawing/2014/main" id="{74550A29-1B18-0AEC-E827-D3587C04B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908675"/>
            <a:ext cx="13509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up-index: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1197BBC2-EC8F-8614-9BCA-73AC4F2B5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Implementation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5102C411-4512-DA71-204C-6F68AAE3C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362200"/>
            <a:ext cx="4572000" cy="4114800"/>
          </a:xfrm>
          <a:ln/>
        </p:spPr>
        <p:txBody>
          <a:bodyPr/>
          <a:lstStyle/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ID find(Object x) 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{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  assert(HashTable.contains(x));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  ID xID = HashTable[x];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  while(up[xID] != -1) {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    xID = up[xID];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  }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  return xID;</a:t>
            </a:r>
          </a:p>
          <a:p>
            <a:pPr indent="-339725">
              <a:spcBef>
                <a:spcPts val="45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276E53E-DDE4-E558-0172-E6C37B102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905000"/>
            <a:ext cx="4191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ID union(Object x, Object y) 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ID rootx = find(x);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ID rooty = find(y);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assert(rootx != rooty);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up[y] = x;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824DB16-960A-9EE0-B81F-3BC24BF7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22383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typedef ID int;</a:t>
            </a:r>
          </a:p>
          <a:p>
            <a:pPr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ID up[10000];</a:t>
            </a:r>
          </a:p>
          <a:p>
            <a:pPr>
              <a:buClrTx/>
              <a:buFontTx/>
              <a:buNone/>
            </a:pPr>
            <a:endParaRPr lang="en-US" altLang="pt-BR" sz="1800" b="1">
              <a:latin typeface="Courier New" panose="02070309020205020404" pitchFamily="49" charset="0"/>
            </a:endParaRPr>
          </a:p>
        </p:txBody>
      </p:sp>
      <p:sp>
        <p:nvSpPr>
          <p:cNvPr id="23557" name="Text Box 5">
            <a:extLst>
              <a:ext uri="{FF2B5EF4-FFF2-40B4-BE49-F238E27FC236}">
                <a16:creationId xmlns:a16="http://schemas.microsoft.com/office/drawing/2014/main" id="{8E28B679-52D6-67C9-23DD-1CFC05733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137275"/>
            <a:ext cx="31797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0000FF"/>
                </a:solidFill>
              </a:rPr>
              <a:t>runtime: O(depth) or … </a:t>
            </a:r>
          </a:p>
        </p:txBody>
      </p:sp>
      <p:sp>
        <p:nvSpPr>
          <p:cNvPr id="23558" name="Text Box 6">
            <a:extLst>
              <a:ext uri="{FF2B5EF4-FFF2-40B4-BE49-F238E27FC236}">
                <a16:creationId xmlns:a16="http://schemas.microsoft.com/office/drawing/2014/main" id="{25668B42-7AE0-3CBD-A5BF-724884541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137275"/>
            <a:ext cx="1866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0000FF"/>
                </a:solidFill>
              </a:rPr>
              <a:t>runtime: O(1)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0C33B832-C5A1-8EF5-EE9E-365F026BA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Room for Improvement:</a:t>
            </a:r>
            <a:br>
              <a:rPr lang="en-US" altLang="pt-BR"/>
            </a:br>
            <a:r>
              <a:rPr lang="en-US" altLang="pt-BR"/>
              <a:t>Weighted Union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A2616A2-6413-2BAE-BFE0-F2E69FB5B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1752600"/>
          </a:xfrm>
          <a:ln/>
        </p:spPr>
        <p:txBody>
          <a:bodyPr/>
          <a:lstStyle/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Always makes the root of the larger tree the new root</a:t>
            </a:r>
          </a:p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Often cuts down on height of the new up-tree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D79F27C6-3E64-B004-F368-415EAF7CE5F7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3798888"/>
            <a:ext cx="2143125" cy="2095500"/>
            <a:chOff x="170" y="2393"/>
            <a:chExt cx="1350" cy="1320"/>
          </a:xfrm>
        </p:grpSpPr>
        <p:sp>
          <p:nvSpPr>
            <p:cNvPr id="24580" name="Rectangle 4">
              <a:extLst>
                <a:ext uri="{FF2B5EF4-FFF2-40B4-BE49-F238E27FC236}">
                  <a16:creationId xmlns:a16="http://schemas.microsoft.com/office/drawing/2014/main" id="{10EDF28C-9A76-C8EA-BABD-F6D6D0EBD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" y="2393"/>
              <a:ext cx="1350" cy="1320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81" name="Oval 5">
              <a:extLst>
                <a:ext uri="{FF2B5EF4-FFF2-40B4-BE49-F238E27FC236}">
                  <a16:creationId xmlns:a16="http://schemas.microsoft.com/office/drawing/2014/main" id="{B1B87DA1-5519-859C-0C2E-2AEA9A93F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024"/>
              <a:ext cx="198" cy="19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f</a:t>
              </a:r>
            </a:p>
          </p:txBody>
        </p:sp>
        <p:cxnSp>
          <p:nvCxnSpPr>
            <p:cNvPr id="24582" name="AutoShape 6">
              <a:extLst>
                <a:ext uri="{FF2B5EF4-FFF2-40B4-BE49-F238E27FC236}">
                  <a16:creationId xmlns:a16="http://schemas.microsoft.com/office/drawing/2014/main" id="{9EE05B5B-0150-F06C-62E0-C7BDB82136E4}"/>
                </a:ext>
              </a:extLst>
            </p:cNvPr>
            <p:cNvCxnSpPr>
              <a:cxnSpLocks noChangeShapeType="1"/>
              <a:stCxn id="24581" idx="0"/>
              <a:endCxn id="24591" idx="5"/>
            </p:cNvCxnSpPr>
            <p:nvPr/>
          </p:nvCxnSpPr>
          <p:spPr bwMode="auto">
            <a:xfrm flipH="1" flipV="1">
              <a:off x="876" y="2804"/>
              <a:ext cx="114" cy="21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3" name="Oval 7">
              <a:extLst>
                <a:ext uri="{FF2B5EF4-FFF2-40B4-BE49-F238E27FC236}">
                  <a16:creationId xmlns:a16="http://schemas.microsoft.com/office/drawing/2014/main" id="{51753967-DD21-2867-DA82-581E83A22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633"/>
              <a:ext cx="199" cy="199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g</a:t>
              </a:r>
            </a:p>
          </p:txBody>
        </p:sp>
        <p:cxnSp>
          <p:nvCxnSpPr>
            <p:cNvPr id="24584" name="AutoShape 8">
              <a:extLst>
                <a:ext uri="{FF2B5EF4-FFF2-40B4-BE49-F238E27FC236}">
                  <a16:creationId xmlns:a16="http://schemas.microsoft.com/office/drawing/2014/main" id="{4B830E42-8313-5C78-7DC4-48169B19487A}"/>
                </a:ext>
              </a:extLst>
            </p:cNvPr>
            <p:cNvCxnSpPr>
              <a:cxnSpLocks noChangeShapeType="1"/>
              <a:stCxn id="24583" idx="0"/>
            </p:cNvCxnSpPr>
            <p:nvPr/>
          </p:nvCxnSpPr>
          <p:spPr bwMode="auto">
            <a:xfrm flipV="1">
              <a:off x="1111" y="2436"/>
              <a:ext cx="1" cy="19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5" name="Oval 9">
              <a:extLst>
                <a:ext uri="{FF2B5EF4-FFF2-40B4-BE49-F238E27FC236}">
                  <a16:creationId xmlns:a16="http://schemas.microsoft.com/office/drawing/2014/main" id="{F661426B-294F-C681-FED7-70E5F1D10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2633"/>
              <a:ext cx="198" cy="199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h</a:t>
              </a:r>
            </a:p>
          </p:txBody>
        </p:sp>
        <p:cxnSp>
          <p:nvCxnSpPr>
            <p:cNvPr id="24586" name="AutoShape 10">
              <a:extLst>
                <a:ext uri="{FF2B5EF4-FFF2-40B4-BE49-F238E27FC236}">
                  <a16:creationId xmlns:a16="http://schemas.microsoft.com/office/drawing/2014/main" id="{54C3B0E2-F9E9-1F91-8574-3599B3322D5E}"/>
                </a:ext>
              </a:extLst>
            </p:cNvPr>
            <p:cNvCxnSpPr>
              <a:cxnSpLocks noChangeShapeType="1"/>
              <a:stCxn id="24585" idx="0"/>
            </p:cNvCxnSpPr>
            <p:nvPr/>
          </p:nvCxnSpPr>
          <p:spPr bwMode="auto">
            <a:xfrm flipV="1">
              <a:off x="1352" y="2436"/>
              <a:ext cx="0" cy="19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7" name="Oval 11">
              <a:extLst>
                <a:ext uri="{FF2B5EF4-FFF2-40B4-BE49-F238E27FC236}">
                  <a16:creationId xmlns:a16="http://schemas.microsoft.com/office/drawing/2014/main" id="{E0112E10-236D-1512-7D01-A94B696E1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" y="2633"/>
              <a:ext cx="198" cy="199"/>
            </a:xfrm>
            <a:prstGeom prst="ellipse">
              <a:avLst/>
            </a:prstGeom>
            <a:noFill/>
            <a:ln w="381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a</a:t>
              </a:r>
            </a:p>
          </p:txBody>
        </p:sp>
        <p:cxnSp>
          <p:nvCxnSpPr>
            <p:cNvPr id="24588" name="AutoShape 12">
              <a:extLst>
                <a:ext uri="{FF2B5EF4-FFF2-40B4-BE49-F238E27FC236}">
                  <a16:creationId xmlns:a16="http://schemas.microsoft.com/office/drawing/2014/main" id="{BD2843EE-753F-3B60-5152-78CB89FACA12}"/>
                </a:ext>
              </a:extLst>
            </p:cNvPr>
            <p:cNvCxnSpPr>
              <a:cxnSpLocks noChangeShapeType="1"/>
              <a:stCxn id="24587" idx="0"/>
            </p:cNvCxnSpPr>
            <p:nvPr/>
          </p:nvCxnSpPr>
          <p:spPr bwMode="auto">
            <a:xfrm flipV="1">
              <a:off x="481" y="2436"/>
              <a:ext cx="0" cy="19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89" name="Oval 13">
              <a:extLst>
                <a:ext uri="{FF2B5EF4-FFF2-40B4-BE49-F238E27FC236}">
                  <a16:creationId xmlns:a16="http://schemas.microsoft.com/office/drawing/2014/main" id="{39CAA6D8-74D2-ED2C-EC27-7EC6AFF47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" y="3024"/>
              <a:ext cx="198" cy="19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b</a:t>
              </a:r>
            </a:p>
          </p:txBody>
        </p:sp>
        <p:cxnSp>
          <p:nvCxnSpPr>
            <p:cNvPr id="24590" name="AutoShape 14">
              <a:extLst>
                <a:ext uri="{FF2B5EF4-FFF2-40B4-BE49-F238E27FC236}">
                  <a16:creationId xmlns:a16="http://schemas.microsoft.com/office/drawing/2014/main" id="{BCE997FD-56B0-3814-0719-5C05F4867DCC}"/>
                </a:ext>
              </a:extLst>
            </p:cNvPr>
            <p:cNvCxnSpPr>
              <a:cxnSpLocks noChangeShapeType="1"/>
              <a:stCxn id="24589" idx="0"/>
              <a:endCxn id="24587" idx="3"/>
            </p:cNvCxnSpPr>
            <p:nvPr/>
          </p:nvCxnSpPr>
          <p:spPr bwMode="auto">
            <a:xfrm flipV="1">
              <a:off x="295" y="2804"/>
              <a:ext cx="115" cy="21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91" name="Oval 15">
              <a:extLst>
                <a:ext uri="{FF2B5EF4-FFF2-40B4-BE49-F238E27FC236}">
                  <a16:creationId xmlns:a16="http://schemas.microsoft.com/office/drawing/2014/main" id="{60E03261-F0D5-EB60-A9C9-D162B9FAE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2633"/>
              <a:ext cx="199" cy="199"/>
            </a:xfrm>
            <a:prstGeom prst="ellipse">
              <a:avLst/>
            </a:prstGeom>
            <a:noFill/>
            <a:ln w="38160" cap="sq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>
                  <a:solidFill>
                    <a:srgbClr val="FF0000"/>
                  </a:solidFill>
                </a:rPr>
                <a:t>c</a:t>
              </a:r>
            </a:p>
          </p:txBody>
        </p:sp>
        <p:cxnSp>
          <p:nvCxnSpPr>
            <p:cNvPr id="24592" name="AutoShape 16">
              <a:extLst>
                <a:ext uri="{FF2B5EF4-FFF2-40B4-BE49-F238E27FC236}">
                  <a16:creationId xmlns:a16="http://schemas.microsoft.com/office/drawing/2014/main" id="{710EDBFC-299C-4259-4F55-92539FE56A93}"/>
                </a:ext>
              </a:extLst>
            </p:cNvPr>
            <p:cNvCxnSpPr>
              <a:cxnSpLocks noChangeShapeType="1"/>
              <a:stCxn id="24591" idx="0"/>
            </p:cNvCxnSpPr>
            <p:nvPr/>
          </p:nvCxnSpPr>
          <p:spPr bwMode="auto">
            <a:xfrm flipV="1">
              <a:off x="805" y="2436"/>
              <a:ext cx="0" cy="196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93" name="Oval 17">
              <a:extLst>
                <a:ext uri="{FF2B5EF4-FFF2-40B4-BE49-F238E27FC236}">
                  <a16:creationId xmlns:a16="http://schemas.microsoft.com/office/drawing/2014/main" id="{24CE62C9-7216-4673-28DF-FFC1F7237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3029"/>
              <a:ext cx="198" cy="19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i</a:t>
              </a:r>
            </a:p>
          </p:txBody>
        </p:sp>
        <p:cxnSp>
          <p:nvCxnSpPr>
            <p:cNvPr id="24594" name="AutoShape 18">
              <a:extLst>
                <a:ext uri="{FF2B5EF4-FFF2-40B4-BE49-F238E27FC236}">
                  <a16:creationId xmlns:a16="http://schemas.microsoft.com/office/drawing/2014/main" id="{80533AAA-6DD6-A528-B80C-805195DB950C}"/>
                </a:ext>
              </a:extLst>
            </p:cNvPr>
            <p:cNvCxnSpPr>
              <a:cxnSpLocks noChangeShapeType="1"/>
              <a:stCxn id="24593" idx="0"/>
              <a:endCxn id="24585" idx="4"/>
            </p:cNvCxnSpPr>
            <p:nvPr/>
          </p:nvCxnSpPr>
          <p:spPr bwMode="auto">
            <a:xfrm flipV="1">
              <a:off x="1352" y="2833"/>
              <a:ext cx="0" cy="19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95" name="Oval 19">
              <a:extLst>
                <a:ext uri="{FF2B5EF4-FFF2-40B4-BE49-F238E27FC236}">
                  <a16:creationId xmlns:a16="http://schemas.microsoft.com/office/drawing/2014/main" id="{258EC39D-56EF-077E-1ACE-D30C2F0AB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3024"/>
              <a:ext cx="198" cy="19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d</a:t>
              </a:r>
            </a:p>
          </p:txBody>
        </p:sp>
        <p:cxnSp>
          <p:nvCxnSpPr>
            <p:cNvPr id="24596" name="AutoShape 20">
              <a:extLst>
                <a:ext uri="{FF2B5EF4-FFF2-40B4-BE49-F238E27FC236}">
                  <a16:creationId xmlns:a16="http://schemas.microsoft.com/office/drawing/2014/main" id="{8DA2E3BE-DD84-4546-D466-5997B49FF8E1}"/>
                </a:ext>
              </a:extLst>
            </p:cNvPr>
            <p:cNvCxnSpPr>
              <a:cxnSpLocks noChangeShapeType="1"/>
              <a:stCxn id="24595" idx="0"/>
              <a:endCxn id="24587" idx="5"/>
            </p:cNvCxnSpPr>
            <p:nvPr/>
          </p:nvCxnSpPr>
          <p:spPr bwMode="auto">
            <a:xfrm flipH="1" flipV="1">
              <a:off x="551" y="2804"/>
              <a:ext cx="112" cy="21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597" name="Oval 21">
              <a:extLst>
                <a:ext uri="{FF2B5EF4-FFF2-40B4-BE49-F238E27FC236}">
                  <a16:creationId xmlns:a16="http://schemas.microsoft.com/office/drawing/2014/main" id="{C809540F-7554-6430-3A0B-E85CCDD42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444"/>
              <a:ext cx="198" cy="199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e</a:t>
              </a:r>
            </a:p>
          </p:txBody>
        </p:sp>
        <p:cxnSp>
          <p:nvCxnSpPr>
            <p:cNvPr id="24598" name="AutoShape 22">
              <a:extLst>
                <a:ext uri="{FF2B5EF4-FFF2-40B4-BE49-F238E27FC236}">
                  <a16:creationId xmlns:a16="http://schemas.microsoft.com/office/drawing/2014/main" id="{58057124-762C-9C47-3329-2716CF0588A0}"/>
                </a:ext>
              </a:extLst>
            </p:cNvPr>
            <p:cNvCxnSpPr>
              <a:cxnSpLocks noChangeShapeType="1"/>
              <a:stCxn id="24597" idx="0"/>
              <a:endCxn id="24589" idx="5"/>
            </p:cNvCxnSpPr>
            <p:nvPr/>
          </p:nvCxnSpPr>
          <p:spPr bwMode="auto">
            <a:xfrm flipH="1" flipV="1">
              <a:off x="365" y="3194"/>
              <a:ext cx="119" cy="249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24599" name="AutoShape 23">
            <a:extLst>
              <a:ext uri="{FF2B5EF4-FFF2-40B4-BE49-F238E27FC236}">
                <a16:creationId xmlns:a16="http://schemas.microsoft.com/office/drawing/2014/main" id="{049A1275-EBF8-D4EA-D5A7-842227B7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5" y="4705350"/>
            <a:ext cx="476250" cy="1905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id="{BD513952-143E-C446-05D3-85B241096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22700"/>
            <a:ext cx="1954212" cy="262255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601" name="Oval 25">
            <a:extLst>
              <a:ext uri="{FF2B5EF4-FFF2-40B4-BE49-F238E27FC236}">
                <a16:creationId xmlns:a16="http://schemas.microsoft.com/office/drawing/2014/main" id="{6A0BDDD7-0E86-8C19-3CD5-A92835E48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9413" y="4800600"/>
            <a:ext cx="317500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4602" name="AutoShape 26">
            <a:extLst>
              <a:ext uri="{FF2B5EF4-FFF2-40B4-BE49-F238E27FC236}">
                <a16:creationId xmlns:a16="http://schemas.microsoft.com/office/drawing/2014/main" id="{D1B91A16-4B94-B976-2E89-244DCC5EB178}"/>
              </a:ext>
            </a:extLst>
          </p:cNvPr>
          <p:cNvCxnSpPr>
            <a:cxnSpLocks noChangeShapeType="1"/>
            <a:stCxn id="24601" idx="0"/>
            <a:endCxn id="24611" idx="5"/>
          </p:cNvCxnSpPr>
          <p:nvPr/>
        </p:nvCxnSpPr>
        <p:spPr bwMode="auto">
          <a:xfrm flipH="1" flipV="1">
            <a:off x="4165600" y="4452938"/>
            <a:ext cx="182563" cy="3476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3" name="Oval 27">
            <a:extLst>
              <a:ext uri="{FF2B5EF4-FFF2-40B4-BE49-F238E27FC236}">
                <a16:creationId xmlns:a16="http://schemas.microsoft.com/office/drawing/2014/main" id="{01416EA5-0E48-65C7-6101-0D9EE964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4179888"/>
            <a:ext cx="317500" cy="319087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24604" name="AutoShape 28">
            <a:extLst>
              <a:ext uri="{FF2B5EF4-FFF2-40B4-BE49-F238E27FC236}">
                <a16:creationId xmlns:a16="http://schemas.microsoft.com/office/drawing/2014/main" id="{E27CFC91-F00E-F00F-DBE0-958A874F87D9}"/>
              </a:ext>
            </a:extLst>
          </p:cNvPr>
          <p:cNvCxnSpPr>
            <a:cxnSpLocks noChangeShapeType="1"/>
            <a:stCxn id="24603" idx="0"/>
          </p:cNvCxnSpPr>
          <p:nvPr/>
        </p:nvCxnSpPr>
        <p:spPr bwMode="auto">
          <a:xfrm flipV="1">
            <a:off x="4538663" y="386715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5" name="Oval 29">
            <a:extLst>
              <a:ext uri="{FF2B5EF4-FFF2-40B4-BE49-F238E27FC236}">
                <a16:creationId xmlns:a16="http://schemas.microsoft.com/office/drawing/2014/main" id="{6887C732-97EB-2D7D-7E07-E76CF586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4179888"/>
            <a:ext cx="319087" cy="319087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24606" name="AutoShape 30">
            <a:extLst>
              <a:ext uri="{FF2B5EF4-FFF2-40B4-BE49-F238E27FC236}">
                <a16:creationId xmlns:a16="http://schemas.microsoft.com/office/drawing/2014/main" id="{FE868D43-8E5F-00CC-6FAB-A6151C014F1E}"/>
              </a:ext>
            </a:extLst>
          </p:cNvPr>
          <p:cNvCxnSpPr>
            <a:cxnSpLocks noChangeShapeType="1"/>
            <a:stCxn id="24605" idx="0"/>
          </p:cNvCxnSpPr>
          <p:nvPr/>
        </p:nvCxnSpPr>
        <p:spPr bwMode="auto">
          <a:xfrm flipV="1">
            <a:off x="4921250" y="3867150"/>
            <a:ext cx="3175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7" name="Oval 31">
            <a:extLst>
              <a:ext uri="{FF2B5EF4-FFF2-40B4-BE49-F238E27FC236}">
                <a16:creationId xmlns:a16="http://schemas.microsoft.com/office/drawing/2014/main" id="{F1A3CA7C-8AD9-0C39-4415-9CB008CEE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4800600"/>
            <a:ext cx="319088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24608" name="AutoShape 32">
            <a:extLst>
              <a:ext uri="{FF2B5EF4-FFF2-40B4-BE49-F238E27FC236}">
                <a16:creationId xmlns:a16="http://schemas.microsoft.com/office/drawing/2014/main" id="{DB7C04B4-4115-DF27-E8FA-8547C45D7BB0}"/>
              </a:ext>
            </a:extLst>
          </p:cNvPr>
          <p:cNvCxnSpPr>
            <a:cxnSpLocks noChangeShapeType="1"/>
            <a:stCxn id="24607" idx="0"/>
            <a:endCxn id="24611" idx="3"/>
          </p:cNvCxnSpPr>
          <p:nvPr/>
        </p:nvCxnSpPr>
        <p:spPr bwMode="auto">
          <a:xfrm flipV="1">
            <a:off x="3776663" y="4452938"/>
            <a:ext cx="165100" cy="347662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09" name="Oval 33">
            <a:extLst>
              <a:ext uri="{FF2B5EF4-FFF2-40B4-BE49-F238E27FC236}">
                <a16:creationId xmlns:a16="http://schemas.microsoft.com/office/drawing/2014/main" id="{EECB68AE-BB66-44A1-6ACF-30D32097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638" y="5419725"/>
            <a:ext cx="317500" cy="319088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4610" name="AutoShape 34">
            <a:extLst>
              <a:ext uri="{FF2B5EF4-FFF2-40B4-BE49-F238E27FC236}">
                <a16:creationId xmlns:a16="http://schemas.microsoft.com/office/drawing/2014/main" id="{F3BADE70-2CDA-E7AC-4230-A6CB857315C7}"/>
              </a:ext>
            </a:extLst>
          </p:cNvPr>
          <p:cNvCxnSpPr>
            <a:cxnSpLocks noChangeShapeType="1"/>
            <a:stCxn id="24609" idx="0"/>
            <a:endCxn id="24607" idx="3"/>
          </p:cNvCxnSpPr>
          <p:nvPr/>
        </p:nvCxnSpPr>
        <p:spPr bwMode="auto">
          <a:xfrm flipV="1">
            <a:off x="3481388" y="5072063"/>
            <a:ext cx="182562" cy="3476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11" name="Oval 35">
            <a:extLst>
              <a:ext uri="{FF2B5EF4-FFF2-40B4-BE49-F238E27FC236}">
                <a16:creationId xmlns:a16="http://schemas.microsoft.com/office/drawing/2014/main" id="{6B8E45A8-4357-EA0C-E27F-A89292FE2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38" y="4179888"/>
            <a:ext cx="317500" cy="319087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24612" name="AutoShape 36">
            <a:extLst>
              <a:ext uri="{FF2B5EF4-FFF2-40B4-BE49-F238E27FC236}">
                <a16:creationId xmlns:a16="http://schemas.microsoft.com/office/drawing/2014/main" id="{B8068A9E-A85A-8904-6B69-59C14DF92D35}"/>
              </a:ext>
            </a:extLst>
          </p:cNvPr>
          <p:cNvCxnSpPr>
            <a:cxnSpLocks noChangeShapeType="1"/>
            <a:stCxn id="24611" idx="0"/>
          </p:cNvCxnSpPr>
          <p:nvPr/>
        </p:nvCxnSpPr>
        <p:spPr bwMode="auto">
          <a:xfrm flipV="1">
            <a:off x="4052888" y="3867150"/>
            <a:ext cx="1587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13" name="Oval 37">
            <a:extLst>
              <a:ext uri="{FF2B5EF4-FFF2-40B4-BE49-F238E27FC236}">
                <a16:creationId xmlns:a16="http://schemas.microsoft.com/office/drawing/2014/main" id="{B476F637-4360-FE09-5E68-164523445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0" y="4808538"/>
            <a:ext cx="317500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4614" name="AutoShape 38">
            <a:extLst>
              <a:ext uri="{FF2B5EF4-FFF2-40B4-BE49-F238E27FC236}">
                <a16:creationId xmlns:a16="http://schemas.microsoft.com/office/drawing/2014/main" id="{FB40C032-58E7-BD55-6513-C90444675F0B}"/>
              </a:ext>
            </a:extLst>
          </p:cNvPr>
          <p:cNvCxnSpPr>
            <a:cxnSpLocks noChangeShapeType="1"/>
            <a:stCxn id="24613" idx="0"/>
            <a:endCxn id="24605" idx="4"/>
          </p:cNvCxnSpPr>
          <p:nvPr/>
        </p:nvCxnSpPr>
        <p:spPr bwMode="auto">
          <a:xfrm flipH="1" flipV="1">
            <a:off x="4921250" y="4498975"/>
            <a:ext cx="1588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15" name="Oval 39">
            <a:extLst>
              <a:ext uri="{FF2B5EF4-FFF2-40B4-BE49-F238E27FC236}">
                <a16:creationId xmlns:a16="http://schemas.microsoft.com/office/drawing/2014/main" id="{EFEC9B71-0114-B9A2-F25A-58272EE45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419725"/>
            <a:ext cx="317500" cy="319088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4616" name="AutoShape 40">
            <a:extLst>
              <a:ext uri="{FF2B5EF4-FFF2-40B4-BE49-F238E27FC236}">
                <a16:creationId xmlns:a16="http://schemas.microsoft.com/office/drawing/2014/main" id="{ABB7EAED-369B-BE7A-4BB4-468B4ADA0108}"/>
              </a:ext>
            </a:extLst>
          </p:cNvPr>
          <p:cNvCxnSpPr>
            <a:cxnSpLocks noChangeShapeType="1"/>
            <a:stCxn id="24615" idx="0"/>
            <a:endCxn id="24607" idx="5"/>
          </p:cNvCxnSpPr>
          <p:nvPr/>
        </p:nvCxnSpPr>
        <p:spPr bwMode="auto">
          <a:xfrm flipH="1" flipV="1">
            <a:off x="3889375" y="5072063"/>
            <a:ext cx="179388" cy="3476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17" name="Oval 41">
            <a:extLst>
              <a:ext uri="{FF2B5EF4-FFF2-40B4-BE49-F238E27FC236}">
                <a16:creationId xmlns:a16="http://schemas.microsoft.com/office/drawing/2014/main" id="{66C35888-3BA0-9E57-4A07-34AD65942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263" y="6088063"/>
            <a:ext cx="317500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4618" name="AutoShape 42">
            <a:extLst>
              <a:ext uri="{FF2B5EF4-FFF2-40B4-BE49-F238E27FC236}">
                <a16:creationId xmlns:a16="http://schemas.microsoft.com/office/drawing/2014/main" id="{574EE609-5A96-6A85-0530-9B24FCB13BC3}"/>
              </a:ext>
            </a:extLst>
          </p:cNvPr>
          <p:cNvCxnSpPr>
            <a:cxnSpLocks noChangeShapeType="1"/>
            <a:stCxn id="24617" idx="0"/>
            <a:endCxn id="24609" idx="5"/>
          </p:cNvCxnSpPr>
          <p:nvPr/>
        </p:nvCxnSpPr>
        <p:spPr bwMode="auto">
          <a:xfrm flipH="1" flipV="1">
            <a:off x="3594100" y="5692775"/>
            <a:ext cx="188913" cy="3952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19" name="Text Box 43">
            <a:extLst>
              <a:ext uri="{FF2B5EF4-FFF2-40B4-BE49-F238E27FC236}">
                <a16:creationId xmlns:a16="http://schemas.microsoft.com/office/drawing/2014/main" id="{6BA6714D-DFAE-608E-521A-1A569C914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6011863"/>
            <a:ext cx="2667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Could we do a </a:t>
            </a:r>
          </a:p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better job on this union?</a:t>
            </a:r>
          </a:p>
        </p:txBody>
      </p:sp>
      <p:sp>
        <p:nvSpPr>
          <p:cNvPr id="24620" name="Text Box 44">
            <a:extLst>
              <a:ext uri="{FF2B5EF4-FFF2-40B4-BE49-F238E27FC236}">
                <a16:creationId xmlns:a16="http://schemas.microsoft.com/office/drawing/2014/main" id="{BC6D17C1-C805-9F3D-B281-205FD062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6137275"/>
            <a:ext cx="2238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Weighted union!</a:t>
            </a:r>
          </a:p>
        </p:txBody>
      </p:sp>
      <p:sp>
        <p:nvSpPr>
          <p:cNvPr id="24621" name="AutoShape 45">
            <a:extLst>
              <a:ext uri="{FF2B5EF4-FFF2-40B4-BE49-F238E27FC236}">
                <a16:creationId xmlns:a16="http://schemas.microsoft.com/office/drawing/2014/main" id="{F8814675-851C-E682-D990-FB8EDA7F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810000"/>
            <a:ext cx="2819400" cy="2613025"/>
          </a:xfrm>
          <a:custGeom>
            <a:avLst/>
            <a:gdLst>
              <a:gd name="G0" fmla="+- 421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8285" y="17989"/>
                </a:moveTo>
                <a:cubicBezTo>
                  <a:pt x="20142" y="16056"/>
                  <a:pt x="21179" y="13480"/>
                  <a:pt x="21179" y="10800"/>
                </a:cubicBezTo>
                <a:cubicBezTo>
                  <a:pt x="21179" y="5067"/>
                  <a:pt x="16532" y="421"/>
                  <a:pt x="10800" y="421"/>
                </a:cubicBezTo>
                <a:cubicBezTo>
                  <a:pt x="8119" y="421"/>
                  <a:pt x="5543" y="1457"/>
                  <a:pt x="3610" y="3314"/>
                </a:cubicBezTo>
                <a:close/>
                <a:moveTo>
                  <a:pt x="3314" y="3610"/>
                </a:moveTo>
                <a:cubicBezTo>
                  <a:pt x="1457" y="5543"/>
                  <a:pt x="421" y="8119"/>
                  <a:pt x="421" y="10799"/>
                </a:cubicBezTo>
                <a:cubicBezTo>
                  <a:pt x="421" y="16532"/>
                  <a:pt x="5067" y="21179"/>
                  <a:pt x="10800" y="21179"/>
                </a:cubicBezTo>
                <a:cubicBezTo>
                  <a:pt x="13480" y="21178"/>
                  <a:pt x="16056" y="20142"/>
                  <a:pt x="17989" y="1828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622" name="Rectangle 46">
            <a:extLst>
              <a:ext uri="{FF2B5EF4-FFF2-40B4-BE49-F238E27FC236}">
                <a16:creationId xmlns:a16="http://schemas.microsoft.com/office/drawing/2014/main" id="{70D7707C-FEC1-6F44-54D2-6E3058841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98888"/>
            <a:ext cx="2146300" cy="209867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623" name="Oval 47">
            <a:extLst>
              <a:ext uri="{FF2B5EF4-FFF2-40B4-BE49-F238E27FC236}">
                <a16:creationId xmlns:a16="http://schemas.microsoft.com/office/drawing/2014/main" id="{A9C647EE-7703-43B2-711E-1C4EDB7A1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100" y="5429250"/>
            <a:ext cx="317500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4624" name="AutoShape 48">
            <a:extLst>
              <a:ext uri="{FF2B5EF4-FFF2-40B4-BE49-F238E27FC236}">
                <a16:creationId xmlns:a16="http://schemas.microsoft.com/office/drawing/2014/main" id="{7C3E6569-5A00-FB56-7574-488451DF2CE0}"/>
              </a:ext>
            </a:extLst>
          </p:cNvPr>
          <p:cNvCxnSpPr>
            <a:cxnSpLocks noChangeShapeType="1"/>
            <a:stCxn id="24623" idx="0"/>
            <a:endCxn id="24633" idx="5"/>
          </p:cNvCxnSpPr>
          <p:nvPr/>
        </p:nvCxnSpPr>
        <p:spPr bwMode="auto">
          <a:xfrm flipH="1" flipV="1">
            <a:off x="7889875" y="5081588"/>
            <a:ext cx="180975" cy="3476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25" name="Oval 49">
            <a:extLst>
              <a:ext uri="{FF2B5EF4-FFF2-40B4-BE49-F238E27FC236}">
                <a16:creationId xmlns:a16="http://schemas.microsoft.com/office/drawing/2014/main" id="{56F6A330-7781-1595-4086-0F3944A6F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888" y="4179888"/>
            <a:ext cx="319087" cy="319087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24626" name="AutoShape 50">
            <a:extLst>
              <a:ext uri="{FF2B5EF4-FFF2-40B4-BE49-F238E27FC236}">
                <a16:creationId xmlns:a16="http://schemas.microsoft.com/office/drawing/2014/main" id="{697BB31C-CBEC-7DD5-5CD7-5B8360F51CAA}"/>
              </a:ext>
            </a:extLst>
          </p:cNvPr>
          <p:cNvCxnSpPr>
            <a:cxnSpLocks noChangeShapeType="1"/>
            <a:stCxn id="24625" idx="0"/>
          </p:cNvCxnSpPr>
          <p:nvPr/>
        </p:nvCxnSpPr>
        <p:spPr bwMode="auto">
          <a:xfrm flipV="1">
            <a:off x="7896225" y="3867150"/>
            <a:ext cx="3175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27" name="Oval 51">
            <a:extLst>
              <a:ext uri="{FF2B5EF4-FFF2-40B4-BE49-F238E27FC236}">
                <a16:creationId xmlns:a16="http://schemas.microsoft.com/office/drawing/2014/main" id="{8DCCA403-35D8-1170-B78F-ED3608FA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475" y="4179888"/>
            <a:ext cx="317500" cy="319087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24628" name="AutoShape 52">
            <a:extLst>
              <a:ext uri="{FF2B5EF4-FFF2-40B4-BE49-F238E27FC236}">
                <a16:creationId xmlns:a16="http://schemas.microsoft.com/office/drawing/2014/main" id="{30144816-5A90-B680-94EC-440EAC93856F}"/>
              </a:ext>
            </a:extLst>
          </p:cNvPr>
          <p:cNvCxnSpPr>
            <a:cxnSpLocks noChangeShapeType="1"/>
            <a:stCxn id="24627" idx="0"/>
          </p:cNvCxnSpPr>
          <p:nvPr/>
        </p:nvCxnSpPr>
        <p:spPr bwMode="auto">
          <a:xfrm flipV="1">
            <a:off x="8277225" y="3867150"/>
            <a:ext cx="1588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29" name="Oval 53">
            <a:extLst>
              <a:ext uri="{FF2B5EF4-FFF2-40B4-BE49-F238E27FC236}">
                <a16:creationId xmlns:a16="http://schemas.microsoft.com/office/drawing/2014/main" id="{01F7569C-FBA9-7C21-937A-11D9A78C0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5" y="4179888"/>
            <a:ext cx="317500" cy="319087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24630" name="AutoShape 54">
            <a:extLst>
              <a:ext uri="{FF2B5EF4-FFF2-40B4-BE49-F238E27FC236}">
                <a16:creationId xmlns:a16="http://schemas.microsoft.com/office/drawing/2014/main" id="{0ACCC505-C09A-849F-04B3-D3F48D91260D}"/>
              </a:ext>
            </a:extLst>
          </p:cNvPr>
          <p:cNvCxnSpPr>
            <a:cxnSpLocks noChangeShapeType="1"/>
            <a:stCxn id="24629" idx="0"/>
          </p:cNvCxnSpPr>
          <p:nvPr/>
        </p:nvCxnSpPr>
        <p:spPr bwMode="auto">
          <a:xfrm flipV="1">
            <a:off x="7185025" y="3867150"/>
            <a:ext cx="1588" cy="3127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31" name="Oval 55">
            <a:extLst>
              <a:ext uri="{FF2B5EF4-FFF2-40B4-BE49-F238E27FC236}">
                <a16:creationId xmlns:a16="http://schemas.microsoft.com/office/drawing/2014/main" id="{1698B223-07F1-9388-9A33-F1EB1A0DE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0488" y="4800600"/>
            <a:ext cx="317500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4632" name="AutoShape 56">
            <a:extLst>
              <a:ext uri="{FF2B5EF4-FFF2-40B4-BE49-F238E27FC236}">
                <a16:creationId xmlns:a16="http://schemas.microsoft.com/office/drawing/2014/main" id="{06875660-0AE9-C000-3057-0A4D32DC2201}"/>
              </a:ext>
            </a:extLst>
          </p:cNvPr>
          <p:cNvCxnSpPr>
            <a:cxnSpLocks noChangeShapeType="1"/>
            <a:stCxn id="24631" idx="0"/>
            <a:endCxn id="24629" idx="3"/>
          </p:cNvCxnSpPr>
          <p:nvPr/>
        </p:nvCxnSpPr>
        <p:spPr bwMode="auto">
          <a:xfrm flipV="1">
            <a:off x="6599238" y="4452938"/>
            <a:ext cx="473075" cy="3476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33" name="Oval 57">
            <a:extLst>
              <a:ext uri="{FF2B5EF4-FFF2-40B4-BE49-F238E27FC236}">
                <a16:creationId xmlns:a16="http://schemas.microsoft.com/office/drawing/2014/main" id="{D4E59D35-BDE5-04D7-760F-B393DA416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4808538"/>
            <a:ext cx="319088" cy="319087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24634" name="AutoShape 58">
            <a:extLst>
              <a:ext uri="{FF2B5EF4-FFF2-40B4-BE49-F238E27FC236}">
                <a16:creationId xmlns:a16="http://schemas.microsoft.com/office/drawing/2014/main" id="{67C57DDD-B8B8-E358-1D4D-72B7130C1D04}"/>
              </a:ext>
            </a:extLst>
          </p:cNvPr>
          <p:cNvCxnSpPr>
            <a:cxnSpLocks noChangeShapeType="1"/>
            <a:stCxn id="24633" idx="0"/>
            <a:endCxn id="24629" idx="5"/>
          </p:cNvCxnSpPr>
          <p:nvPr/>
        </p:nvCxnSpPr>
        <p:spPr bwMode="auto">
          <a:xfrm flipH="1" flipV="1">
            <a:off x="7297738" y="4452938"/>
            <a:ext cx="479425" cy="3556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35" name="Oval 59">
            <a:extLst>
              <a:ext uri="{FF2B5EF4-FFF2-40B4-BE49-F238E27FC236}">
                <a16:creationId xmlns:a16="http://schemas.microsoft.com/office/drawing/2014/main" id="{73383412-6BC9-958C-A69E-DD0DB289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8475" y="4808538"/>
            <a:ext cx="317500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4636" name="AutoShape 60">
            <a:extLst>
              <a:ext uri="{FF2B5EF4-FFF2-40B4-BE49-F238E27FC236}">
                <a16:creationId xmlns:a16="http://schemas.microsoft.com/office/drawing/2014/main" id="{69563622-46D7-62A1-D2A3-42627A365E69}"/>
              </a:ext>
            </a:extLst>
          </p:cNvPr>
          <p:cNvCxnSpPr>
            <a:cxnSpLocks noChangeShapeType="1"/>
            <a:stCxn id="24635" idx="0"/>
            <a:endCxn id="24627" idx="4"/>
          </p:cNvCxnSpPr>
          <p:nvPr/>
        </p:nvCxnSpPr>
        <p:spPr bwMode="auto">
          <a:xfrm flipV="1">
            <a:off x="8277225" y="4498975"/>
            <a:ext cx="1588" cy="309563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37" name="Oval 61">
            <a:extLst>
              <a:ext uri="{FF2B5EF4-FFF2-40B4-BE49-F238E27FC236}">
                <a16:creationId xmlns:a16="http://schemas.microsoft.com/office/drawing/2014/main" id="{FEC71B88-F5F8-FA73-EE4C-D17BE5283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863" y="4800600"/>
            <a:ext cx="317500" cy="3175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4638" name="AutoShape 62">
            <a:extLst>
              <a:ext uri="{FF2B5EF4-FFF2-40B4-BE49-F238E27FC236}">
                <a16:creationId xmlns:a16="http://schemas.microsoft.com/office/drawing/2014/main" id="{8934EA48-FCFD-5374-C1E5-26BD5693E335}"/>
              </a:ext>
            </a:extLst>
          </p:cNvPr>
          <p:cNvCxnSpPr>
            <a:cxnSpLocks noChangeShapeType="1"/>
            <a:stCxn id="24637" idx="0"/>
            <a:endCxn id="24629" idx="4"/>
          </p:cNvCxnSpPr>
          <p:nvPr/>
        </p:nvCxnSpPr>
        <p:spPr bwMode="auto">
          <a:xfrm flipH="1" flipV="1">
            <a:off x="7185025" y="4498975"/>
            <a:ext cx="1588" cy="3016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4639" name="Oval 63">
            <a:extLst>
              <a:ext uri="{FF2B5EF4-FFF2-40B4-BE49-F238E27FC236}">
                <a16:creationId xmlns:a16="http://schemas.microsoft.com/office/drawing/2014/main" id="{7B7F6D4F-DBF1-2D74-5787-F85A4E30C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5467350"/>
            <a:ext cx="317500" cy="319088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4640" name="AutoShape 64">
            <a:extLst>
              <a:ext uri="{FF2B5EF4-FFF2-40B4-BE49-F238E27FC236}">
                <a16:creationId xmlns:a16="http://schemas.microsoft.com/office/drawing/2014/main" id="{A479399C-DE86-DEC3-83AB-15ADE29531C3}"/>
              </a:ext>
            </a:extLst>
          </p:cNvPr>
          <p:cNvCxnSpPr>
            <a:cxnSpLocks noChangeShapeType="1"/>
            <a:stCxn id="24639" idx="0"/>
            <a:endCxn id="24631" idx="5"/>
          </p:cNvCxnSpPr>
          <p:nvPr/>
        </p:nvCxnSpPr>
        <p:spPr bwMode="auto">
          <a:xfrm flipH="1" flipV="1">
            <a:off x="6711950" y="5072063"/>
            <a:ext cx="188913" cy="3952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44034161-D933-6A9B-CB0C-D90DDE6F7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Weighted Union Code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7804ECAD-DA0D-63E5-603D-D4E7AB1C5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4724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ID union(Object x, Object y)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rx = Find(x);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ry = Find(y);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assert(rx != ry);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if (weight[rx] &gt; weight[ry])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up[ry] = rx;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weight[rx] += weight[ry];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else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up[rx] = ry;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weight[ry] += weight[rx];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1430471-C342-20B3-E34D-DF0AB746F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2238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typedef ID int;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807F87C6-2612-DF2C-30DE-B4A7B60EB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810000"/>
            <a:ext cx="2898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0000FF"/>
                </a:solidFill>
              </a:rPr>
              <a:t>new runtime of union: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0AF41B82-F0F8-B8AA-BCA6-5A6499CE0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10200"/>
            <a:ext cx="26939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0000FF"/>
                </a:solidFill>
              </a:rPr>
              <a:t>new runtime of find: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DD3EC3D-CD3B-D2C0-B39E-C08409083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Weighted Union Find Analysis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C6C426A-37B9-BA7A-3D40-183963C99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  <a:ln/>
        </p:spPr>
        <p:txBody>
          <a:bodyPr/>
          <a:lstStyle/>
          <a:p>
            <a:pPr marL="339725" indent="-339725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/>
              <a:t>Finds with weighted union are O(max up-tree height)</a:t>
            </a:r>
          </a:p>
          <a:p>
            <a:pPr marL="339725" indent="-339725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/>
              <a:t>But, an up-tree of height </a:t>
            </a:r>
            <a:r>
              <a:rPr lang="en-US" altLang="pt-BR" sz="2400" i="1"/>
              <a:t>h </a:t>
            </a:r>
            <a:r>
              <a:rPr lang="en-US" altLang="pt-BR" sz="2400"/>
              <a:t>with weighted union must have at least 2</a:t>
            </a:r>
            <a:r>
              <a:rPr lang="en-US" altLang="pt-BR" sz="2400" i="1" baseline="30000"/>
              <a:t>h</a:t>
            </a:r>
            <a:r>
              <a:rPr lang="en-US" altLang="pt-BR" sz="2400"/>
              <a:t> nodes</a:t>
            </a:r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pt-BR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pt-BR" sz="2400"/>
          </a:p>
          <a:p>
            <a:pPr marL="341313" indent="-339725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US" altLang="pt-BR" sz="2400"/>
          </a:p>
          <a:p>
            <a:pPr marL="339725" indent="-339725">
              <a:spcBef>
                <a:spcPts val="600"/>
              </a:spcBef>
              <a:buFont typeface="Symbol" panose="05050102010706020507" pitchFamily="18" charset="2"/>
              <a:buChar char="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>
                <a:latin typeface="Symbol" panose="05050102010706020507" pitchFamily="18" charset="2"/>
              </a:rPr>
              <a:t></a:t>
            </a:r>
            <a:r>
              <a:rPr lang="en-US" altLang="pt-BR" sz="2400"/>
              <a:t>, 2</a:t>
            </a:r>
            <a:r>
              <a:rPr lang="en-US" altLang="pt-BR" sz="2400" baseline="30000"/>
              <a:t>max height</a:t>
            </a:r>
            <a:r>
              <a:rPr lang="en-US" altLang="pt-BR" sz="2400"/>
              <a:t> </a:t>
            </a:r>
            <a:r>
              <a:rPr lang="en-US" altLang="pt-BR" sz="2400">
                <a:latin typeface="Symbol" panose="05050102010706020507" pitchFamily="18" charset="2"/>
              </a:rPr>
              <a:t></a:t>
            </a:r>
            <a:r>
              <a:rPr lang="en-US" altLang="pt-BR" sz="2400"/>
              <a:t> </a:t>
            </a:r>
            <a:r>
              <a:rPr lang="en-US" altLang="pt-BR" sz="2400" i="1"/>
              <a:t>n</a:t>
            </a:r>
            <a:r>
              <a:rPr lang="en-US" altLang="pt-BR" sz="2400"/>
              <a:t> and</a:t>
            </a:r>
          </a:p>
          <a:p>
            <a:pPr marL="339725" indent="-336550">
              <a:spcBef>
                <a:spcPts val="600"/>
              </a:spcBef>
              <a:buClrTx/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/>
              <a:t>	max height </a:t>
            </a:r>
            <a:r>
              <a:rPr lang="en-US" altLang="pt-BR" sz="2400">
                <a:latin typeface="Symbol" panose="05050102010706020507" pitchFamily="18" charset="2"/>
              </a:rPr>
              <a:t></a:t>
            </a:r>
            <a:r>
              <a:rPr lang="en-US" altLang="pt-BR" sz="2400"/>
              <a:t> log </a:t>
            </a:r>
            <a:r>
              <a:rPr lang="en-US" altLang="pt-BR" sz="2400" i="1"/>
              <a:t>n</a:t>
            </a:r>
          </a:p>
          <a:p>
            <a:pPr marL="339725" indent="-339725"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 sz="2400"/>
              <a:t>So, find takes O(log </a:t>
            </a:r>
            <a:r>
              <a:rPr lang="en-US" altLang="pt-BR" sz="2400" i="1"/>
              <a:t>n</a:t>
            </a:r>
            <a:r>
              <a:rPr lang="en-US" altLang="pt-BR" sz="2400"/>
              <a:t>)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D12BFBD9-8D61-882E-944F-31DC924E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4200"/>
            <a:ext cx="5257800" cy="283845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3333CC"/>
                </a:solidFill>
              </a:rPr>
              <a:t>Base case</a:t>
            </a:r>
            <a:r>
              <a:rPr lang="en-US" altLang="pt-BR" sz="2000"/>
              <a:t>: </a:t>
            </a:r>
            <a:r>
              <a:rPr lang="en-US" altLang="pt-BR" sz="2000" i="1"/>
              <a:t>h</a:t>
            </a:r>
            <a:r>
              <a:rPr lang="en-US" altLang="pt-BR" sz="2000"/>
              <a:t> = 0, tree has 2</a:t>
            </a:r>
            <a:r>
              <a:rPr lang="en-US" altLang="pt-BR" sz="2000" baseline="30000"/>
              <a:t>0</a:t>
            </a:r>
            <a:r>
              <a:rPr lang="en-US" altLang="pt-BR" sz="2000"/>
              <a:t> = 1 node</a:t>
            </a:r>
          </a:p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3333CC"/>
                </a:solidFill>
              </a:rPr>
              <a:t>Induction hypothesis</a:t>
            </a:r>
            <a:r>
              <a:rPr lang="en-US" altLang="pt-BR" sz="2000"/>
              <a:t>: assume true for </a:t>
            </a:r>
            <a:r>
              <a:rPr lang="en-US" altLang="pt-BR" sz="2000" i="1"/>
              <a:t>h</a:t>
            </a:r>
            <a:r>
              <a:rPr lang="en-US" altLang="pt-BR" sz="2000"/>
              <a:t> &lt; </a:t>
            </a:r>
            <a:r>
              <a:rPr lang="en-US" altLang="pt-BR" sz="2000" i="1"/>
              <a:t>h</a:t>
            </a:r>
            <a:r>
              <a:rPr lang="en-US" altLang="pt-BR" sz="2000">
                <a:latin typeface="Symbol" panose="05050102010706020507" pitchFamily="18" charset="2"/>
              </a:rPr>
              <a:t></a:t>
            </a:r>
          </a:p>
          <a:p>
            <a:pPr>
              <a:buClrTx/>
              <a:buFontTx/>
              <a:buNone/>
            </a:pPr>
            <a:r>
              <a:rPr lang="en-US" altLang="pt-BR" sz="2000"/>
              <a:t>and consider the sequence of unions.</a:t>
            </a:r>
          </a:p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3333CC"/>
                </a:solidFill>
              </a:rPr>
              <a:t>Case 1</a:t>
            </a:r>
            <a:r>
              <a:rPr lang="en-US" altLang="pt-BR" sz="2000"/>
              <a:t>: Union does not increase max height.  Resulting tree still has </a:t>
            </a:r>
            <a:r>
              <a:rPr lang="en-US" altLang="pt-BR" sz="2000">
                <a:latin typeface="Symbol" panose="05050102010706020507" pitchFamily="18" charset="2"/>
              </a:rPr>
              <a:t></a:t>
            </a:r>
            <a:r>
              <a:rPr lang="en-US" altLang="pt-BR" sz="2000"/>
              <a:t> 2</a:t>
            </a:r>
            <a:r>
              <a:rPr lang="en-US" altLang="pt-BR" sz="2000" i="1" baseline="30000"/>
              <a:t>h</a:t>
            </a:r>
            <a:r>
              <a:rPr lang="en-US" altLang="pt-BR" sz="2000"/>
              <a:t> nodes.</a:t>
            </a:r>
          </a:p>
          <a:p>
            <a:pPr>
              <a:buClrTx/>
              <a:buFontTx/>
              <a:buNone/>
            </a:pPr>
            <a:r>
              <a:rPr lang="en-US" altLang="pt-BR" sz="2000">
                <a:solidFill>
                  <a:srgbClr val="3333CC"/>
                </a:solidFill>
              </a:rPr>
              <a:t>Case 2</a:t>
            </a:r>
            <a:r>
              <a:rPr lang="en-US" altLang="pt-BR" sz="2000"/>
              <a:t>: Union has height </a:t>
            </a:r>
            <a:r>
              <a:rPr lang="en-US" altLang="pt-BR" sz="2000" i="1"/>
              <a:t>h’</a:t>
            </a:r>
            <a:r>
              <a:rPr lang="en-US" altLang="pt-BR" sz="2000"/>
              <a:t>= 1+</a:t>
            </a:r>
            <a:r>
              <a:rPr lang="en-US" altLang="pt-BR" sz="2000" i="1"/>
              <a:t>h</a:t>
            </a:r>
            <a:r>
              <a:rPr lang="en-US" altLang="pt-BR" sz="2000"/>
              <a:t>, where </a:t>
            </a:r>
            <a:r>
              <a:rPr lang="en-US" altLang="pt-BR" sz="2000" i="1"/>
              <a:t>h</a:t>
            </a:r>
            <a:r>
              <a:rPr lang="en-US" altLang="pt-BR" sz="2000"/>
              <a:t> = height of each of the input trees.  By induction hypothesis  each tree has </a:t>
            </a:r>
            <a:r>
              <a:rPr lang="en-US" altLang="pt-BR" sz="2000">
                <a:latin typeface="Symbol" panose="05050102010706020507" pitchFamily="18" charset="2"/>
              </a:rPr>
              <a:t></a:t>
            </a:r>
            <a:r>
              <a:rPr lang="en-US" altLang="pt-BR" sz="2000"/>
              <a:t> 2</a:t>
            </a:r>
            <a:r>
              <a:rPr lang="en-US" altLang="pt-BR" sz="2000" i="1" baseline="30000"/>
              <a:t>h</a:t>
            </a:r>
            <a:r>
              <a:rPr lang="en-US" altLang="pt-BR" sz="2000" baseline="30000">
                <a:latin typeface="Symbol" panose="05050102010706020507" pitchFamily="18" charset="2"/>
              </a:rPr>
              <a:t></a:t>
            </a:r>
            <a:r>
              <a:rPr lang="en-US" altLang="pt-BR" sz="2000" baseline="30000"/>
              <a:t>-1</a:t>
            </a:r>
            <a:r>
              <a:rPr lang="en-US" altLang="pt-BR" sz="2000"/>
              <a:t> nodes, so the merged tree has at least 2</a:t>
            </a:r>
            <a:r>
              <a:rPr lang="en-US" altLang="pt-BR" sz="2000" i="1" baseline="30000"/>
              <a:t>h</a:t>
            </a:r>
            <a:r>
              <a:rPr lang="en-US" altLang="pt-BR" sz="2000" baseline="30000">
                <a:latin typeface="Symbol" panose="05050102010706020507" pitchFamily="18" charset="2"/>
              </a:rPr>
              <a:t></a:t>
            </a:r>
            <a:r>
              <a:rPr lang="en-US" altLang="pt-BR" sz="2000"/>
              <a:t> nodes. QED.</a:t>
            </a:r>
          </a:p>
        </p:txBody>
      </p:sp>
      <p:sp>
        <p:nvSpPr>
          <p:cNvPr id="26628" name="AutoShape 4">
            <a:extLst>
              <a:ext uri="{FF2B5EF4-FFF2-40B4-BE49-F238E27FC236}">
                <a16:creationId xmlns:a16="http://schemas.microsoft.com/office/drawing/2014/main" id="{AF2F4EEE-F766-76BC-742D-BA87B95164B2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3048000" y="3048000"/>
            <a:ext cx="990600" cy="838200"/>
          </a:xfrm>
          <a:custGeom>
            <a:avLst/>
            <a:gdLst>
              <a:gd name="G0" fmla="+- 0 0 0"/>
              <a:gd name="G1" fmla="+- -5943802 0 0"/>
              <a:gd name="G2" fmla="+- 0 0 -5943802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6542 0 0"/>
              <a:gd name="G9" fmla="+- 0 0 -5943802"/>
              <a:gd name="G10" fmla="+- 6542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6542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6542 0"/>
              <a:gd name="G29" fmla="sin 6542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943802"/>
              <a:gd name="G36" fmla="sin G34 -5943802"/>
              <a:gd name="G37" fmla="+/ -5943802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6542 G39"/>
              <a:gd name="G43" fmla="sin 654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390 w 21600"/>
              <a:gd name="T5" fmla="*/ 3117 h 21600"/>
              <a:gd name="T6" fmla="*/ 10694 w 21600"/>
              <a:gd name="T7" fmla="*/ 2129 h 21600"/>
              <a:gd name="T8" fmla="*/ 15397 w 21600"/>
              <a:gd name="T9" fmla="*/ 6146 h 21600"/>
              <a:gd name="T10" fmla="*/ 24300 w 21600"/>
              <a:gd name="T11" fmla="*/ 10800 h 21600"/>
              <a:gd name="T12" fmla="*/ 19471 w 21600"/>
              <a:gd name="T13" fmla="*/ 15629 h 21600"/>
              <a:gd name="T14" fmla="*/ 14642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7342" y="10800"/>
                </a:moveTo>
                <a:cubicBezTo>
                  <a:pt x="17342" y="7186"/>
                  <a:pt x="14413" y="4258"/>
                  <a:pt x="10800" y="4258"/>
                </a:cubicBezTo>
                <a:cubicBezTo>
                  <a:pt x="10773" y="4258"/>
                  <a:pt x="10747" y="4258"/>
                  <a:pt x="10720" y="4258"/>
                </a:cubicBezTo>
                <a:lnTo>
                  <a:pt x="10668" y="0"/>
                </a:lnTo>
                <a:cubicBezTo>
                  <a:pt x="10712" y="0"/>
                  <a:pt x="10756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9471" y="15629"/>
                </a:lnTo>
                <a:lnTo>
                  <a:pt x="14642" y="10800"/>
                </a:lnTo>
                <a:lnTo>
                  <a:pt x="17342" y="10800"/>
                </a:lnTo>
                <a:close/>
              </a:path>
            </a:pathLst>
          </a:cu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892F3A6-A74E-9145-E649-F7DC382E5D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Alternatives to Weighted Union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B03CA8A-5B0F-B520-C010-FD1513136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Union by height</a:t>
            </a:r>
          </a:p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Ranked union (cheaper approximation to union by height)</a:t>
            </a:r>
          </a:p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See Weiss chapter 8.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5BB75CA7-12B5-9059-23ED-ABFBF4CC27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Room for Improvement: </a:t>
            </a:r>
            <a:br>
              <a:rPr lang="en-US" altLang="pt-BR"/>
            </a:br>
            <a:r>
              <a:rPr lang="en-US" altLang="pt-BR"/>
              <a:t>Path Compression</a:t>
            </a: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18310E33-CB24-A864-947A-39CB9DFB5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3816350" cy="18208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48B2E792-43DE-4AD2-C15D-48F67008DA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7E2C6488-0E33-FBAB-B914-83833CA22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6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2D23C2E3-8BFC-74CB-13F2-7C6807F51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2D7169AB-DA3E-060F-B297-364F4BC10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4584700"/>
            <a:ext cx="388937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A873161C-E200-71AB-73A6-9E12B11E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4995863"/>
            <a:ext cx="392112" cy="392112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8680" name="AutoShape 8">
            <a:extLst>
              <a:ext uri="{FF2B5EF4-FFF2-40B4-BE49-F238E27FC236}">
                <a16:creationId xmlns:a16="http://schemas.microsoft.com/office/drawing/2014/main" id="{0AE41821-BEE4-322E-69C9-F8E8ADCF091C}"/>
              </a:ext>
            </a:extLst>
          </p:cNvPr>
          <p:cNvCxnSpPr>
            <a:cxnSpLocks noChangeShapeType="1"/>
            <a:stCxn id="28679" idx="7"/>
            <a:endCxn id="28678" idx="3"/>
          </p:cNvCxnSpPr>
          <p:nvPr/>
        </p:nvCxnSpPr>
        <p:spPr bwMode="auto">
          <a:xfrm flipV="1">
            <a:off x="1009650" y="4919663"/>
            <a:ext cx="87313" cy="133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1" name="Oval 9">
            <a:extLst>
              <a:ext uri="{FF2B5EF4-FFF2-40B4-BE49-F238E27FC236}">
                <a16:creationId xmlns:a16="http://schemas.microsoft.com/office/drawing/2014/main" id="{9E99698E-FE8F-F682-8857-50CF97AEC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9438" y="4584700"/>
            <a:ext cx="390525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B9AFBBE6-C01E-07CF-1FA5-5CC4D4EA0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sp>
        <p:nvSpPr>
          <p:cNvPr id="28683" name="Oval 11">
            <a:extLst>
              <a:ext uri="{FF2B5EF4-FFF2-40B4-BE49-F238E27FC236}">
                <a16:creationId xmlns:a16="http://schemas.microsoft.com/office/drawing/2014/main" id="{F49E57C5-EECC-FE90-0356-429D03427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588" y="4995863"/>
            <a:ext cx="392112" cy="392112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8684" name="AutoShape 12">
            <a:extLst>
              <a:ext uri="{FF2B5EF4-FFF2-40B4-BE49-F238E27FC236}">
                <a16:creationId xmlns:a16="http://schemas.microsoft.com/office/drawing/2014/main" id="{B831A625-EAFD-D849-9B8B-942185210D83}"/>
              </a:ext>
            </a:extLst>
          </p:cNvPr>
          <p:cNvCxnSpPr>
            <a:cxnSpLocks noChangeShapeType="1"/>
            <a:stCxn id="28683" idx="1"/>
            <a:endCxn id="28678" idx="5"/>
          </p:cNvCxnSpPr>
          <p:nvPr/>
        </p:nvCxnSpPr>
        <p:spPr bwMode="auto">
          <a:xfrm flipH="1" flipV="1">
            <a:off x="1371600" y="4919663"/>
            <a:ext cx="84138" cy="133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5" name="Oval 13">
            <a:extLst>
              <a:ext uri="{FF2B5EF4-FFF2-40B4-BE49-F238E27FC236}">
                <a16:creationId xmlns:a16="http://schemas.microsoft.com/office/drawing/2014/main" id="{018A7E49-B767-802C-678C-4429396AA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163" y="5407025"/>
            <a:ext cx="390525" cy="390525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28686" name="AutoShape 14">
            <a:extLst>
              <a:ext uri="{FF2B5EF4-FFF2-40B4-BE49-F238E27FC236}">
                <a16:creationId xmlns:a16="http://schemas.microsoft.com/office/drawing/2014/main" id="{38069489-C0D7-5404-69D0-6F8A6A0A8B9F}"/>
              </a:ext>
            </a:extLst>
          </p:cNvPr>
          <p:cNvCxnSpPr>
            <a:cxnSpLocks noChangeShapeType="1"/>
            <a:stCxn id="28685" idx="1"/>
            <a:endCxn id="28679" idx="5"/>
          </p:cNvCxnSpPr>
          <p:nvPr/>
        </p:nvCxnSpPr>
        <p:spPr bwMode="auto">
          <a:xfrm flipH="1" flipV="1">
            <a:off x="1009650" y="5330825"/>
            <a:ext cx="93663" cy="133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87" name="Text Box 15">
            <a:extLst>
              <a:ext uri="{FF2B5EF4-FFF2-40B4-BE49-F238E27FC236}">
                <a16:creationId xmlns:a16="http://schemas.microsoft.com/office/drawing/2014/main" id="{2C1B2EEA-08A1-29F0-CE30-E9E11489F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5857875"/>
            <a:ext cx="2960687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While we’re finding </a:t>
            </a:r>
            <a:r>
              <a:rPr lang="en-US" altLang="pt-BR" sz="2000" b="1" i="1">
                <a:solidFill>
                  <a:srgbClr val="FF0000"/>
                </a:solidFill>
              </a:rPr>
              <a:t>e</a:t>
            </a:r>
            <a:r>
              <a:rPr lang="en-US" altLang="pt-BR" sz="2000">
                <a:solidFill>
                  <a:srgbClr val="FF0000"/>
                </a:solidFill>
              </a:rPr>
              <a:t>, </a:t>
            </a:r>
          </a:p>
          <a:p>
            <a:pPr algn="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could we do anything else?</a:t>
            </a:r>
          </a:p>
        </p:txBody>
      </p:sp>
      <p:sp>
        <p:nvSpPr>
          <p:cNvPr id="28688" name="Rectangle 16">
            <a:extLst>
              <a:ext uri="{FF2B5EF4-FFF2-40B4-BE49-F238E27FC236}">
                <a16:creationId xmlns:a16="http://schemas.microsoft.com/office/drawing/2014/main" id="{A85D8E01-457F-F0CD-1933-7875FEEE8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1752600"/>
          </a:xfrm>
          <a:ln/>
        </p:spPr>
        <p:txBody>
          <a:bodyPr lIns="91440" tIns="45720" rIns="91440" bIns="45720"/>
          <a:lstStyle/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Points everything along the path of a find to the root</a:t>
            </a:r>
          </a:p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Reduces the height of the entire access path to 1</a:t>
            </a:r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CBEF4DF-B7E9-EBF0-4841-C79F4819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14800"/>
            <a:ext cx="3816350" cy="182086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8690" name="Oval 18">
            <a:extLst>
              <a:ext uri="{FF2B5EF4-FFF2-40B4-BE49-F238E27FC236}">
                <a16:creationId xmlns:a16="http://schemas.microsoft.com/office/drawing/2014/main" id="{261D754F-5327-6EF3-3B53-30B0A33CD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31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sp>
        <p:nvSpPr>
          <p:cNvPr id="28691" name="Oval 19">
            <a:extLst>
              <a:ext uri="{FF2B5EF4-FFF2-40B4-BE49-F238E27FC236}">
                <a16:creationId xmlns:a16="http://schemas.microsoft.com/office/drawing/2014/main" id="{877BD0CC-FC21-1E3A-9AE8-57F060081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28692" name="Oval 20">
            <a:extLst>
              <a:ext uri="{FF2B5EF4-FFF2-40B4-BE49-F238E27FC236}">
                <a16:creationId xmlns:a16="http://schemas.microsoft.com/office/drawing/2014/main" id="{60F26951-D555-8B45-623B-C07D62AC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9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sp>
        <p:nvSpPr>
          <p:cNvPr id="28693" name="Oval 21">
            <a:extLst>
              <a:ext uri="{FF2B5EF4-FFF2-40B4-BE49-F238E27FC236}">
                <a16:creationId xmlns:a16="http://schemas.microsoft.com/office/drawing/2014/main" id="{EA1F074A-8549-C3BE-8CC3-01C7F48A4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4584700"/>
            <a:ext cx="388937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sp>
        <p:nvSpPr>
          <p:cNvPr id="28694" name="Oval 22">
            <a:extLst>
              <a:ext uri="{FF2B5EF4-FFF2-40B4-BE49-F238E27FC236}">
                <a16:creationId xmlns:a16="http://schemas.microsoft.com/office/drawing/2014/main" id="{E922F254-0586-16FD-A388-88E1AA38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995863"/>
            <a:ext cx="392112" cy="392112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8695" name="AutoShape 23">
            <a:extLst>
              <a:ext uri="{FF2B5EF4-FFF2-40B4-BE49-F238E27FC236}">
                <a16:creationId xmlns:a16="http://schemas.microsoft.com/office/drawing/2014/main" id="{34442B6F-FF18-C93D-E3DF-CE87B8E37B37}"/>
              </a:ext>
            </a:extLst>
          </p:cNvPr>
          <p:cNvCxnSpPr>
            <a:cxnSpLocks noChangeShapeType="1"/>
            <a:stCxn id="28694" idx="7"/>
            <a:endCxn id="28693" idx="3"/>
          </p:cNvCxnSpPr>
          <p:nvPr/>
        </p:nvCxnSpPr>
        <p:spPr bwMode="auto">
          <a:xfrm flipV="1">
            <a:off x="5734050" y="4919663"/>
            <a:ext cx="87313" cy="133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696" name="Oval 24">
            <a:extLst>
              <a:ext uri="{FF2B5EF4-FFF2-40B4-BE49-F238E27FC236}">
                <a16:creationId xmlns:a16="http://schemas.microsoft.com/office/drawing/2014/main" id="{A52D7745-B502-F025-D71F-E8CD7B675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838" y="4584700"/>
            <a:ext cx="390525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sp>
        <p:nvSpPr>
          <p:cNvPr id="28697" name="Oval 25">
            <a:extLst>
              <a:ext uri="{FF2B5EF4-FFF2-40B4-BE49-F238E27FC236}">
                <a16:creationId xmlns:a16="http://schemas.microsoft.com/office/drawing/2014/main" id="{5954BCD9-22AE-D8FC-F3E2-415A6D27F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0" y="4584700"/>
            <a:ext cx="392113" cy="392113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sp>
        <p:nvSpPr>
          <p:cNvPr id="28698" name="Oval 26">
            <a:extLst>
              <a:ext uri="{FF2B5EF4-FFF2-40B4-BE49-F238E27FC236}">
                <a16:creationId xmlns:a16="http://schemas.microsoft.com/office/drawing/2014/main" id="{32755DBC-9D91-B99C-6708-B3028846E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2988" y="4995863"/>
            <a:ext cx="392112" cy="392112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8699" name="AutoShape 27">
            <a:extLst>
              <a:ext uri="{FF2B5EF4-FFF2-40B4-BE49-F238E27FC236}">
                <a16:creationId xmlns:a16="http://schemas.microsoft.com/office/drawing/2014/main" id="{20C9B0C0-EA34-7BF5-48DA-8173C0BD7B94}"/>
              </a:ext>
            </a:extLst>
          </p:cNvPr>
          <p:cNvCxnSpPr>
            <a:cxnSpLocks noChangeShapeType="1"/>
            <a:stCxn id="28698" idx="1"/>
            <a:endCxn id="28693" idx="5"/>
          </p:cNvCxnSpPr>
          <p:nvPr/>
        </p:nvCxnSpPr>
        <p:spPr bwMode="auto">
          <a:xfrm flipH="1" flipV="1">
            <a:off x="6096000" y="4919663"/>
            <a:ext cx="84138" cy="133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0" name="Oval 28">
            <a:extLst>
              <a:ext uri="{FF2B5EF4-FFF2-40B4-BE49-F238E27FC236}">
                <a16:creationId xmlns:a16="http://schemas.microsoft.com/office/drawing/2014/main" id="{EFCE8E55-D60F-0D8F-C82B-F41E92325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25" y="5407025"/>
            <a:ext cx="390525" cy="390525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8701" name="AutoShape 29">
            <a:extLst>
              <a:ext uri="{FF2B5EF4-FFF2-40B4-BE49-F238E27FC236}">
                <a16:creationId xmlns:a16="http://schemas.microsoft.com/office/drawing/2014/main" id="{2CED3643-2D08-8851-72CB-D4DCB0849317}"/>
              </a:ext>
            </a:extLst>
          </p:cNvPr>
          <p:cNvCxnSpPr>
            <a:cxnSpLocks noChangeShapeType="1"/>
            <a:stCxn id="28700" idx="0"/>
            <a:endCxn id="28693" idx="4"/>
          </p:cNvCxnSpPr>
          <p:nvPr/>
        </p:nvCxnSpPr>
        <p:spPr bwMode="auto">
          <a:xfrm flipV="1">
            <a:off x="5957888" y="4976813"/>
            <a:ext cx="1587" cy="430212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8702" name="Text Box 30">
            <a:extLst>
              <a:ext uri="{FF2B5EF4-FFF2-40B4-BE49-F238E27FC236}">
                <a16:creationId xmlns:a16="http://schemas.microsoft.com/office/drawing/2014/main" id="{572901CA-5297-2752-1D5E-A9A512D35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5984875"/>
            <a:ext cx="24415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Path compression!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89A3828F-5E51-BFF6-1D29-5D0E3E5EC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Path Compression Example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8BCDF75-B58A-3FCE-C012-CE6B44406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400"/>
            <a:ext cx="3733800" cy="426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55C2A660-9C1B-F0CE-F2A1-3FB079B1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9700" name="AutoShape 4">
            <a:extLst>
              <a:ext uri="{FF2B5EF4-FFF2-40B4-BE49-F238E27FC236}">
                <a16:creationId xmlns:a16="http://schemas.microsoft.com/office/drawing/2014/main" id="{4637138E-3DB4-A8F4-52AD-2F08ED89A9C4}"/>
              </a:ext>
            </a:extLst>
          </p:cNvPr>
          <p:cNvCxnSpPr>
            <a:cxnSpLocks noChangeShapeType="1"/>
            <a:stCxn id="29699" idx="0"/>
            <a:endCxn id="29707" idx="4"/>
          </p:cNvCxnSpPr>
          <p:nvPr/>
        </p:nvCxnSpPr>
        <p:spPr bwMode="auto">
          <a:xfrm flipV="1">
            <a:off x="2173288" y="3816350"/>
            <a:ext cx="1587" cy="406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1" name="Oval 5">
            <a:extLst>
              <a:ext uri="{FF2B5EF4-FFF2-40B4-BE49-F238E27FC236}">
                <a16:creationId xmlns:a16="http://schemas.microsoft.com/office/drawing/2014/main" id="{13474EFD-71BF-E030-9792-9F9902877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29702" name="AutoShape 6">
            <a:extLst>
              <a:ext uri="{FF2B5EF4-FFF2-40B4-BE49-F238E27FC236}">
                <a16:creationId xmlns:a16="http://schemas.microsoft.com/office/drawing/2014/main" id="{7C6F53A6-CAD8-689A-191B-E44978CB27EA}"/>
              </a:ext>
            </a:extLst>
          </p:cNvPr>
          <p:cNvCxnSpPr>
            <a:cxnSpLocks noChangeShapeType="1"/>
            <a:stCxn id="29701" idx="0"/>
            <a:endCxn id="29707" idx="5"/>
          </p:cNvCxnSpPr>
          <p:nvPr/>
        </p:nvCxnSpPr>
        <p:spPr bwMode="auto">
          <a:xfrm flipH="1" flipV="1">
            <a:off x="2352675" y="3741738"/>
            <a:ext cx="796925" cy="48101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3" name="Oval 7">
            <a:extLst>
              <a:ext uri="{FF2B5EF4-FFF2-40B4-BE49-F238E27FC236}">
                <a16:creationId xmlns:a16="http://schemas.microsoft.com/office/drawing/2014/main" id="{DD8736E1-200B-4D8B-EDBC-710959B45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29704" name="AutoShape 8">
            <a:extLst>
              <a:ext uri="{FF2B5EF4-FFF2-40B4-BE49-F238E27FC236}">
                <a16:creationId xmlns:a16="http://schemas.microsoft.com/office/drawing/2014/main" id="{7DD843BD-51F1-EC03-B6F2-A4223136B9C3}"/>
              </a:ext>
            </a:extLst>
          </p:cNvPr>
          <p:cNvCxnSpPr>
            <a:cxnSpLocks noChangeShapeType="1"/>
            <a:stCxn id="29703" idx="0"/>
            <a:endCxn id="29707" idx="3"/>
          </p:cNvCxnSpPr>
          <p:nvPr/>
        </p:nvCxnSpPr>
        <p:spPr bwMode="auto">
          <a:xfrm flipV="1">
            <a:off x="1258888" y="3741738"/>
            <a:ext cx="735012" cy="481012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5" name="Oval 9">
            <a:extLst>
              <a:ext uri="{FF2B5EF4-FFF2-40B4-BE49-F238E27FC236}">
                <a16:creationId xmlns:a16="http://schemas.microsoft.com/office/drawing/2014/main" id="{A8F04A99-DEF7-27AB-A90E-E04F6B56B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06095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29706" name="AutoShape 10">
            <a:extLst>
              <a:ext uri="{FF2B5EF4-FFF2-40B4-BE49-F238E27FC236}">
                <a16:creationId xmlns:a16="http://schemas.microsoft.com/office/drawing/2014/main" id="{DEBB6F64-BD22-D4C8-1295-E5E18406CC98}"/>
              </a:ext>
            </a:extLst>
          </p:cNvPr>
          <p:cNvCxnSpPr>
            <a:cxnSpLocks noChangeShapeType="1"/>
            <a:stCxn id="29705" idx="0"/>
            <a:endCxn id="29703" idx="3"/>
          </p:cNvCxnSpPr>
          <p:nvPr/>
        </p:nvCxnSpPr>
        <p:spPr bwMode="auto">
          <a:xfrm flipV="1">
            <a:off x="787400" y="4656138"/>
            <a:ext cx="292100" cy="403225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07" name="Oval 11">
            <a:extLst>
              <a:ext uri="{FF2B5EF4-FFF2-40B4-BE49-F238E27FC236}">
                <a16:creationId xmlns:a16="http://schemas.microsoft.com/office/drawing/2014/main" id="{EE4E0C29-6A5C-1A3C-5392-CCC7BD8A7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30835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FD7EB8BA-2B3B-400A-B312-03E504B82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200" y="50609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9709" name="AutoShape 13">
            <a:extLst>
              <a:ext uri="{FF2B5EF4-FFF2-40B4-BE49-F238E27FC236}">
                <a16:creationId xmlns:a16="http://schemas.microsoft.com/office/drawing/2014/main" id="{13A405F4-680B-8640-CE8C-D13E88CE383B}"/>
              </a:ext>
            </a:extLst>
          </p:cNvPr>
          <p:cNvCxnSpPr>
            <a:cxnSpLocks noChangeShapeType="1"/>
            <a:stCxn id="29708" idx="0"/>
            <a:endCxn id="29703" idx="5"/>
          </p:cNvCxnSpPr>
          <p:nvPr/>
        </p:nvCxnSpPr>
        <p:spPr bwMode="auto">
          <a:xfrm flipH="1" flipV="1">
            <a:off x="1438275" y="4656138"/>
            <a:ext cx="288925" cy="403225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0" name="Oval 14">
            <a:extLst>
              <a:ext uri="{FF2B5EF4-FFF2-40B4-BE49-F238E27FC236}">
                <a16:creationId xmlns:a16="http://schemas.microsoft.com/office/drawing/2014/main" id="{4B78338E-11BC-CC82-A20A-6DCC21BFC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9690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29711" name="AutoShape 15">
            <a:extLst>
              <a:ext uri="{FF2B5EF4-FFF2-40B4-BE49-F238E27FC236}">
                <a16:creationId xmlns:a16="http://schemas.microsoft.com/office/drawing/2014/main" id="{637933A4-5326-0727-5623-29D7539048A0}"/>
              </a:ext>
            </a:extLst>
          </p:cNvPr>
          <p:cNvCxnSpPr>
            <a:cxnSpLocks noChangeShapeType="1"/>
            <a:stCxn id="29710" idx="0"/>
            <a:endCxn id="29705" idx="5"/>
          </p:cNvCxnSpPr>
          <p:nvPr/>
        </p:nvCxnSpPr>
        <p:spPr bwMode="auto">
          <a:xfrm flipH="1" flipV="1">
            <a:off x="966788" y="5494338"/>
            <a:ext cx="530225" cy="474662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2" name="Oval 16">
            <a:extLst>
              <a:ext uri="{FF2B5EF4-FFF2-40B4-BE49-F238E27FC236}">
                <a16:creationId xmlns:a16="http://schemas.microsoft.com/office/drawing/2014/main" id="{8B30CA82-6D75-2080-DD9C-4F1260AB0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113" y="330993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29713" name="AutoShape 17">
            <a:extLst>
              <a:ext uri="{FF2B5EF4-FFF2-40B4-BE49-F238E27FC236}">
                <a16:creationId xmlns:a16="http://schemas.microsoft.com/office/drawing/2014/main" id="{17364344-33E7-7467-192C-2F7DA15D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14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14" name="Text Box 18">
            <a:extLst>
              <a:ext uri="{FF2B5EF4-FFF2-40B4-BE49-F238E27FC236}">
                <a16:creationId xmlns:a16="http://schemas.microsoft.com/office/drawing/2014/main" id="{BEF92826-3941-C0F6-0828-1DD248292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793875"/>
            <a:ext cx="10112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e</a:t>
            </a:r>
            <a:r>
              <a:rPr lang="en-US" altLang="pt-BR"/>
              <a:t>)</a:t>
            </a:r>
          </a:p>
        </p:txBody>
      </p:sp>
      <p:sp>
        <p:nvSpPr>
          <p:cNvPr id="29715" name="Oval 19">
            <a:extLst>
              <a:ext uri="{FF2B5EF4-FFF2-40B4-BE49-F238E27FC236}">
                <a16:creationId xmlns:a16="http://schemas.microsoft.com/office/drawing/2014/main" id="{F79AAA10-8BAB-4916-B31F-78D632456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69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9716" name="AutoShape 20">
            <a:extLst>
              <a:ext uri="{FF2B5EF4-FFF2-40B4-BE49-F238E27FC236}">
                <a16:creationId xmlns:a16="http://schemas.microsoft.com/office/drawing/2014/main" id="{811165A4-B31D-F505-0B29-168DAF0EC0D2}"/>
              </a:ext>
            </a:extLst>
          </p:cNvPr>
          <p:cNvCxnSpPr>
            <a:cxnSpLocks noChangeShapeType="1"/>
            <a:stCxn id="29715" idx="0"/>
            <a:endCxn id="29705" idx="4"/>
          </p:cNvCxnSpPr>
          <p:nvPr/>
        </p:nvCxnSpPr>
        <p:spPr bwMode="auto">
          <a:xfrm flipV="1">
            <a:off x="787400" y="5568950"/>
            <a:ext cx="1588" cy="4000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17" name="Rectangle 21">
            <a:extLst>
              <a:ext uri="{FF2B5EF4-FFF2-40B4-BE49-F238E27FC236}">
                <a16:creationId xmlns:a16="http://schemas.microsoft.com/office/drawing/2014/main" id="{F5696C93-7A20-AAA3-4858-0859080CD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3733800" cy="42672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718" name="Oval 22">
            <a:extLst>
              <a:ext uri="{FF2B5EF4-FFF2-40B4-BE49-F238E27FC236}">
                <a16:creationId xmlns:a16="http://schemas.microsoft.com/office/drawing/2014/main" id="{67B65950-4DF1-7B9F-4221-0531FDEC2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29719" name="AutoShape 23">
            <a:extLst>
              <a:ext uri="{FF2B5EF4-FFF2-40B4-BE49-F238E27FC236}">
                <a16:creationId xmlns:a16="http://schemas.microsoft.com/office/drawing/2014/main" id="{509D9559-9589-B64C-C67F-FD7E3697C939}"/>
              </a:ext>
            </a:extLst>
          </p:cNvPr>
          <p:cNvCxnSpPr>
            <a:cxnSpLocks noChangeShapeType="1"/>
            <a:stCxn id="29718" idx="0"/>
            <a:endCxn id="29724" idx="4"/>
          </p:cNvCxnSpPr>
          <p:nvPr/>
        </p:nvCxnSpPr>
        <p:spPr bwMode="auto">
          <a:xfrm flipV="1">
            <a:off x="6821488" y="3816350"/>
            <a:ext cx="1587" cy="406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0" name="Oval 24">
            <a:extLst>
              <a:ext uri="{FF2B5EF4-FFF2-40B4-BE49-F238E27FC236}">
                <a16:creationId xmlns:a16="http://schemas.microsoft.com/office/drawing/2014/main" id="{91F03E2D-4AF0-CD6C-4065-DD848068A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29721" name="AutoShape 25">
            <a:extLst>
              <a:ext uri="{FF2B5EF4-FFF2-40B4-BE49-F238E27FC236}">
                <a16:creationId xmlns:a16="http://schemas.microsoft.com/office/drawing/2014/main" id="{B2D017A8-B9F3-9F61-2C56-DE6BCEFC26CA}"/>
              </a:ext>
            </a:extLst>
          </p:cNvPr>
          <p:cNvCxnSpPr>
            <a:cxnSpLocks noChangeShapeType="1"/>
            <a:stCxn id="29720" idx="0"/>
            <a:endCxn id="29724" idx="6"/>
          </p:cNvCxnSpPr>
          <p:nvPr/>
        </p:nvCxnSpPr>
        <p:spPr bwMode="auto">
          <a:xfrm flipH="1" flipV="1">
            <a:off x="7075488" y="3562350"/>
            <a:ext cx="722312" cy="6604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2" name="Oval 26">
            <a:extLst>
              <a:ext uri="{FF2B5EF4-FFF2-40B4-BE49-F238E27FC236}">
                <a16:creationId xmlns:a16="http://schemas.microsoft.com/office/drawing/2014/main" id="{8BC79E87-D809-1D57-00C1-2C4940D6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29723" name="AutoShape 27">
            <a:extLst>
              <a:ext uri="{FF2B5EF4-FFF2-40B4-BE49-F238E27FC236}">
                <a16:creationId xmlns:a16="http://schemas.microsoft.com/office/drawing/2014/main" id="{BC558FC0-B268-806A-1574-DB16C793AF41}"/>
              </a:ext>
            </a:extLst>
          </p:cNvPr>
          <p:cNvCxnSpPr>
            <a:cxnSpLocks noChangeShapeType="1"/>
            <a:stCxn id="29722" idx="0"/>
            <a:endCxn id="29724" idx="2"/>
          </p:cNvCxnSpPr>
          <p:nvPr/>
        </p:nvCxnSpPr>
        <p:spPr bwMode="auto">
          <a:xfrm flipV="1">
            <a:off x="5907088" y="3562350"/>
            <a:ext cx="660400" cy="66040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4" name="Oval 28">
            <a:extLst>
              <a:ext uri="{FF2B5EF4-FFF2-40B4-BE49-F238E27FC236}">
                <a16:creationId xmlns:a16="http://schemas.microsoft.com/office/drawing/2014/main" id="{AC0B71A4-5A7B-3FFC-2FBF-21B7037DE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7488" y="33083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sp>
        <p:nvSpPr>
          <p:cNvPr id="29725" name="Oval 29">
            <a:extLst>
              <a:ext uri="{FF2B5EF4-FFF2-40B4-BE49-F238E27FC236}">
                <a16:creationId xmlns:a16="http://schemas.microsoft.com/office/drawing/2014/main" id="{272FEC4C-05F2-C849-872A-3DD228E6F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34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29726" name="AutoShape 30">
            <a:extLst>
              <a:ext uri="{FF2B5EF4-FFF2-40B4-BE49-F238E27FC236}">
                <a16:creationId xmlns:a16="http://schemas.microsoft.com/office/drawing/2014/main" id="{166FF891-08E5-EBC4-26BA-F27A62BA8D28}"/>
              </a:ext>
            </a:extLst>
          </p:cNvPr>
          <p:cNvCxnSpPr>
            <a:cxnSpLocks noChangeShapeType="1"/>
            <a:stCxn id="29725" idx="0"/>
            <a:endCxn id="29722" idx="4"/>
          </p:cNvCxnSpPr>
          <p:nvPr/>
        </p:nvCxnSpPr>
        <p:spPr bwMode="auto">
          <a:xfrm flipV="1">
            <a:off x="5588000" y="4730750"/>
            <a:ext cx="319088" cy="6032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7" name="Oval 31">
            <a:extLst>
              <a:ext uri="{FF2B5EF4-FFF2-40B4-BE49-F238E27FC236}">
                <a16:creationId xmlns:a16="http://schemas.microsoft.com/office/drawing/2014/main" id="{0CB3F959-B4EE-5E97-E275-8B7DC0830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00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29728" name="AutoShape 32">
            <a:extLst>
              <a:ext uri="{FF2B5EF4-FFF2-40B4-BE49-F238E27FC236}">
                <a16:creationId xmlns:a16="http://schemas.microsoft.com/office/drawing/2014/main" id="{E617A872-C467-E8F9-A456-E651DE8F10A1}"/>
              </a:ext>
            </a:extLst>
          </p:cNvPr>
          <p:cNvCxnSpPr>
            <a:cxnSpLocks noChangeShapeType="1"/>
            <a:stCxn id="29727" idx="0"/>
            <a:endCxn id="29724" idx="5"/>
          </p:cNvCxnSpPr>
          <p:nvPr/>
        </p:nvCxnSpPr>
        <p:spPr bwMode="auto">
          <a:xfrm flipH="1" flipV="1">
            <a:off x="7000875" y="3741738"/>
            <a:ext cx="415925" cy="1057275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29" name="Oval 33">
            <a:extLst>
              <a:ext uri="{FF2B5EF4-FFF2-40B4-BE49-F238E27FC236}">
                <a16:creationId xmlns:a16="http://schemas.microsoft.com/office/drawing/2014/main" id="{16211A49-5D54-B0FF-37C7-0CC985B38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330993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29730" name="Oval 34">
            <a:extLst>
              <a:ext uri="{FF2B5EF4-FFF2-40B4-BE49-F238E27FC236}">
                <a16:creationId xmlns:a16="http://schemas.microsoft.com/office/drawing/2014/main" id="{CD7D3D65-813C-EABE-1930-7AE817428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4797425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29731" name="AutoShape 35">
            <a:extLst>
              <a:ext uri="{FF2B5EF4-FFF2-40B4-BE49-F238E27FC236}">
                <a16:creationId xmlns:a16="http://schemas.microsoft.com/office/drawing/2014/main" id="{B0B84BEF-C60C-3FA2-C0C3-C8DF5B9FA1FA}"/>
              </a:ext>
            </a:extLst>
          </p:cNvPr>
          <p:cNvCxnSpPr>
            <a:cxnSpLocks noChangeShapeType="1"/>
            <a:stCxn id="29730" idx="0"/>
            <a:endCxn id="29724" idx="3"/>
          </p:cNvCxnSpPr>
          <p:nvPr/>
        </p:nvCxnSpPr>
        <p:spPr bwMode="auto">
          <a:xfrm flipV="1">
            <a:off x="6261100" y="3741738"/>
            <a:ext cx="381000" cy="105410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9732" name="Oval 36">
            <a:extLst>
              <a:ext uri="{FF2B5EF4-FFF2-40B4-BE49-F238E27FC236}">
                <a16:creationId xmlns:a16="http://schemas.microsoft.com/office/drawing/2014/main" id="{65F68033-B9A0-108F-67BD-1C2F49A1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5705475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29733" name="AutoShape 37">
            <a:extLst>
              <a:ext uri="{FF2B5EF4-FFF2-40B4-BE49-F238E27FC236}">
                <a16:creationId xmlns:a16="http://schemas.microsoft.com/office/drawing/2014/main" id="{BC3E8550-167D-E37A-2087-6B6F1A7AEA3C}"/>
              </a:ext>
            </a:extLst>
          </p:cNvPr>
          <p:cNvCxnSpPr>
            <a:cxnSpLocks noChangeShapeType="1"/>
            <a:stCxn id="29732" idx="0"/>
            <a:endCxn id="29730" idx="4"/>
          </p:cNvCxnSpPr>
          <p:nvPr/>
        </p:nvCxnSpPr>
        <p:spPr bwMode="auto">
          <a:xfrm flipV="1">
            <a:off x="6261100" y="5305425"/>
            <a:ext cx="1588" cy="4000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DAC21A82-84B9-677A-1AFA-4FB3FADE68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Path Compression Code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6E500609-C6CE-7816-AA50-1E7FE61F5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95400"/>
            <a:ext cx="487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ID find(Object x)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assert(HashTable.contains(x));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ID xID = HashTable[x];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ID hold = xID;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pt-BR" sz="1800" b="1">
              <a:latin typeface="Courier New" panose="02070309020205020404" pitchFamily="49" charset="0"/>
            </a:endParaRP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while(up[xID] != -1)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xID = up[xID];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while(up[hold] != -1) {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temp = up[hold];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up[hold] = xID;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  hold = temp;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  return xID;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pt-BR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CE5BF753-EE52-5F6B-B8FA-2E97F539E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308475"/>
            <a:ext cx="1214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0000FF"/>
                </a:solidFill>
              </a:rPr>
              <a:t>runtime: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B5C6EC37-4A71-CA4C-72E2-AF1004CA8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Digression: Inverse Ackermann’s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1F986803-8442-DD19-96F9-E6590E58D3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114800"/>
          </a:xfrm>
          <a:ln/>
        </p:spPr>
        <p:txBody>
          <a:bodyPr/>
          <a:lstStyle/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2400"/>
              <a:t>Let log</a:t>
            </a:r>
            <a:r>
              <a:rPr lang="en-US" altLang="pt-BR" sz="2400" baseline="30000"/>
              <a:t>(</a:t>
            </a:r>
            <a:r>
              <a:rPr lang="en-US" altLang="pt-BR" sz="2400" i="1" baseline="30000"/>
              <a:t>k</a:t>
            </a:r>
            <a:r>
              <a:rPr lang="en-US" altLang="pt-BR" sz="2400" baseline="30000"/>
              <a:t>)</a:t>
            </a:r>
            <a:r>
              <a:rPr lang="en-US" altLang="pt-BR" sz="2400"/>
              <a:t> n = log (log (log … (log n)))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 sz="2400"/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 sz="2400"/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2400"/>
              <a:t>Then, let log* n = </a:t>
            </a:r>
            <a:r>
              <a:rPr lang="en-US" altLang="pt-BR" sz="2400">
                <a:solidFill>
                  <a:srgbClr val="3333CC"/>
                </a:solidFill>
              </a:rPr>
              <a:t>minimum</a:t>
            </a:r>
            <a:r>
              <a:rPr lang="en-US" altLang="pt-BR" sz="2400"/>
              <a:t> </a:t>
            </a:r>
            <a:r>
              <a:rPr lang="en-US" altLang="pt-BR" sz="2400" i="1"/>
              <a:t>k</a:t>
            </a:r>
            <a:r>
              <a:rPr lang="en-US" altLang="pt-BR" sz="2400"/>
              <a:t> such that log</a:t>
            </a:r>
            <a:r>
              <a:rPr lang="en-US" altLang="pt-BR" sz="2400" baseline="30000"/>
              <a:t>(k)</a:t>
            </a:r>
            <a:r>
              <a:rPr lang="en-US" altLang="pt-BR" sz="2400"/>
              <a:t> n </a:t>
            </a:r>
            <a:r>
              <a:rPr lang="en-US" altLang="pt-BR" sz="2400">
                <a:latin typeface="Symbol" panose="05050102010706020507" pitchFamily="18" charset="2"/>
              </a:rPr>
              <a:t></a:t>
            </a:r>
            <a:r>
              <a:rPr lang="en-US" altLang="pt-BR" sz="2400"/>
              <a:t> 1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 sz="2400" i="1">
                <a:solidFill>
                  <a:srgbClr val="3333CC"/>
                </a:solidFill>
              </a:rPr>
              <a:t>How fast does log</a:t>
            </a:r>
            <a:r>
              <a:rPr lang="en-US" altLang="pt-BR" sz="2400" i="1" baseline="30000">
                <a:solidFill>
                  <a:srgbClr val="3333CC"/>
                </a:solidFill>
              </a:rPr>
              <a:t>*</a:t>
            </a:r>
            <a:r>
              <a:rPr lang="en-US" altLang="pt-BR" sz="2400" i="1">
                <a:solidFill>
                  <a:srgbClr val="3333CC"/>
                </a:solidFill>
              </a:rPr>
              <a:t> n grow? </a:t>
            </a:r>
          </a:p>
          <a:p>
            <a:pPr lvl="1" indent="-282575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log</a:t>
            </a:r>
            <a:r>
              <a:rPr lang="en-US" altLang="pt-BR" baseline="30000"/>
              <a:t>*</a:t>
            </a:r>
            <a:r>
              <a:rPr lang="en-US" altLang="pt-BR"/>
              <a:t> (2) = 1</a:t>
            </a:r>
          </a:p>
          <a:p>
            <a:pPr lvl="1" indent="-282575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log</a:t>
            </a:r>
            <a:r>
              <a:rPr lang="en-US" altLang="pt-BR" baseline="30000"/>
              <a:t>*</a:t>
            </a:r>
            <a:r>
              <a:rPr lang="en-US" altLang="pt-BR"/>
              <a:t> (4) = 2</a:t>
            </a:r>
          </a:p>
          <a:p>
            <a:pPr lvl="1" indent="-282575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log</a:t>
            </a:r>
            <a:r>
              <a:rPr lang="en-US" altLang="pt-BR" baseline="30000"/>
              <a:t>*</a:t>
            </a:r>
            <a:r>
              <a:rPr lang="en-US" altLang="pt-BR"/>
              <a:t> (16) = 3</a:t>
            </a:r>
          </a:p>
          <a:p>
            <a:pPr lvl="1" indent="-282575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log</a:t>
            </a:r>
            <a:r>
              <a:rPr lang="en-US" altLang="pt-BR" baseline="30000"/>
              <a:t>*</a:t>
            </a:r>
            <a:r>
              <a:rPr lang="en-US" altLang="pt-BR"/>
              <a:t> (65536) = 4</a:t>
            </a:r>
          </a:p>
          <a:p>
            <a:pPr lvl="1" indent="-282575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log</a:t>
            </a:r>
            <a:r>
              <a:rPr lang="en-US" altLang="pt-BR" baseline="30000"/>
              <a:t>*</a:t>
            </a:r>
            <a:r>
              <a:rPr lang="en-US" altLang="pt-BR"/>
              <a:t> (2</a:t>
            </a:r>
            <a:r>
              <a:rPr lang="en-US" altLang="pt-BR" baseline="30000"/>
              <a:t>65536</a:t>
            </a:r>
            <a:r>
              <a:rPr lang="en-US" altLang="pt-BR"/>
              <a:t>) = 5   </a:t>
            </a:r>
            <a:r>
              <a:rPr lang="en-US" altLang="pt-BR">
                <a:solidFill>
                  <a:srgbClr val="3333CC"/>
                </a:solidFill>
              </a:rPr>
              <a:t>(a 20,000 digit number!)</a:t>
            </a:r>
          </a:p>
          <a:p>
            <a:pPr lvl="1" indent="-282575">
              <a:lnSpc>
                <a:spcPct val="90000"/>
              </a:lnSpc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log</a:t>
            </a:r>
            <a:r>
              <a:rPr lang="en-US" altLang="pt-BR" baseline="30000"/>
              <a:t>*</a:t>
            </a:r>
            <a:r>
              <a:rPr lang="en-US" altLang="pt-BR"/>
              <a:t> (2</a:t>
            </a:r>
            <a:r>
              <a:rPr lang="en-US" altLang="pt-BR" baseline="30000"/>
              <a:t>2</a:t>
            </a:r>
            <a:r>
              <a:rPr lang="en-US" altLang="pt-BR" baseline="60000"/>
              <a:t>65536</a:t>
            </a:r>
            <a:r>
              <a:rPr lang="en-US" altLang="pt-BR"/>
              <a:t>) = 6</a:t>
            </a:r>
          </a:p>
          <a:p>
            <a:pPr indent="-339725">
              <a:lnSpc>
                <a:spcPct val="90000"/>
              </a:lnSpc>
              <a:spcBef>
                <a:spcPts val="600"/>
              </a:spcBef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 sz="2400"/>
          </a:p>
        </p:txBody>
      </p:sp>
      <p:sp>
        <p:nvSpPr>
          <p:cNvPr id="31747" name="AutoShape 3">
            <a:extLst>
              <a:ext uri="{FF2B5EF4-FFF2-40B4-BE49-F238E27FC236}">
                <a16:creationId xmlns:a16="http://schemas.microsoft.com/office/drawing/2014/main" id="{1B63EEC2-F7EE-07CF-0CB3-2485144E7CBE}"/>
              </a:ext>
            </a:extLst>
          </p:cNvPr>
          <p:cNvSpPr>
            <a:spLocks/>
          </p:cNvSpPr>
          <p:nvPr/>
        </p:nvSpPr>
        <p:spPr bwMode="auto">
          <a:xfrm rot="16200000">
            <a:off x="3636963" y="663575"/>
            <a:ext cx="228600" cy="2895600"/>
          </a:xfrm>
          <a:prstGeom prst="leftBrace">
            <a:avLst>
              <a:gd name="adj1" fmla="val 105556"/>
              <a:gd name="adj2" fmla="val 58935"/>
            </a:avLst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FE1B7D4E-A745-6B4B-F3CE-C1620639B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209800"/>
            <a:ext cx="782638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 sz="2000" i="1"/>
              <a:t>k</a:t>
            </a:r>
            <a:r>
              <a:rPr lang="en-US" altLang="pt-BR" sz="2000"/>
              <a:t> logs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EDE664D2-C72E-4C53-73EB-99F761F25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Example, First Step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3EC76F1-6289-8918-75FC-0976FCA88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4724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{</a:t>
            </a:r>
            <a:r>
              <a:rPr lang="en-US" altLang="pt-BR" u="sng"/>
              <a:t>a</a:t>
            </a:r>
            <a:r>
              <a:rPr lang="en-US" altLang="pt-BR"/>
              <a:t>}{</a:t>
            </a:r>
            <a:r>
              <a:rPr lang="en-US" altLang="pt-BR" u="sng"/>
              <a:t>b</a:t>
            </a:r>
            <a:r>
              <a:rPr lang="en-US" altLang="pt-BR"/>
              <a:t>}{</a:t>
            </a:r>
            <a:r>
              <a:rPr lang="en-US" altLang="pt-BR" u="sng"/>
              <a:t>c</a:t>
            </a:r>
            <a:r>
              <a:rPr lang="en-US" altLang="pt-BR"/>
              <a:t>}{</a:t>
            </a:r>
            <a:r>
              <a:rPr lang="en-US" altLang="pt-BR" u="sng"/>
              <a:t>d</a:t>
            </a:r>
            <a:r>
              <a:rPr lang="en-US" altLang="pt-BR"/>
              <a:t>}{</a:t>
            </a:r>
            <a:r>
              <a:rPr lang="en-US" altLang="pt-BR" u="sng"/>
              <a:t>e</a:t>
            </a:r>
            <a:r>
              <a:rPr lang="en-US" altLang="pt-BR"/>
              <a:t>}{</a:t>
            </a:r>
            <a:r>
              <a:rPr lang="en-US" altLang="pt-BR" u="sng"/>
              <a:t>f</a:t>
            </a:r>
            <a:r>
              <a:rPr lang="en-US" altLang="pt-BR"/>
              <a:t>}{</a:t>
            </a:r>
            <a:r>
              <a:rPr lang="en-US" altLang="pt-BR" u="sng"/>
              <a:t>g</a:t>
            </a:r>
            <a:r>
              <a:rPr lang="en-US" altLang="pt-BR"/>
              <a:t>}{</a:t>
            </a:r>
            <a:r>
              <a:rPr lang="en-US" altLang="pt-BR" u="sng"/>
              <a:t>h</a:t>
            </a:r>
            <a:r>
              <a:rPr lang="en-US" altLang="pt-BR"/>
              <a:t>}{</a:t>
            </a:r>
            <a:r>
              <a:rPr lang="en-US" altLang="pt-BR" u="sng"/>
              <a:t>i</a:t>
            </a:r>
            <a:r>
              <a:rPr lang="en-US" altLang="pt-BR"/>
              <a:t>}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find(b) </a:t>
            </a:r>
            <a:r>
              <a:rPr lang="en-US" altLang="pt-BR">
                <a:latin typeface="Symbol" panose="05050102010706020507" pitchFamily="18" charset="2"/>
              </a:rPr>
              <a:t></a:t>
            </a:r>
            <a:r>
              <a:rPr lang="en-US" altLang="pt-BR"/>
              <a:t> </a:t>
            </a:r>
            <a:r>
              <a:rPr lang="en-US" altLang="pt-BR" u="sng"/>
              <a:t>b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find(e) </a:t>
            </a:r>
            <a:r>
              <a:rPr lang="en-US" altLang="pt-BR">
                <a:latin typeface="Symbol" panose="05050102010706020507" pitchFamily="18" charset="2"/>
              </a:rPr>
              <a:t></a:t>
            </a:r>
            <a:r>
              <a:rPr lang="en-US" altLang="pt-BR"/>
              <a:t> </a:t>
            </a:r>
            <a:r>
              <a:rPr lang="en-US" altLang="pt-BR" u="sng"/>
              <a:t>e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find(b) </a:t>
            </a:r>
            <a:r>
              <a:rPr lang="en-US" altLang="pt-BR">
                <a:latin typeface="Symbol" panose="05050102010706020507" pitchFamily="18" charset="2"/>
              </a:rPr>
              <a:t></a:t>
            </a:r>
            <a:r>
              <a:rPr lang="en-US" altLang="pt-BR"/>
              <a:t> find(e) so: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	add </a:t>
            </a:r>
            <a:r>
              <a:rPr lang="en-US" altLang="pt-BR">
                <a:solidFill>
                  <a:srgbClr val="0000FF"/>
                </a:solidFill>
              </a:rPr>
              <a:t>1</a:t>
            </a:r>
            <a:r>
              <a:rPr lang="en-US" altLang="pt-BR"/>
              <a:t> to </a:t>
            </a:r>
            <a:r>
              <a:rPr lang="en-US" altLang="pt-BR" b="1">
                <a:latin typeface="Courier New" panose="02070309020205020404" pitchFamily="49" charset="0"/>
              </a:rPr>
              <a:t>E</a:t>
            </a:r>
            <a:r>
              <a:rPr lang="en-US" altLang="pt-BR" b="1">
                <a:latin typeface="Symbol" panose="05050102010706020507" pitchFamily="18" charset="2"/>
              </a:rPr>
              <a:t>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	union(b, e)</a:t>
            </a:r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/>
          </a:p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{</a:t>
            </a:r>
            <a:r>
              <a:rPr lang="en-US" altLang="pt-BR" u="sng"/>
              <a:t>a</a:t>
            </a:r>
            <a:r>
              <a:rPr lang="en-US" altLang="pt-BR"/>
              <a:t>}{</a:t>
            </a:r>
            <a:r>
              <a:rPr lang="en-US" altLang="pt-BR" u="sng"/>
              <a:t>b</a:t>
            </a:r>
            <a:r>
              <a:rPr lang="en-US" altLang="pt-BR"/>
              <a:t>,e}{</a:t>
            </a:r>
            <a:r>
              <a:rPr lang="en-US" altLang="pt-BR" u="sng"/>
              <a:t>c</a:t>
            </a:r>
            <a:r>
              <a:rPr lang="en-US" altLang="pt-BR"/>
              <a:t>}{</a:t>
            </a:r>
            <a:r>
              <a:rPr lang="en-US" altLang="pt-BR" u="sng"/>
              <a:t>d</a:t>
            </a:r>
            <a:r>
              <a:rPr lang="en-US" altLang="pt-BR"/>
              <a:t>}{</a:t>
            </a:r>
            <a:r>
              <a:rPr lang="en-US" altLang="pt-BR" u="sng"/>
              <a:t>f</a:t>
            </a:r>
            <a:r>
              <a:rPr lang="en-US" altLang="pt-BR"/>
              <a:t>}{</a:t>
            </a:r>
            <a:r>
              <a:rPr lang="en-US" altLang="pt-BR" u="sng"/>
              <a:t>g</a:t>
            </a:r>
            <a:r>
              <a:rPr lang="en-US" altLang="pt-BR"/>
              <a:t>}{</a:t>
            </a:r>
            <a:r>
              <a:rPr lang="en-US" altLang="pt-BR" u="sng"/>
              <a:t>h</a:t>
            </a:r>
            <a:r>
              <a:rPr lang="en-US" altLang="pt-BR"/>
              <a:t>}{</a:t>
            </a:r>
            <a:r>
              <a:rPr lang="en-US" altLang="pt-BR" u="sng"/>
              <a:t>i</a:t>
            </a:r>
            <a:r>
              <a:rPr lang="en-US" altLang="pt-BR"/>
              <a:t>}</a:t>
            </a:r>
          </a:p>
        </p:txBody>
      </p:sp>
      <p:sp>
        <p:nvSpPr>
          <p:cNvPr id="5123" name="Oval 3">
            <a:extLst>
              <a:ext uri="{FF2B5EF4-FFF2-40B4-BE49-F238E27FC236}">
                <a16:creationId xmlns:a16="http://schemas.microsoft.com/office/drawing/2014/main" id="{02123732-311D-B2FF-5609-CDAD5CA14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63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5124" name="AutoShape 4">
            <a:extLst>
              <a:ext uri="{FF2B5EF4-FFF2-40B4-BE49-F238E27FC236}">
                <a16:creationId xmlns:a16="http://schemas.microsoft.com/office/drawing/2014/main" id="{5B28163F-3A96-5E46-8D72-4BDF4E8B9990}"/>
              </a:ext>
            </a:extLst>
          </p:cNvPr>
          <p:cNvCxnSpPr>
            <a:cxnSpLocks noChangeShapeType="1"/>
            <a:stCxn id="5123" idx="6"/>
            <a:endCxn id="5129" idx="2"/>
          </p:cNvCxnSpPr>
          <p:nvPr/>
        </p:nvCxnSpPr>
        <p:spPr bwMode="auto">
          <a:xfrm>
            <a:off x="5613400" y="2317750"/>
            <a:ext cx="1025525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5" name="AutoShape 5">
            <a:extLst>
              <a:ext uri="{FF2B5EF4-FFF2-40B4-BE49-F238E27FC236}">
                <a16:creationId xmlns:a16="http://schemas.microsoft.com/office/drawing/2014/main" id="{52400835-DB74-141B-826D-1B6B7AFA0BD5}"/>
              </a:ext>
            </a:extLst>
          </p:cNvPr>
          <p:cNvCxnSpPr>
            <a:cxnSpLocks noChangeShapeType="1"/>
            <a:stCxn id="5123" idx="4"/>
            <a:endCxn id="5126" idx="0"/>
          </p:cNvCxnSpPr>
          <p:nvPr/>
        </p:nvCxnSpPr>
        <p:spPr bwMode="auto">
          <a:xfrm>
            <a:off x="5359400" y="2571750"/>
            <a:ext cx="1588" cy="10239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6" name="Oval 6">
            <a:extLst>
              <a:ext uri="{FF2B5EF4-FFF2-40B4-BE49-F238E27FC236}">
                <a16:creationId xmlns:a16="http://schemas.microsoft.com/office/drawing/2014/main" id="{0DDABBA9-1288-8EB3-CCA3-117ECBD42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9568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1C150A49-3AC7-5079-785B-A42BDCDA7BAF}"/>
              </a:ext>
            </a:extLst>
          </p:cNvPr>
          <p:cNvCxnSpPr>
            <a:cxnSpLocks noChangeShapeType="1"/>
            <a:stCxn id="5126" idx="6"/>
            <a:endCxn id="5132" idx="2"/>
          </p:cNvCxnSpPr>
          <p:nvPr/>
        </p:nvCxnSpPr>
        <p:spPr bwMode="auto">
          <a:xfrm>
            <a:off x="5613400" y="3849688"/>
            <a:ext cx="1025525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28" name="AutoShape 8">
            <a:extLst>
              <a:ext uri="{FF2B5EF4-FFF2-40B4-BE49-F238E27FC236}">
                <a16:creationId xmlns:a16="http://schemas.microsoft.com/office/drawing/2014/main" id="{B4B1306D-9611-D18D-0A5E-185D6A0E4412}"/>
              </a:ext>
            </a:extLst>
          </p:cNvPr>
          <p:cNvCxnSpPr>
            <a:cxnSpLocks noChangeShapeType="1"/>
            <a:stCxn id="5126" idx="4"/>
            <a:endCxn id="5139" idx="0"/>
          </p:cNvCxnSpPr>
          <p:nvPr/>
        </p:nvCxnSpPr>
        <p:spPr bwMode="auto">
          <a:xfrm>
            <a:off x="5359400" y="4103688"/>
            <a:ext cx="1588" cy="1016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29" name="Oval 9">
            <a:extLst>
              <a:ext uri="{FF2B5EF4-FFF2-40B4-BE49-F238E27FC236}">
                <a16:creationId xmlns:a16="http://schemas.microsoft.com/office/drawing/2014/main" id="{A100684E-DC0F-FEA0-898A-4EEF014CD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2063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5130" name="AutoShape 10">
            <a:extLst>
              <a:ext uri="{FF2B5EF4-FFF2-40B4-BE49-F238E27FC236}">
                <a16:creationId xmlns:a16="http://schemas.microsoft.com/office/drawing/2014/main" id="{471A1A7F-1EA6-EAE0-F73A-5D2EA263ED93}"/>
              </a:ext>
            </a:extLst>
          </p:cNvPr>
          <p:cNvCxnSpPr>
            <a:cxnSpLocks noChangeShapeType="1"/>
            <a:stCxn id="5129" idx="6"/>
            <a:endCxn id="5135" idx="2"/>
          </p:cNvCxnSpPr>
          <p:nvPr/>
        </p:nvCxnSpPr>
        <p:spPr bwMode="auto">
          <a:xfrm>
            <a:off x="7146925" y="2317750"/>
            <a:ext cx="1016000" cy="158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5130D060-9653-98A2-BD6B-E71734EE2E87}"/>
              </a:ext>
            </a:extLst>
          </p:cNvPr>
          <p:cNvCxnSpPr>
            <a:cxnSpLocks noChangeShapeType="1"/>
            <a:stCxn id="5129" idx="4"/>
            <a:endCxn id="5132" idx="0"/>
          </p:cNvCxnSpPr>
          <p:nvPr/>
        </p:nvCxnSpPr>
        <p:spPr bwMode="auto">
          <a:xfrm>
            <a:off x="6892925" y="2571750"/>
            <a:ext cx="1588" cy="1023938"/>
          </a:xfrm>
          <a:prstGeom prst="straightConnector1">
            <a:avLst/>
          </a:prstGeom>
          <a:noFill/>
          <a:ln w="38160" cap="sq">
            <a:solidFill>
              <a:srgbClr val="00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2" name="Oval 12">
            <a:extLst>
              <a:ext uri="{FF2B5EF4-FFF2-40B4-BE49-F238E27FC236}">
                <a16:creationId xmlns:a16="http://schemas.microsoft.com/office/drawing/2014/main" id="{1E280865-73FF-1AB1-2109-6826C4B52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359568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58D72687-E6E0-6BB6-6F4D-2B5B3744C16F}"/>
              </a:ext>
            </a:extLst>
          </p:cNvPr>
          <p:cNvCxnSpPr>
            <a:cxnSpLocks noChangeShapeType="1"/>
            <a:stCxn id="5132" idx="6"/>
            <a:endCxn id="5137" idx="2"/>
          </p:cNvCxnSpPr>
          <p:nvPr/>
        </p:nvCxnSpPr>
        <p:spPr bwMode="auto">
          <a:xfrm>
            <a:off x="7146925" y="3849688"/>
            <a:ext cx="1016000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5359F3BE-2ECA-4877-86AD-48D54A482A86}"/>
              </a:ext>
            </a:extLst>
          </p:cNvPr>
          <p:cNvCxnSpPr>
            <a:cxnSpLocks noChangeShapeType="1"/>
            <a:stCxn id="5132" idx="4"/>
            <a:endCxn id="5141" idx="0"/>
          </p:cNvCxnSpPr>
          <p:nvPr/>
        </p:nvCxnSpPr>
        <p:spPr bwMode="auto">
          <a:xfrm>
            <a:off x="6892925" y="4103688"/>
            <a:ext cx="1588" cy="1016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5" name="Oval 15">
            <a:extLst>
              <a:ext uri="{FF2B5EF4-FFF2-40B4-BE49-F238E27FC236}">
                <a16:creationId xmlns:a16="http://schemas.microsoft.com/office/drawing/2014/main" id="{EE37A05E-9C90-FF23-CE64-9B5CF885E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2063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5136" name="AutoShape 16">
            <a:extLst>
              <a:ext uri="{FF2B5EF4-FFF2-40B4-BE49-F238E27FC236}">
                <a16:creationId xmlns:a16="http://schemas.microsoft.com/office/drawing/2014/main" id="{CDE46B55-52EC-E42F-8D97-771BF1214E83}"/>
              </a:ext>
            </a:extLst>
          </p:cNvPr>
          <p:cNvCxnSpPr>
            <a:cxnSpLocks noChangeShapeType="1"/>
            <a:stCxn id="5135" idx="4"/>
            <a:endCxn id="5137" idx="0"/>
          </p:cNvCxnSpPr>
          <p:nvPr/>
        </p:nvCxnSpPr>
        <p:spPr bwMode="auto">
          <a:xfrm>
            <a:off x="8416925" y="2571750"/>
            <a:ext cx="1588" cy="1023938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7" name="Oval 17">
            <a:extLst>
              <a:ext uri="{FF2B5EF4-FFF2-40B4-BE49-F238E27FC236}">
                <a16:creationId xmlns:a16="http://schemas.microsoft.com/office/drawing/2014/main" id="{C747F373-03C1-96E7-7012-1A210593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359568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5138" name="AutoShape 18">
            <a:extLst>
              <a:ext uri="{FF2B5EF4-FFF2-40B4-BE49-F238E27FC236}">
                <a16:creationId xmlns:a16="http://schemas.microsoft.com/office/drawing/2014/main" id="{88B274F9-4260-0917-8A50-76B4F6C039BB}"/>
              </a:ext>
            </a:extLst>
          </p:cNvPr>
          <p:cNvCxnSpPr>
            <a:cxnSpLocks noChangeShapeType="1"/>
            <a:stCxn id="5137" idx="4"/>
            <a:endCxn id="5143" idx="0"/>
          </p:cNvCxnSpPr>
          <p:nvPr/>
        </p:nvCxnSpPr>
        <p:spPr bwMode="auto">
          <a:xfrm>
            <a:off x="8416925" y="4103688"/>
            <a:ext cx="1588" cy="1016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39" name="Oval 19">
            <a:extLst>
              <a:ext uri="{FF2B5EF4-FFF2-40B4-BE49-F238E27FC236}">
                <a16:creationId xmlns:a16="http://schemas.microsoft.com/office/drawing/2014/main" id="{10DAC470-97EA-A326-9476-16011E7DC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11968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5140" name="AutoShape 20">
            <a:extLst>
              <a:ext uri="{FF2B5EF4-FFF2-40B4-BE49-F238E27FC236}">
                <a16:creationId xmlns:a16="http://schemas.microsoft.com/office/drawing/2014/main" id="{F0E61EE4-B5EF-794B-15E8-6FE0075158D9}"/>
              </a:ext>
            </a:extLst>
          </p:cNvPr>
          <p:cNvCxnSpPr>
            <a:cxnSpLocks noChangeShapeType="1"/>
            <a:stCxn id="5139" idx="6"/>
            <a:endCxn id="5141" idx="2"/>
          </p:cNvCxnSpPr>
          <p:nvPr/>
        </p:nvCxnSpPr>
        <p:spPr bwMode="auto">
          <a:xfrm>
            <a:off x="5613400" y="5373688"/>
            <a:ext cx="1025525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41" name="Oval 21">
            <a:extLst>
              <a:ext uri="{FF2B5EF4-FFF2-40B4-BE49-F238E27FC236}">
                <a16:creationId xmlns:a16="http://schemas.microsoft.com/office/drawing/2014/main" id="{23E3F3C4-4BA5-5C0C-3202-137657D08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8925" y="511968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5142" name="AutoShape 22">
            <a:extLst>
              <a:ext uri="{FF2B5EF4-FFF2-40B4-BE49-F238E27FC236}">
                <a16:creationId xmlns:a16="http://schemas.microsoft.com/office/drawing/2014/main" id="{933605A1-8300-D7E2-D748-E8B90C2DA094}"/>
              </a:ext>
            </a:extLst>
          </p:cNvPr>
          <p:cNvCxnSpPr>
            <a:cxnSpLocks noChangeShapeType="1"/>
            <a:stCxn id="5141" idx="6"/>
            <a:endCxn id="5143" idx="2"/>
          </p:cNvCxnSpPr>
          <p:nvPr/>
        </p:nvCxnSpPr>
        <p:spPr bwMode="auto">
          <a:xfrm>
            <a:off x="7146925" y="5373688"/>
            <a:ext cx="1016000" cy="1587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143" name="Oval 23">
            <a:extLst>
              <a:ext uri="{FF2B5EF4-FFF2-40B4-BE49-F238E27FC236}">
                <a16:creationId xmlns:a16="http://schemas.microsoft.com/office/drawing/2014/main" id="{ED2BBEFB-05B7-C98C-1025-631B08F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925" y="5119688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B8049998-6626-7238-EFD8-428D68BC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290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Order of edges in </a:t>
            </a:r>
            <a:r>
              <a:rPr lang="en-US" altLang="pt-BR">
                <a:solidFill>
                  <a:srgbClr val="0000FF"/>
                </a:solidFill>
              </a:rPr>
              <a:t>blue</a:t>
            </a:r>
          </a:p>
        </p:txBody>
      </p:sp>
      <p:grpSp>
        <p:nvGrpSpPr>
          <p:cNvPr id="5145" name="Group 25">
            <a:extLst>
              <a:ext uri="{FF2B5EF4-FFF2-40B4-BE49-F238E27FC236}">
                <a16:creationId xmlns:a16="http://schemas.microsoft.com/office/drawing/2014/main" id="{F94A3DD3-482A-D882-D305-3CDEC13C15AB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117725"/>
            <a:ext cx="3592513" cy="3452813"/>
            <a:chOff x="3168" y="1334"/>
            <a:chExt cx="2263" cy="2175"/>
          </a:xfrm>
        </p:grpSpPr>
        <p:sp>
          <p:nvSpPr>
            <p:cNvPr id="5146" name="Text Box 26">
              <a:extLst>
                <a:ext uri="{FF2B5EF4-FFF2-40B4-BE49-F238E27FC236}">
                  <a16:creationId xmlns:a16="http://schemas.microsoft.com/office/drawing/2014/main" id="{A08DD266-94CF-3E04-768C-C9D05C9CCD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" y="1334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5147" name="Text Box 27">
              <a:extLst>
                <a:ext uri="{FF2B5EF4-FFF2-40B4-BE49-F238E27FC236}">
                  <a16:creationId xmlns:a16="http://schemas.microsoft.com/office/drawing/2014/main" id="{7FA0EBD4-E8AE-BBE7-20B1-FA5B85DEC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1803"/>
              <a:ext cx="26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148" name="Text Box 28">
              <a:extLst>
                <a:ext uri="{FF2B5EF4-FFF2-40B4-BE49-F238E27FC236}">
                  <a16:creationId xmlns:a16="http://schemas.microsoft.com/office/drawing/2014/main" id="{38333DBB-D952-23A9-56AB-7EB9FB96C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" y="2299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5149" name="Text Box 29">
              <a:extLst>
                <a:ext uri="{FF2B5EF4-FFF2-40B4-BE49-F238E27FC236}">
                  <a16:creationId xmlns:a16="http://schemas.microsoft.com/office/drawing/2014/main" id="{ED6D2A3A-760D-7BB6-6DE5-19220D7D3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63"/>
              <a:ext cx="43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5150" name="Text Box 30">
              <a:extLst>
                <a:ext uri="{FF2B5EF4-FFF2-40B4-BE49-F238E27FC236}">
                  <a16:creationId xmlns:a16="http://schemas.microsoft.com/office/drawing/2014/main" id="{E24D2401-4D8E-8ED7-0517-68EDAFF74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1334"/>
              <a:ext cx="27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5151" name="Text Box 31">
              <a:extLst>
                <a:ext uri="{FF2B5EF4-FFF2-40B4-BE49-F238E27FC236}">
                  <a16:creationId xmlns:a16="http://schemas.microsoft.com/office/drawing/2014/main" id="{28DA13C8-A6BE-D534-9DD3-FB0056684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1" y="1803"/>
              <a:ext cx="259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5152" name="Text Box 32">
              <a:extLst>
                <a:ext uri="{FF2B5EF4-FFF2-40B4-BE49-F238E27FC236}">
                  <a16:creationId xmlns:a16="http://schemas.microsoft.com/office/drawing/2014/main" id="{3EDB60AD-13A1-807D-11FD-441E1E40B0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299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5153" name="Text Box 33">
              <a:extLst>
                <a:ext uri="{FF2B5EF4-FFF2-40B4-BE49-F238E27FC236}">
                  <a16:creationId xmlns:a16="http://schemas.microsoft.com/office/drawing/2014/main" id="{3B597F59-1B83-2BDF-D948-CC566A365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764"/>
              <a:ext cx="51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9</a:t>
              </a:r>
            </a:p>
          </p:txBody>
        </p:sp>
        <p:sp>
          <p:nvSpPr>
            <p:cNvPr id="5154" name="Text Box 34">
              <a:extLst>
                <a:ext uri="{FF2B5EF4-FFF2-40B4-BE49-F238E27FC236}">
                  <a16:creationId xmlns:a16="http://schemas.microsoft.com/office/drawing/2014/main" id="{47345FD7-AD10-D9E2-F426-0FDAE757E4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1804"/>
              <a:ext cx="26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5155" name="Text Box 35">
              <a:extLst>
                <a:ext uri="{FF2B5EF4-FFF2-40B4-BE49-F238E27FC236}">
                  <a16:creationId xmlns:a16="http://schemas.microsoft.com/office/drawing/2014/main" id="{8D4CA4B2-6B9F-FFC8-3861-6C0AB45F3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771"/>
              <a:ext cx="26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5156" name="Text Box 36">
              <a:extLst>
                <a:ext uri="{FF2B5EF4-FFF2-40B4-BE49-F238E27FC236}">
                  <a16:creationId xmlns:a16="http://schemas.microsoft.com/office/drawing/2014/main" id="{48690559-3C4A-2E6E-1C7C-586C01300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3259"/>
              <a:ext cx="27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12</a:t>
              </a:r>
            </a:p>
          </p:txBody>
        </p:sp>
        <p:sp>
          <p:nvSpPr>
            <p:cNvPr id="5157" name="Text Box 37">
              <a:extLst>
                <a:ext uri="{FF2B5EF4-FFF2-40B4-BE49-F238E27FC236}">
                  <a16:creationId xmlns:a16="http://schemas.microsoft.com/office/drawing/2014/main" id="{C62D3F1B-FE52-290C-6771-61B318EDD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3259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5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E5E95899-2D71-0AFA-F8E7-28D26CCEF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609600"/>
            <a:ext cx="8763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Complex Complexity of </a:t>
            </a:r>
            <a:br>
              <a:rPr lang="en-US" altLang="pt-BR"/>
            </a:br>
            <a:r>
              <a:rPr lang="en-US" altLang="pt-BR"/>
              <a:t>Weighted Union + Path Compression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757E93A-1F5F-9614-C3E5-C76B5EDD9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marL="339725" indent="-339725">
              <a:buFont typeface="Times New Roman" panose="02020603050405020304" pitchFamily="18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US" altLang="pt-BR"/>
              <a:t>Tarjan (1984) proved that </a:t>
            </a:r>
            <a:r>
              <a:rPr lang="en-US" altLang="pt-BR" i="1"/>
              <a:t>m</a:t>
            </a:r>
            <a:r>
              <a:rPr lang="en-US" altLang="pt-BR"/>
              <a:t> weighted union and find operations with path commpression on a set of </a:t>
            </a:r>
            <a:r>
              <a:rPr lang="en-US" altLang="pt-BR" i="1"/>
              <a:t>n</a:t>
            </a:r>
            <a:r>
              <a:rPr lang="en-US" altLang="pt-BR"/>
              <a:t> elements have worst case complexity </a:t>
            </a:r>
            <a:br>
              <a:rPr lang="en-US" altLang="pt-BR"/>
            </a:br>
            <a:r>
              <a:rPr lang="en-US" altLang="pt-BR"/>
              <a:t>	O(</a:t>
            </a:r>
            <a:r>
              <a:rPr lang="en-US" altLang="pt-BR" i="1"/>
              <a:t>m</a:t>
            </a:r>
            <a:r>
              <a:rPr lang="en-US" altLang="pt-BR">
                <a:latin typeface="Symbol" panose="05050102010706020507" pitchFamily="18" charset="2"/>
              </a:rPr>
              <a:t></a:t>
            </a:r>
            <a:r>
              <a:rPr lang="en-US" altLang="pt-BR"/>
              <a:t> log*(</a:t>
            </a:r>
            <a:r>
              <a:rPr lang="en-US" altLang="pt-BR" i="1"/>
              <a:t>n</a:t>
            </a:r>
            <a:r>
              <a:rPr lang="en-US" altLang="pt-BR"/>
              <a:t>))</a:t>
            </a:r>
          </a:p>
          <a:p>
            <a:pPr lvl="2" indent="-225425">
              <a:buClrTx/>
              <a:buFontTx/>
              <a:buNone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US" altLang="pt-BR" i="1">
                <a:solidFill>
                  <a:srgbClr val="3333CC"/>
                </a:solidFill>
              </a:rPr>
              <a:t>			actually even a little better!</a:t>
            </a:r>
          </a:p>
          <a:p>
            <a:pPr marL="339725" indent="-339725">
              <a:buFont typeface="Times New Roman" panose="02020603050405020304" pitchFamily="18" charset="0"/>
              <a:buChar char="•"/>
              <a:tabLst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5225" algn="l"/>
                <a:tab pos="10512425" algn="l"/>
              </a:tabLst>
            </a:pPr>
            <a:r>
              <a:rPr lang="en-US" altLang="pt-BR"/>
              <a:t>For </a:t>
            </a:r>
            <a:r>
              <a:rPr lang="en-US" altLang="pt-BR" b="1"/>
              <a:t>all</a:t>
            </a:r>
            <a:r>
              <a:rPr lang="en-US" altLang="pt-BR"/>
              <a:t> practical purposes this is amortized constant time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35F7ABD4-CF31-511E-7EF5-3B876FDB3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Example, Continued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F884638-B6CF-D49C-FEDB-38EE52002F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4724400" cy="4114800"/>
          </a:xfrm>
          <a:ln/>
        </p:spPr>
        <p:txBody>
          <a:bodyPr/>
          <a:lstStyle/>
          <a:p>
            <a:pPr indent="-339725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/>
              <a:t>{</a:t>
            </a:r>
            <a:r>
              <a:rPr lang="en-US" altLang="pt-BR" u="sng"/>
              <a:t>a</a:t>
            </a:r>
            <a:r>
              <a:rPr lang="en-US" altLang="pt-BR"/>
              <a:t>}{</a:t>
            </a:r>
            <a:r>
              <a:rPr lang="en-US" altLang="pt-BR" u="sng"/>
              <a:t>b</a:t>
            </a:r>
            <a:r>
              <a:rPr lang="en-US" altLang="pt-BR"/>
              <a:t>,e}{</a:t>
            </a:r>
            <a:r>
              <a:rPr lang="en-US" altLang="pt-BR" u="sng"/>
              <a:t>c</a:t>
            </a:r>
            <a:r>
              <a:rPr lang="en-US" altLang="pt-BR"/>
              <a:t>}{</a:t>
            </a:r>
            <a:r>
              <a:rPr lang="en-US" altLang="pt-BR" u="sng"/>
              <a:t>d</a:t>
            </a:r>
            <a:r>
              <a:rPr lang="en-US" altLang="pt-BR"/>
              <a:t>}{</a:t>
            </a:r>
            <a:r>
              <a:rPr lang="en-US" altLang="pt-BR" u="sng"/>
              <a:t>f</a:t>
            </a:r>
            <a:r>
              <a:rPr lang="en-US" altLang="pt-BR"/>
              <a:t>}{</a:t>
            </a:r>
            <a:r>
              <a:rPr lang="en-US" altLang="pt-BR" u="sng"/>
              <a:t>g</a:t>
            </a:r>
            <a:r>
              <a:rPr lang="en-US" altLang="pt-BR"/>
              <a:t>}{</a:t>
            </a:r>
            <a:r>
              <a:rPr lang="en-US" altLang="pt-BR" u="sng"/>
              <a:t>h</a:t>
            </a:r>
            <a:r>
              <a:rPr lang="en-US" altLang="pt-BR"/>
              <a:t>}{</a:t>
            </a:r>
            <a:r>
              <a:rPr lang="en-US" altLang="pt-BR" u="sng"/>
              <a:t>i</a:t>
            </a:r>
            <a:r>
              <a:rPr lang="en-US" altLang="pt-BR"/>
              <a:t>}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455C4966-A12A-D7DB-7A61-21DE54C08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791200"/>
            <a:ext cx="29083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Order of edges in </a:t>
            </a:r>
            <a:r>
              <a:rPr lang="en-US" altLang="pt-BR">
                <a:solidFill>
                  <a:srgbClr val="0000FF"/>
                </a:solidFill>
              </a:rPr>
              <a:t>blue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9ACF6715-284C-E48C-9CFF-BE29561B79C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063750"/>
            <a:ext cx="3638550" cy="3560763"/>
            <a:chOff x="3168" y="1300"/>
            <a:chExt cx="2292" cy="2243"/>
          </a:xfrm>
        </p:grpSpPr>
        <p:sp>
          <p:nvSpPr>
            <p:cNvPr id="6149" name="Oval 5">
              <a:extLst>
                <a:ext uri="{FF2B5EF4-FFF2-40B4-BE49-F238E27FC236}">
                  <a16:creationId xmlns:a16="http://schemas.microsoft.com/office/drawing/2014/main" id="{0F73E922-F5E1-F84A-20BB-DBE2D2A9A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3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a</a:t>
              </a:r>
            </a:p>
          </p:txBody>
        </p:sp>
        <p:cxnSp>
          <p:nvCxnSpPr>
            <p:cNvPr id="6150" name="AutoShape 6">
              <a:extLst>
                <a:ext uri="{FF2B5EF4-FFF2-40B4-BE49-F238E27FC236}">
                  <a16:creationId xmlns:a16="http://schemas.microsoft.com/office/drawing/2014/main" id="{3D1BD6AD-E57E-8733-EDEA-856D591BA0DA}"/>
                </a:ext>
              </a:extLst>
            </p:cNvPr>
            <p:cNvCxnSpPr>
              <a:cxnSpLocks noChangeShapeType="1"/>
              <a:stCxn id="6149" idx="6"/>
              <a:endCxn id="6155" idx="2"/>
            </p:cNvCxnSpPr>
            <p:nvPr/>
          </p:nvCxnSpPr>
          <p:spPr bwMode="auto">
            <a:xfrm>
              <a:off x="3535" y="1460"/>
              <a:ext cx="646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51" name="AutoShape 7">
              <a:extLst>
                <a:ext uri="{FF2B5EF4-FFF2-40B4-BE49-F238E27FC236}">
                  <a16:creationId xmlns:a16="http://schemas.microsoft.com/office/drawing/2014/main" id="{9617CA62-5A4F-D8E4-EFE8-D7313808327B}"/>
                </a:ext>
              </a:extLst>
            </p:cNvPr>
            <p:cNvCxnSpPr>
              <a:cxnSpLocks noChangeShapeType="1"/>
              <a:stCxn id="6149" idx="4"/>
              <a:endCxn id="6152" idx="0"/>
            </p:cNvCxnSpPr>
            <p:nvPr/>
          </p:nvCxnSpPr>
          <p:spPr bwMode="auto">
            <a:xfrm>
              <a:off x="3375" y="1619"/>
              <a:ext cx="0" cy="64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52" name="Oval 8">
              <a:extLst>
                <a:ext uri="{FF2B5EF4-FFF2-40B4-BE49-F238E27FC236}">
                  <a16:creationId xmlns:a16="http://schemas.microsoft.com/office/drawing/2014/main" id="{E0E13385-41CC-E3A9-905C-C67E07A1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265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d</a:t>
              </a:r>
            </a:p>
          </p:txBody>
        </p:sp>
        <p:cxnSp>
          <p:nvCxnSpPr>
            <p:cNvPr id="6153" name="AutoShape 9">
              <a:extLst>
                <a:ext uri="{FF2B5EF4-FFF2-40B4-BE49-F238E27FC236}">
                  <a16:creationId xmlns:a16="http://schemas.microsoft.com/office/drawing/2014/main" id="{3BB4EE7C-2F8A-05BB-BBE5-6B80880B053E}"/>
                </a:ext>
              </a:extLst>
            </p:cNvPr>
            <p:cNvCxnSpPr>
              <a:cxnSpLocks noChangeShapeType="1"/>
              <a:stCxn id="6152" idx="6"/>
              <a:endCxn id="6158" idx="2"/>
            </p:cNvCxnSpPr>
            <p:nvPr/>
          </p:nvCxnSpPr>
          <p:spPr bwMode="auto">
            <a:xfrm>
              <a:off x="3535" y="2424"/>
              <a:ext cx="646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54" name="AutoShape 10">
              <a:extLst>
                <a:ext uri="{FF2B5EF4-FFF2-40B4-BE49-F238E27FC236}">
                  <a16:creationId xmlns:a16="http://schemas.microsoft.com/office/drawing/2014/main" id="{F808907A-FC6D-B6D5-9709-F589226DD716}"/>
                </a:ext>
              </a:extLst>
            </p:cNvPr>
            <p:cNvCxnSpPr>
              <a:cxnSpLocks noChangeShapeType="1"/>
              <a:stCxn id="6152" idx="4"/>
              <a:endCxn id="6165" idx="0"/>
            </p:cNvCxnSpPr>
            <p:nvPr/>
          </p:nvCxnSpPr>
          <p:spPr bwMode="auto">
            <a:xfrm>
              <a:off x="3375" y="2584"/>
              <a:ext cx="0" cy="64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E0D9BFDB-FA61-6CE5-E961-4F83477A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3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b</a:t>
              </a:r>
            </a:p>
          </p:txBody>
        </p:sp>
        <p:cxnSp>
          <p:nvCxnSpPr>
            <p:cNvPr id="6156" name="AutoShape 12">
              <a:extLst>
                <a:ext uri="{FF2B5EF4-FFF2-40B4-BE49-F238E27FC236}">
                  <a16:creationId xmlns:a16="http://schemas.microsoft.com/office/drawing/2014/main" id="{B07DC785-1859-4E3B-171F-1FEF052E58A0}"/>
                </a:ext>
              </a:extLst>
            </p:cNvPr>
            <p:cNvCxnSpPr>
              <a:cxnSpLocks noChangeShapeType="1"/>
              <a:stCxn id="6155" idx="6"/>
              <a:endCxn id="6161" idx="2"/>
            </p:cNvCxnSpPr>
            <p:nvPr/>
          </p:nvCxnSpPr>
          <p:spPr bwMode="auto">
            <a:xfrm>
              <a:off x="4501" y="1460"/>
              <a:ext cx="640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57" name="AutoShape 13">
              <a:extLst>
                <a:ext uri="{FF2B5EF4-FFF2-40B4-BE49-F238E27FC236}">
                  <a16:creationId xmlns:a16="http://schemas.microsoft.com/office/drawing/2014/main" id="{51B66B9F-C2A4-7761-50C2-6F6D2176D617}"/>
                </a:ext>
              </a:extLst>
            </p:cNvPr>
            <p:cNvCxnSpPr>
              <a:cxnSpLocks noChangeShapeType="1"/>
              <a:stCxn id="6155" idx="4"/>
              <a:endCxn id="6158" idx="0"/>
            </p:cNvCxnSpPr>
            <p:nvPr/>
          </p:nvCxnSpPr>
          <p:spPr bwMode="auto">
            <a:xfrm>
              <a:off x="4341" y="1619"/>
              <a:ext cx="0" cy="645"/>
            </a:xfrm>
            <a:prstGeom prst="straightConnector1">
              <a:avLst/>
            </a:prstGeom>
            <a:noFill/>
            <a:ln w="38160" cap="sq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58" name="Oval 14">
              <a:extLst>
                <a:ext uri="{FF2B5EF4-FFF2-40B4-BE49-F238E27FC236}">
                  <a16:creationId xmlns:a16="http://schemas.microsoft.com/office/drawing/2014/main" id="{7D598CC4-0B18-A03C-29FC-35082EB8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2265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e</a:t>
              </a:r>
            </a:p>
          </p:txBody>
        </p:sp>
        <p:cxnSp>
          <p:nvCxnSpPr>
            <p:cNvPr id="6159" name="AutoShape 15">
              <a:extLst>
                <a:ext uri="{FF2B5EF4-FFF2-40B4-BE49-F238E27FC236}">
                  <a16:creationId xmlns:a16="http://schemas.microsoft.com/office/drawing/2014/main" id="{BC31CB06-F0E7-B403-D6FE-AEA7E2B77265}"/>
                </a:ext>
              </a:extLst>
            </p:cNvPr>
            <p:cNvCxnSpPr>
              <a:cxnSpLocks noChangeShapeType="1"/>
              <a:stCxn id="6158" idx="6"/>
              <a:endCxn id="6163" idx="2"/>
            </p:cNvCxnSpPr>
            <p:nvPr/>
          </p:nvCxnSpPr>
          <p:spPr bwMode="auto">
            <a:xfrm>
              <a:off x="4501" y="2424"/>
              <a:ext cx="640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6160" name="AutoShape 16">
              <a:extLst>
                <a:ext uri="{FF2B5EF4-FFF2-40B4-BE49-F238E27FC236}">
                  <a16:creationId xmlns:a16="http://schemas.microsoft.com/office/drawing/2014/main" id="{CFA37938-E417-D90A-E550-35407AC13064}"/>
                </a:ext>
              </a:extLst>
            </p:cNvPr>
            <p:cNvCxnSpPr>
              <a:cxnSpLocks noChangeShapeType="1"/>
              <a:stCxn id="6158" idx="4"/>
              <a:endCxn id="6167" idx="0"/>
            </p:cNvCxnSpPr>
            <p:nvPr/>
          </p:nvCxnSpPr>
          <p:spPr bwMode="auto">
            <a:xfrm>
              <a:off x="4341" y="2584"/>
              <a:ext cx="0" cy="64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61" name="Oval 17">
              <a:extLst>
                <a:ext uri="{FF2B5EF4-FFF2-40B4-BE49-F238E27FC236}">
                  <a16:creationId xmlns:a16="http://schemas.microsoft.com/office/drawing/2014/main" id="{42B105B5-906A-69FE-6719-49C740DFA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1300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c</a:t>
              </a:r>
            </a:p>
          </p:txBody>
        </p:sp>
        <p:cxnSp>
          <p:nvCxnSpPr>
            <p:cNvPr id="6162" name="AutoShape 18">
              <a:extLst>
                <a:ext uri="{FF2B5EF4-FFF2-40B4-BE49-F238E27FC236}">
                  <a16:creationId xmlns:a16="http://schemas.microsoft.com/office/drawing/2014/main" id="{6621A0E0-EE8D-8228-C7A9-0F6283BCB9A0}"/>
                </a:ext>
              </a:extLst>
            </p:cNvPr>
            <p:cNvCxnSpPr>
              <a:cxnSpLocks noChangeShapeType="1"/>
              <a:stCxn id="6161" idx="4"/>
              <a:endCxn id="6163" idx="0"/>
            </p:cNvCxnSpPr>
            <p:nvPr/>
          </p:nvCxnSpPr>
          <p:spPr bwMode="auto">
            <a:xfrm>
              <a:off x="5301" y="1619"/>
              <a:ext cx="0" cy="645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63" name="Oval 19">
              <a:extLst>
                <a:ext uri="{FF2B5EF4-FFF2-40B4-BE49-F238E27FC236}">
                  <a16:creationId xmlns:a16="http://schemas.microsoft.com/office/drawing/2014/main" id="{C0A81B7B-2E5B-1A01-6F2C-1D159296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2265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f</a:t>
              </a:r>
            </a:p>
          </p:txBody>
        </p:sp>
        <p:cxnSp>
          <p:nvCxnSpPr>
            <p:cNvPr id="6164" name="AutoShape 20">
              <a:extLst>
                <a:ext uri="{FF2B5EF4-FFF2-40B4-BE49-F238E27FC236}">
                  <a16:creationId xmlns:a16="http://schemas.microsoft.com/office/drawing/2014/main" id="{523909F0-07ED-0107-7C28-9E687498A130}"/>
                </a:ext>
              </a:extLst>
            </p:cNvPr>
            <p:cNvCxnSpPr>
              <a:cxnSpLocks noChangeShapeType="1"/>
              <a:stCxn id="6163" idx="4"/>
              <a:endCxn id="6169" idx="0"/>
            </p:cNvCxnSpPr>
            <p:nvPr/>
          </p:nvCxnSpPr>
          <p:spPr bwMode="auto">
            <a:xfrm>
              <a:off x="5301" y="2584"/>
              <a:ext cx="0" cy="64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65" name="Oval 21">
              <a:extLst>
                <a:ext uri="{FF2B5EF4-FFF2-40B4-BE49-F238E27FC236}">
                  <a16:creationId xmlns:a16="http://schemas.microsoft.com/office/drawing/2014/main" id="{92FAC186-B17B-88A2-5CAC-2C082EB8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225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g</a:t>
              </a:r>
            </a:p>
          </p:txBody>
        </p:sp>
        <p:cxnSp>
          <p:nvCxnSpPr>
            <p:cNvPr id="6166" name="AutoShape 22">
              <a:extLst>
                <a:ext uri="{FF2B5EF4-FFF2-40B4-BE49-F238E27FC236}">
                  <a16:creationId xmlns:a16="http://schemas.microsoft.com/office/drawing/2014/main" id="{43F270E1-DCDD-F5DE-C943-D45C70D64F7F}"/>
                </a:ext>
              </a:extLst>
            </p:cNvPr>
            <p:cNvCxnSpPr>
              <a:cxnSpLocks noChangeShapeType="1"/>
              <a:stCxn id="6165" idx="6"/>
              <a:endCxn id="6167" idx="2"/>
            </p:cNvCxnSpPr>
            <p:nvPr/>
          </p:nvCxnSpPr>
          <p:spPr bwMode="auto">
            <a:xfrm>
              <a:off x="3535" y="3384"/>
              <a:ext cx="646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67" name="Oval 23">
              <a:extLst>
                <a:ext uri="{FF2B5EF4-FFF2-40B4-BE49-F238E27FC236}">
                  <a16:creationId xmlns:a16="http://schemas.microsoft.com/office/drawing/2014/main" id="{F158B424-D732-E4C2-2F9A-0E61C313B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3225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h</a:t>
              </a:r>
            </a:p>
          </p:txBody>
        </p:sp>
        <p:cxnSp>
          <p:nvCxnSpPr>
            <p:cNvPr id="6168" name="AutoShape 24">
              <a:extLst>
                <a:ext uri="{FF2B5EF4-FFF2-40B4-BE49-F238E27FC236}">
                  <a16:creationId xmlns:a16="http://schemas.microsoft.com/office/drawing/2014/main" id="{0E31F71B-214D-17A2-B7ED-7423E81E2D30}"/>
                </a:ext>
              </a:extLst>
            </p:cNvPr>
            <p:cNvCxnSpPr>
              <a:cxnSpLocks noChangeShapeType="1"/>
              <a:stCxn id="6167" idx="6"/>
              <a:endCxn id="6169" idx="2"/>
            </p:cNvCxnSpPr>
            <p:nvPr/>
          </p:nvCxnSpPr>
          <p:spPr bwMode="auto">
            <a:xfrm>
              <a:off x="4501" y="3384"/>
              <a:ext cx="640" cy="0"/>
            </a:xfrm>
            <a:prstGeom prst="straightConnector1">
              <a:avLst/>
            </a:prstGeom>
            <a:noFill/>
            <a:ln w="9360" cap="sq">
              <a:solidFill>
                <a:srgbClr val="000000"/>
              </a:solidFill>
              <a:prstDash val="sysDot"/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169" name="Oval 25">
              <a:extLst>
                <a:ext uri="{FF2B5EF4-FFF2-40B4-BE49-F238E27FC236}">
                  <a16:creationId xmlns:a16="http://schemas.microsoft.com/office/drawing/2014/main" id="{23916D95-D228-4D0C-1FE4-3E72516FC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2" y="3225"/>
              <a:ext cx="318" cy="318"/>
            </a:xfrm>
            <a:prstGeom prst="ellipse">
              <a:avLst/>
            </a:prstGeom>
            <a:noFill/>
            <a:ln w="381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/>
                <a:t>i</a:t>
              </a:r>
            </a:p>
          </p:txBody>
        </p:sp>
        <p:sp>
          <p:nvSpPr>
            <p:cNvPr id="6170" name="Text Box 26">
              <a:extLst>
                <a:ext uri="{FF2B5EF4-FFF2-40B4-BE49-F238E27FC236}">
                  <a16:creationId xmlns:a16="http://schemas.microsoft.com/office/drawing/2014/main" id="{69912EA3-62BC-9E8E-2BCB-30B8803AD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" y="1334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6171" name="Text Box 27">
              <a:extLst>
                <a:ext uri="{FF2B5EF4-FFF2-40B4-BE49-F238E27FC236}">
                  <a16:creationId xmlns:a16="http://schemas.microsoft.com/office/drawing/2014/main" id="{E357C840-9D31-A5FC-60DC-4BF137358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5" y="1803"/>
              <a:ext cx="26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6172" name="Text Box 28">
              <a:extLst>
                <a:ext uri="{FF2B5EF4-FFF2-40B4-BE49-F238E27FC236}">
                  <a16:creationId xmlns:a16="http://schemas.microsoft.com/office/drawing/2014/main" id="{B76EF8FF-D1A2-5192-2D76-A03CF7D88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7" y="2299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6173" name="Text Box 29">
              <a:extLst>
                <a:ext uri="{FF2B5EF4-FFF2-40B4-BE49-F238E27FC236}">
                  <a16:creationId xmlns:a16="http://schemas.microsoft.com/office/drawing/2014/main" id="{25AAC54A-A467-EABB-ECFF-E2A80B5CD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2763"/>
              <a:ext cx="43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11</a:t>
              </a:r>
            </a:p>
          </p:txBody>
        </p:sp>
        <p:sp>
          <p:nvSpPr>
            <p:cNvPr id="6174" name="Text Box 30">
              <a:extLst>
                <a:ext uri="{FF2B5EF4-FFF2-40B4-BE49-F238E27FC236}">
                  <a16:creationId xmlns:a16="http://schemas.microsoft.com/office/drawing/2014/main" id="{EDC742E6-5D92-70A1-3519-6A5CC639C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6" y="1334"/>
              <a:ext cx="27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6175" name="Text Box 31">
              <a:extLst>
                <a:ext uri="{FF2B5EF4-FFF2-40B4-BE49-F238E27FC236}">
                  <a16:creationId xmlns:a16="http://schemas.microsoft.com/office/drawing/2014/main" id="{0D88ED7E-190E-3450-10DD-EE69024D7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2299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6176" name="Text Box 32">
              <a:extLst>
                <a:ext uri="{FF2B5EF4-FFF2-40B4-BE49-F238E27FC236}">
                  <a16:creationId xmlns:a16="http://schemas.microsoft.com/office/drawing/2014/main" id="{F3764EF4-BCBE-4459-35EF-59571E9CF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764"/>
              <a:ext cx="51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9</a:t>
              </a:r>
            </a:p>
          </p:txBody>
        </p:sp>
        <p:sp>
          <p:nvSpPr>
            <p:cNvPr id="6177" name="Text Box 33">
              <a:extLst>
                <a:ext uri="{FF2B5EF4-FFF2-40B4-BE49-F238E27FC236}">
                  <a16:creationId xmlns:a16="http://schemas.microsoft.com/office/drawing/2014/main" id="{4719D84E-31CE-F5F3-5146-63D27ADEA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1804"/>
              <a:ext cx="26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6178" name="Text Box 34">
              <a:extLst>
                <a:ext uri="{FF2B5EF4-FFF2-40B4-BE49-F238E27FC236}">
                  <a16:creationId xmlns:a16="http://schemas.microsoft.com/office/drawing/2014/main" id="{87B70D34-6AE0-BADA-E2C4-8CF638C8B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771"/>
              <a:ext cx="260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6179" name="Text Box 35">
              <a:extLst>
                <a:ext uri="{FF2B5EF4-FFF2-40B4-BE49-F238E27FC236}">
                  <a16:creationId xmlns:a16="http://schemas.microsoft.com/office/drawing/2014/main" id="{27203D78-7008-AEAF-A15D-ABE86083B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3259"/>
              <a:ext cx="27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12</a:t>
              </a:r>
            </a:p>
          </p:txBody>
        </p:sp>
        <p:sp>
          <p:nvSpPr>
            <p:cNvPr id="6180" name="Text Box 36">
              <a:extLst>
                <a:ext uri="{FF2B5EF4-FFF2-40B4-BE49-F238E27FC236}">
                  <a16:creationId xmlns:a16="http://schemas.microsoft.com/office/drawing/2014/main" id="{B01128E4-FC92-094E-D96C-D79CF43E62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7" y="3259"/>
              <a:ext cx="194" cy="2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1pPr>
              <a:lvl2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2pPr>
              <a:lvl3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3pPr>
              <a:lvl4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4pPr>
              <a:lvl5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US" altLang="pt-BR" sz="2000">
                  <a:solidFill>
                    <a:srgbClr val="0000FF"/>
                  </a:solidFill>
                </a:rPr>
                <a:t>5</a:t>
              </a:r>
            </a:p>
          </p:txBody>
        </p:sp>
      </p:grpSp>
      <p:sp>
        <p:nvSpPr>
          <p:cNvPr id="6181" name="Text Box 37">
            <a:extLst>
              <a:ext uri="{FF2B5EF4-FFF2-40B4-BE49-F238E27FC236}">
                <a16:creationId xmlns:a16="http://schemas.microsoft.com/office/drawing/2014/main" id="{594833D6-53A0-39E5-6120-0BCE307FC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585FC5D-B6E0-97DB-739D-522FD37FA1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Up-Tree Intuition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689DE39-E203-366B-E49F-F9EC982B5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ln/>
        </p:spPr>
        <p:txBody>
          <a:bodyPr/>
          <a:lstStyle/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>
                <a:solidFill>
                  <a:srgbClr val="006600"/>
                </a:solidFill>
              </a:rPr>
              <a:t>Finding the representative member of a set is somewhat like the </a:t>
            </a:r>
            <a:r>
              <a:rPr lang="en-US" altLang="pt-BR" i="1">
                <a:solidFill>
                  <a:srgbClr val="006600"/>
                </a:solidFill>
              </a:rPr>
              <a:t>opposite</a:t>
            </a:r>
            <a:r>
              <a:rPr lang="en-US" altLang="pt-BR">
                <a:solidFill>
                  <a:srgbClr val="006600"/>
                </a:solidFill>
              </a:rPr>
              <a:t> of finding whether a given key exists in a set.</a:t>
            </a:r>
          </a:p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altLang="pt-BR"/>
          </a:p>
          <a:p>
            <a:pPr indent="-339725" algn="ctr">
              <a:buClrTx/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altLang="pt-BR">
                <a:solidFill>
                  <a:srgbClr val="0000FF"/>
                </a:solidFill>
              </a:rPr>
              <a:t>So, instead of using trees with pointers from each node to its children; let’s use trees with a pointer from each node to its parent.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2EC3FAE-E155-9052-DAAD-0B4702AEE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Up-Tree Union-Find </a:t>
            </a:r>
            <a:br>
              <a:rPr lang="en-US" altLang="pt-BR"/>
            </a:br>
            <a:r>
              <a:rPr lang="en-US" altLang="pt-BR"/>
              <a:t>Data Structure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B42C81E-54DF-F31D-ADE2-FCFB2E7AFD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4343400" cy="4114800"/>
          </a:xfrm>
          <a:ln/>
        </p:spPr>
        <p:txBody>
          <a:bodyPr/>
          <a:lstStyle/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Each subset is an up-tree with its root as its representative member</a:t>
            </a:r>
          </a:p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All members of a given set are nodes in that set’s up-tree</a:t>
            </a:r>
          </a:p>
          <a:p>
            <a:pPr marL="339725" indent="-339725">
              <a:buFont typeface="Times New Roman" panose="02020603050405020304" pitchFamily="18" charset="0"/>
              <a:buChar char="•"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 altLang="pt-BR"/>
              <a:t>Hash table maps input data to the node associated with that data</a:t>
            </a:r>
          </a:p>
        </p:txBody>
      </p:sp>
      <p:sp>
        <p:nvSpPr>
          <p:cNvPr id="8195" name="Oval 3">
            <a:extLst>
              <a:ext uri="{FF2B5EF4-FFF2-40B4-BE49-F238E27FC236}">
                <a16:creationId xmlns:a16="http://schemas.microsoft.com/office/drawing/2014/main" id="{E14299E1-4834-4F5D-40EC-F9C8F8AFC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48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sp>
        <p:nvSpPr>
          <p:cNvPr id="8196" name="Oval 4">
            <a:extLst>
              <a:ext uri="{FF2B5EF4-FFF2-40B4-BE49-F238E27FC236}">
                <a16:creationId xmlns:a16="http://schemas.microsoft.com/office/drawing/2014/main" id="{9D9EAF84-6339-6B6D-84BA-27822EFA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048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FA2FF0E6-7550-140A-5E35-D453317BB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8" y="3048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5C3336F1-1DCC-5B6E-BFD6-C9F89193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0263" y="3048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25D6C0EA-1E9C-822A-2A83-35EC5FCD2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763" y="40703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8200" name="AutoShape 8">
            <a:extLst>
              <a:ext uri="{FF2B5EF4-FFF2-40B4-BE49-F238E27FC236}">
                <a16:creationId xmlns:a16="http://schemas.microsoft.com/office/drawing/2014/main" id="{41634BCF-70A7-5114-B6D6-58A9EC0A0916}"/>
              </a:ext>
            </a:extLst>
          </p:cNvPr>
          <p:cNvCxnSpPr>
            <a:cxnSpLocks noChangeShapeType="1"/>
            <a:stCxn id="8199" idx="0"/>
            <a:endCxn id="8195" idx="3"/>
          </p:cNvCxnSpPr>
          <p:nvPr/>
        </p:nvCxnSpPr>
        <p:spPr bwMode="auto">
          <a:xfrm flipV="1">
            <a:off x="4830763" y="3481388"/>
            <a:ext cx="349250" cy="5889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1" name="Oval 9">
            <a:extLst>
              <a:ext uri="{FF2B5EF4-FFF2-40B4-BE49-F238E27FC236}">
                <a16:creationId xmlns:a16="http://schemas.microsoft.com/office/drawing/2014/main" id="{A1A00091-223A-17D5-2FC3-340D3B9FC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40703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8202" name="AutoShape 10">
            <a:extLst>
              <a:ext uri="{FF2B5EF4-FFF2-40B4-BE49-F238E27FC236}">
                <a16:creationId xmlns:a16="http://schemas.microsoft.com/office/drawing/2014/main" id="{321F1FCA-50FF-3676-416C-A1F5AD43127F}"/>
              </a:ext>
            </a:extLst>
          </p:cNvPr>
          <p:cNvCxnSpPr>
            <a:cxnSpLocks noChangeShapeType="1"/>
            <a:stCxn id="8201" idx="0"/>
            <a:endCxn id="8195" idx="5"/>
          </p:cNvCxnSpPr>
          <p:nvPr/>
        </p:nvCxnSpPr>
        <p:spPr bwMode="auto">
          <a:xfrm flipH="1" flipV="1">
            <a:off x="5538788" y="3481388"/>
            <a:ext cx="315912" cy="5889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3" name="Oval 11">
            <a:extLst>
              <a:ext uri="{FF2B5EF4-FFF2-40B4-BE49-F238E27FC236}">
                <a16:creationId xmlns:a16="http://schemas.microsoft.com/office/drawing/2014/main" id="{D7F21231-BE5C-2AF3-50F2-009730D6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50927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8204" name="AutoShape 12">
            <a:extLst>
              <a:ext uri="{FF2B5EF4-FFF2-40B4-BE49-F238E27FC236}">
                <a16:creationId xmlns:a16="http://schemas.microsoft.com/office/drawing/2014/main" id="{2CC5B323-D31B-96D0-16A6-F40B8D18F19C}"/>
              </a:ext>
            </a:extLst>
          </p:cNvPr>
          <p:cNvCxnSpPr>
            <a:cxnSpLocks noChangeShapeType="1"/>
            <a:stCxn id="8203" idx="0"/>
            <a:endCxn id="8201" idx="4"/>
          </p:cNvCxnSpPr>
          <p:nvPr/>
        </p:nvCxnSpPr>
        <p:spPr bwMode="auto">
          <a:xfrm flipV="1">
            <a:off x="5854700" y="4578350"/>
            <a:ext cx="1588" cy="514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5" name="Rectangle 13">
            <a:extLst>
              <a:ext uri="{FF2B5EF4-FFF2-40B4-BE49-F238E27FC236}">
                <a16:creationId xmlns:a16="http://schemas.microsoft.com/office/drawing/2014/main" id="{32BD0B4A-6D9B-F7D7-D15D-4346C80CA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19800"/>
            <a:ext cx="45751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Up-trees are </a:t>
            </a:r>
            <a:r>
              <a:rPr lang="en-US" altLang="pt-BR" b="1">
                <a:solidFill>
                  <a:srgbClr val="FF0000"/>
                </a:solidFill>
              </a:rPr>
              <a:t>not</a:t>
            </a:r>
            <a:r>
              <a:rPr lang="en-US" altLang="pt-BR">
                <a:solidFill>
                  <a:srgbClr val="FF0000"/>
                </a:solidFill>
              </a:rPr>
              <a:t> necessarily binary!</a:t>
            </a:r>
          </a:p>
        </p:txBody>
      </p:sp>
      <p:sp>
        <p:nvSpPr>
          <p:cNvPr id="8206" name="Oval 14">
            <a:extLst>
              <a:ext uri="{FF2B5EF4-FFF2-40B4-BE49-F238E27FC236}">
                <a16:creationId xmlns:a16="http://schemas.microsoft.com/office/drawing/2014/main" id="{CDB4477F-ADF6-A72E-4FCF-428B8D25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64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8207" name="AutoShape 15">
            <a:extLst>
              <a:ext uri="{FF2B5EF4-FFF2-40B4-BE49-F238E27FC236}">
                <a16:creationId xmlns:a16="http://schemas.microsoft.com/office/drawing/2014/main" id="{3AF212A8-F7A8-52BF-1282-EF7BB3A9F5AE}"/>
              </a:ext>
            </a:extLst>
          </p:cNvPr>
          <p:cNvCxnSpPr>
            <a:cxnSpLocks noChangeShapeType="1"/>
            <a:stCxn id="8206" idx="0"/>
            <a:endCxn id="8196" idx="4"/>
          </p:cNvCxnSpPr>
          <p:nvPr/>
        </p:nvCxnSpPr>
        <p:spPr bwMode="auto">
          <a:xfrm flipV="1">
            <a:off x="6654800" y="3556000"/>
            <a:ext cx="1588" cy="508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8208" name="Oval 16">
            <a:extLst>
              <a:ext uri="{FF2B5EF4-FFF2-40B4-BE49-F238E27FC236}">
                <a16:creationId xmlns:a16="http://schemas.microsoft.com/office/drawing/2014/main" id="{0203BCA6-0E62-6966-B1D1-6F1E7945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0640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8209" name="AutoShape 17">
            <a:extLst>
              <a:ext uri="{FF2B5EF4-FFF2-40B4-BE49-F238E27FC236}">
                <a16:creationId xmlns:a16="http://schemas.microsoft.com/office/drawing/2014/main" id="{AC07F873-4522-F0C3-45CA-CDC20384D52D}"/>
              </a:ext>
            </a:extLst>
          </p:cNvPr>
          <p:cNvCxnSpPr>
            <a:cxnSpLocks noChangeShapeType="1"/>
            <a:stCxn id="8208" idx="0"/>
            <a:endCxn id="8198" idx="4"/>
          </p:cNvCxnSpPr>
          <p:nvPr/>
        </p:nvCxnSpPr>
        <p:spPr bwMode="auto">
          <a:xfrm flipH="1" flipV="1">
            <a:off x="8704263" y="3556000"/>
            <a:ext cx="7937" cy="508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EC704272-926C-AF75-66ED-346C2BB0C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Find</a:t>
            </a:r>
          </a:p>
        </p:txBody>
      </p:sp>
      <p:sp>
        <p:nvSpPr>
          <p:cNvPr id="9218" name="Oval 2">
            <a:extLst>
              <a:ext uri="{FF2B5EF4-FFF2-40B4-BE49-F238E27FC236}">
                <a16:creationId xmlns:a16="http://schemas.microsoft.com/office/drawing/2014/main" id="{F3ED2853-D353-216B-0E77-6D3817B5A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sp>
        <p:nvSpPr>
          <p:cNvPr id="9219" name="Oval 3">
            <a:extLst>
              <a:ext uri="{FF2B5EF4-FFF2-40B4-BE49-F238E27FC236}">
                <a16:creationId xmlns:a16="http://schemas.microsoft.com/office/drawing/2014/main" id="{49FDD591-8EFD-0BC3-A42A-01279B10E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sp>
        <p:nvSpPr>
          <p:cNvPr id="9220" name="Oval 4">
            <a:extLst>
              <a:ext uri="{FF2B5EF4-FFF2-40B4-BE49-F238E27FC236}">
                <a16:creationId xmlns:a16="http://schemas.microsoft.com/office/drawing/2014/main" id="{553A6181-BEB5-01CA-8388-F0BEF8AC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13E6258A-A093-559F-76EB-FB2337278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45801DF1-5435-9A21-56F8-6D094BF04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9223" name="AutoShape 7">
            <a:extLst>
              <a:ext uri="{FF2B5EF4-FFF2-40B4-BE49-F238E27FC236}">
                <a16:creationId xmlns:a16="http://schemas.microsoft.com/office/drawing/2014/main" id="{F9F7101D-DCD2-E28B-27DB-D85A0A349016}"/>
              </a:ext>
            </a:extLst>
          </p:cNvPr>
          <p:cNvCxnSpPr>
            <a:cxnSpLocks noChangeShapeType="1"/>
            <a:stCxn id="9222" idx="0"/>
            <a:endCxn id="9218" idx="3"/>
          </p:cNvCxnSpPr>
          <p:nvPr/>
        </p:nvCxnSpPr>
        <p:spPr bwMode="auto">
          <a:xfrm flipV="1">
            <a:off x="1549400" y="3633788"/>
            <a:ext cx="349250" cy="5889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4" name="Oval 8">
            <a:extLst>
              <a:ext uri="{FF2B5EF4-FFF2-40B4-BE49-F238E27FC236}">
                <a16:creationId xmlns:a16="http://schemas.microsoft.com/office/drawing/2014/main" id="{6C4502A5-8CC4-C0C4-0F09-2293FB141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9225" name="AutoShape 9">
            <a:extLst>
              <a:ext uri="{FF2B5EF4-FFF2-40B4-BE49-F238E27FC236}">
                <a16:creationId xmlns:a16="http://schemas.microsoft.com/office/drawing/2014/main" id="{7BE9EB6A-3DCA-6EBF-9E50-7A558C978E64}"/>
              </a:ext>
            </a:extLst>
          </p:cNvPr>
          <p:cNvCxnSpPr>
            <a:cxnSpLocks noChangeShapeType="1"/>
            <a:stCxn id="9224" idx="0"/>
            <a:endCxn id="9218" idx="5"/>
          </p:cNvCxnSpPr>
          <p:nvPr/>
        </p:nvCxnSpPr>
        <p:spPr bwMode="auto">
          <a:xfrm flipH="1" flipV="1">
            <a:off x="2257425" y="3633788"/>
            <a:ext cx="315913" cy="5889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6" name="Oval 10">
            <a:extLst>
              <a:ext uri="{FF2B5EF4-FFF2-40B4-BE49-F238E27FC236}">
                <a16:creationId xmlns:a16="http://schemas.microsoft.com/office/drawing/2014/main" id="{746DE0ED-891F-FD4B-9778-68D7845AE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52451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227" name="AutoShape 11">
            <a:extLst>
              <a:ext uri="{FF2B5EF4-FFF2-40B4-BE49-F238E27FC236}">
                <a16:creationId xmlns:a16="http://schemas.microsoft.com/office/drawing/2014/main" id="{E58CD2E6-C966-1372-82E9-B2D7B75A9F17}"/>
              </a:ext>
            </a:extLst>
          </p:cNvPr>
          <p:cNvCxnSpPr>
            <a:cxnSpLocks noChangeShapeType="1"/>
            <a:stCxn id="9226" idx="0"/>
            <a:endCxn id="9224" idx="4"/>
          </p:cNvCxnSpPr>
          <p:nvPr/>
        </p:nvCxnSpPr>
        <p:spPr bwMode="auto">
          <a:xfrm flipV="1">
            <a:off x="2573338" y="4730750"/>
            <a:ext cx="1587" cy="514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28" name="Oval 12">
            <a:extLst>
              <a:ext uri="{FF2B5EF4-FFF2-40B4-BE49-F238E27FC236}">
                <a16:creationId xmlns:a16="http://schemas.microsoft.com/office/drawing/2014/main" id="{4FF61E3D-3017-A65B-3D70-692DDBA4D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42164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9229" name="AutoShape 13">
            <a:extLst>
              <a:ext uri="{FF2B5EF4-FFF2-40B4-BE49-F238E27FC236}">
                <a16:creationId xmlns:a16="http://schemas.microsoft.com/office/drawing/2014/main" id="{90FD00A3-C3A1-BFEE-06F9-AF3F995C14BA}"/>
              </a:ext>
            </a:extLst>
          </p:cNvPr>
          <p:cNvCxnSpPr>
            <a:cxnSpLocks noChangeShapeType="1"/>
            <a:stCxn id="9228" idx="0"/>
            <a:endCxn id="9219" idx="4"/>
          </p:cNvCxnSpPr>
          <p:nvPr/>
        </p:nvCxnSpPr>
        <p:spPr bwMode="auto">
          <a:xfrm flipV="1">
            <a:off x="3373438" y="3708400"/>
            <a:ext cx="1587" cy="508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0" name="Oval 14">
            <a:extLst>
              <a:ext uri="{FF2B5EF4-FFF2-40B4-BE49-F238E27FC236}">
                <a16:creationId xmlns:a16="http://schemas.microsoft.com/office/drawing/2014/main" id="{86C82DCB-4235-4AD7-4558-C0D94DC5D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16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9231" name="AutoShape 15">
            <a:extLst>
              <a:ext uri="{FF2B5EF4-FFF2-40B4-BE49-F238E27FC236}">
                <a16:creationId xmlns:a16="http://schemas.microsoft.com/office/drawing/2014/main" id="{67EA0275-5CF7-0D58-678E-9B53360E11E5}"/>
              </a:ext>
            </a:extLst>
          </p:cNvPr>
          <p:cNvCxnSpPr>
            <a:cxnSpLocks noChangeShapeType="1"/>
            <a:stCxn id="9230" idx="0"/>
            <a:endCxn id="9221" idx="4"/>
          </p:cNvCxnSpPr>
          <p:nvPr/>
        </p:nvCxnSpPr>
        <p:spPr bwMode="auto">
          <a:xfrm flipV="1">
            <a:off x="5418138" y="3708400"/>
            <a:ext cx="4762" cy="508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2" name="Text Box 16">
            <a:extLst>
              <a:ext uri="{FF2B5EF4-FFF2-40B4-BE49-F238E27FC236}">
                <a16:creationId xmlns:a16="http://schemas.microsoft.com/office/drawing/2014/main" id="{D2D8B9FE-1DC8-B011-A222-32C15E624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946275"/>
            <a:ext cx="101123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f</a:t>
            </a:r>
            <a:r>
              <a:rPr lang="en-US" altLang="pt-BR"/>
              <a:t>)</a:t>
            </a:r>
          </a:p>
          <a:p>
            <a:pPr>
              <a:buClrTx/>
              <a:buFontTx/>
              <a:buNone/>
            </a:pPr>
            <a:r>
              <a:rPr lang="en-US" altLang="pt-BR"/>
              <a:t>find(</a:t>
            </a:r>
            <a:r>
              <a:rPr lang="en-US" altLang="pt-BR">
                <a:solidFill>
                  <a:srgbClr val="FF0000"/>
                </a:solidFill>
              </a:rPr>
              <a:t>e</a:t>
            </a:r>
            <a:r>
              <a:rPr lang="en-US" altLang="pt-BR"/>
              <a:t>)</a:t>
            </a:r>
          </a:p>
        </p:txBody>
      </p:sp>
      <p:sp>
        <p:nvSpPr>
          <p:cNvPr id="9233" name="Oval 17">
            <a:extLst>
              <a:ext uri="{FF2B5EF4-FFF2-40B4-BE49-F238E27FC236}">
                <a16:creationId xmlns:a16="http://schemas.microsoft.com/office/drawing/2014/main" id="{28E3D512-4BC1-EE2E-8FA5-F413A5396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25908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9234" name="AutoShape 18">
            <a:extLst>
              <a:ext uri="{FF2B5EF4-FFF2-40B4-BE49-F238E27FC236}">
                <a16:creationId xmlns:a16="http://schemas.microsoft.com/office/drawing/2014/main" id="{7DBBA0EE-7590-7BD8-F4B4-68265EB6207A}"/>
              </a:ext>
            </a:extLst>
          </p:cNvPr>
          <p:cNvCxnSpPr>
            <a:cxnSpLocks noChangeShapeType="1"/>
            <a:stCxn id="9233" idx="6"/>
            <a:endCxn id="9238" idx="2"/>
          </p:cNvCxnSpPr>
          <p:nvPr/>
        </p:nvCxnSpPr>
        <p:spPr bwMode="auto">
          <a:xfrm>
            <a:off x="6929438" y="2754313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35" name="AutoShape 19">
            <a:extLst>
              <a:ext uri="{FF2B5EF4-FFF2-40B4-BE49-F238E27FC236}">
                <a16:creationId xmlns:a16="http://schemas.microsoft.com/office/drawing/2014/main" id="{6593B396-66CC-F0C0-0795-D1A71F26457E}"/>
              </a:ext>
            </a:extLst>
          </p:cNvPr>
          <p:cNvCxnSpPr>
            <a:cxnSpLocks noChangeShapeType="1"/>
            <a:stCxn id="9233" idx="4"/>
            <a:endCxn id="9236" idx="0"/>
          </p:cNvCxnSpPr>
          <p:nvPr/>
        </p:nvCxnSpPr>
        <p:spPr bwMode="auto">
          <a:xfrm>
            <a:off x="6765925" y="2917825"/>
            <a:ext cx="1588" cy="66040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6" name="Oval 20">
            <a:extLst>
              <a:ext uri="{FF2B5EF4-FFF2-40B4-BE49-F238E27FC236}">
                <a16:creationId xmlns:a16="http://schemas.microsoft.com/office/drawing/2014/main" id="{13CAA1D0-5D5D-46E0-057F-5287664BB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3578225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9237" name="AutoShape 21">
            <a:extLst>
              <a:ext uri="{FF2B5EF4-FFF2-40B4-BE49-F238E27FC236}">
                <a16:creationId xmlns:a16="http://schemas.microsoft.com/office/drawing/2014/main" id="{4F8098D0-EA5F-9311-78B2-068A803708DB}"/>
              </a:ext>
            </a:extLst>
          </p:cNvPr>
          <p:cNvCxnSpPr>
            <a:cxnSpLocks noChangeShapeType="1"/>
            <a:stCxn id="9236" idx="4"/>
            <a:endCxn id="9248" idx="0"/>
          </p:cNvCxnSpPr>
          <p:nvPr/>
        </p:nvCxnSpPr>
        <p:spPr bwMode="auto">
          <a:xfrm>
            <a:off x="6765925" y="3905250"/>
            <a:ext cx="1588" cy="6540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38" name="Oval 22">
            <a:extLst>
              <a:ext uri="{FF2B5EF4-FFF2-40B4-BE49-F238E27FC236}">
                <a16:creationId xmlns:a16="http://schemas.microsoft.com/office/drawing/2014/main" id="{DA888C9D-3BC8-8B13-4437-C51542A6E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5908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9239" name="AutoShape 23">
            <a:extLst>
              <a:ext uri="{FF2B5EF4-FFF2-40B4-BE49-F238E27FC236}">
                <a16:creationId xmlns:a16="http://schemas.microsoft.com/office/drawing/2014/main" id="{E69E6FD5-4DA6-368D-7EF8-DAB11F9146CC}"/>
              </a:ext>
            </a:extLst>
          </p:cNvPr>
          <p:cNvCxnSpPr>
            <a:cxnSpLocks noChangeShapeType="1"/>
            <a:stCxn id="9238" idx="6"/>
            <a:endCxn id="9244" idx="2"/>
          </p:cNvCxnSpPr>
          <p:nvPr/>
        </p:nvCxnSpPr>
        <p:spPr bwMode="auto">
          <a:xfrm>
            <a:off x="7916863" y="2754313"/>
            <a:ext cx="655637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0" name="AutoShape 24">
            <a:extLst>
              <a:ext uri="{FF2B5EF4-FFF2-40B4-BE49-F238E27FC236}">
                <a16:creationId xmlns:a16="http://schemas.microsoft.com/office/drawing/2014/main" id="{F192E8B1-80A0-84B5-48BB-000D5B1FD863}"/>
              </a:ext>
            </a:extLst>
          </p:cNvPr>
          <p:cNvCxnSpPr>
            <a:cxnSpLocks noChangeShapeType="1"/>
            <a:stCxn id="9238" idx="4"/>
            <a:endCxn id="9241" idx="0"/>
          </p:cNvCxnSpPr>
          <p:nvPr/>
        </p:nvCxnSpPr>
        <p:spPr bwMode="auto">
          <a:xfrm>
            <a:off x="7753350" y="2917825"/>
            <a:ext cx="1588" cy="66040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1" name="Oval 25">
            <a:extLst>
              <a:ext uri="{FF2B5EF4-FFF2-40B4-BE49-F238E27FC236}">
                <a16:creationId xmlns:a16="http://schemas.microsoft.com/office/drawing/2014/main" id="{FEFEB39C-365B-4FB2-7AE1-BB22265B5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578225"/>
            <a:ext cx="327025" cy="327025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9242" name="AutoShape 26">
            <a:extLst>
              <a:ext uri="{FF2B5EF4-FFF2-40B4-BE49-F238E27FC236}">
                <a16:creationId xmlns:a16="http://schemas.microsoft.com/office/drawing/2014/main" id="{FFD52136-7D5E-A719-73AA-E91E08F46D2F}"/>
              </a:ext>
            </a:extLst>
          </p:cNvPr>
          <p:cNvCxnSpPr>
            <a:cxnSpLocks noChangeShapeType="1"/>
            <a:stCxn id="9241" idx="6"/>
            <a:endCxn id="9246" idx="2"/>
          </p:cNvCxnSpPr>
          <p:nvPr/>
        </p:nvCxnSpPr>
        <p:spPr bwMode="auto">
          <a:xfrm>
            <a:off x="7916863" y="3741738"/>
            <a:ext cx="655637" cy="1587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43" name="AutoShape 27">
            <a:extLst>
              <a:ext uri="{FF2B5EF4-FFF2-40B4-BE49-F238E27FC236}">
                <a16:creationId xmlns:a16="http://schemas.microsoft.com/office/drawing/2014/main" id="{6ADB4E1E-B956-B1DB-84F1-E34D31AA3A8B}"/>
              </a:ext>
            </a:extLst>
          </p:cNvPr>
          <p:cNvCxnSpPr>
            <a:cxnSpLocks noChangeShapeType="1"/>
            <a:stCxn id="9241" idx="4"/>
            <a:endCxn id="9250" idx="0"/>
          </p:cNvCxnSpPr>
          <p:nvPr/>
        </p:nvCxnSpPr>
        <p:spPr bwMode="auto">
          <a:xfrm>
            <a:off x="7753350" y="3905250"/>
            <a:ext cx="1588" cy="6540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4" name="Oval 28">
            <a:extLst>
              <a:ext uri="{FF2B5EF4-FFF2-40B4-BE49-F238E27FC236}">
                <a16:creationId xmlns:a16="http://schemas.microsoft.com/office/drawing/2014/main" id="{C47E899C-0E7A-8376-0E4B-DEC61079D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25908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9245" name="AutoShape 29">
            <a:extLst>
              <a:ext uri="{FF2B5EF4-FFF2-40B4-BE49-F238E27FC236}">
                <a16:creationId xmlns:a16="http://schemas.microsoft.com/office/drawing/2014/main" id="{550940B3-7EB0-96F7-6330-E68A660F5034}"/>
              </a:ext>
            </a:extLst>
          </p:cNvPr>
          <p:cNvCxnSpPr>
            <a:cxnSpLocks noChangeShapeType="1"/>
            <a:stCxn id="9244" idx="4"/>
            <a:endCxn id="9246" idx="0"/>
          </p:cNvCxnSpPr>
          <p:nvPr/>
        </p:nvCxnSpPr>
        <p:spPr bwMode="auto">
          <a:xfrm>
            <a:off x="8736013" y="2917825"/>
            <a:ext cx="1587" cy="66040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6" name="Oval 30">
            <a:extLst>
              <a:ext uri="{FF2B5EF4-FFF2-40B4-BE49-F238E27FC236}">
                <a16:creationId xmlns:a16="http://schemas.microsoft.com/office/drawing/2014/main" id="{B465D462-A12C-A892-F3E3-36F754164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3578225"/>
            <a:ext cx="327025" cy="327025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9247" name="AutoShape 31">
            <a:extLst>
              <a:ext uri="{FF2B5EF4-FFF2-40B4-BE49-F238E27FC236}">
                <a16:creationId xmlns:a16="http://schemas.microsoft.com/office/drawing/2014/main" id="{EFB2E39A-E293-5F0A-0450-AF36382BE3A9}"/>
              </a:ext>
            </a:extLst>
          </p:cNvPr>
          <p:cNvCxnSpPr>
            <a:cxnSpLocks noChangeShapeType="1"/>
            <a:stCxn id="9246" idx="4"/>
            <a:endCxn id="9252" idx="0"/>
          </p:cNvCxnSpPr>
          <p:nvPr/>
        </p:nvCxnSpPr>
        <p:spPr bwMode="auto">
          <a:xfrm>
            <a:off x="8736013" y="3905250"/>
            <a:ext cx="1587" cy="6540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48" name="Oval 32">
            <a:extLst>
              <a:ext uri="{FF2B5EF4-FFF2-40B4-BE49-F238E27FC236}">
                <a16:creationId xmlns:a16="http://schemas.microsoft.com/office/drawing/2014/main" id="{6337ECB7-C749-DAB2-CC57-A021FC8C2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45593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9249" name="AutoShape 33">
            <a:extLst>
              <a:ext uri="{FF2B5EF4-FFF2-40B4-BE49-F238E27FC236}">
                <a16:creationId xmlns:a16="http://schemas.microsoft.com/office/drawing/2014/main" id="{26AEF17D-B5BE-DBEF-3762-C4E7CA1A6AED}"/>
              </a:ext>
            </a:extLst>
          </p:cNvPr>
          <p:cNvCxnSpPr>
            <a:cxnSpLocks noChangeShapeType="1"/>
            <a:stCxn id="9248" idx="6"/>
            <a:endCxn id="9250" idx="2"/>
          </p:cNvCxnSpPr>
          <p:nvPr/>
        </p:nvCxnSpPr>
        <p:spPr bwMode="auto">
          <a:xfrm>
            <a:off x="6929438" y="4722813"/>
            <a:ext cx="66040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50" name="Oval 34">
            <a:extLst>
              <a:ext uri="{FF2B5EF4-FFF2-40B4-BE49-F238E27FC236}">
                <a16:creationId xmlns:a16="http://schemas.microsoft.com/office/drawing/2014/main" id="{135D8E43-4BA2-FFE3-AFB4-1804DFC6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5593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9251" name="AutoShape 35">
            <a:extLst>
              <a:ext uri="{FF2B5EF4-FFF2-40B4-BE49-F238E27FC236}">
                <a16:creationId xmlns:a16="http://schemas.microsoft.com/office/drawing/2014/main" id="{53C8C095-8FD5-C2D3-001D-79DE417E03B7}"/>
              </a:ext>
            </a:extLst>
          </p:cNvPr>
          <p:cNvCxnSpPr>
            <a:cxnSpLocks noChangeShapeType="1"/>
            <a:stCxn id="9250" idx="6"/>
            <a:endCxn id="9252" idx="2"/>
          </p:cNvCxnSpPr>
          <p:nvPr/>
        </p:nvCxnSpPr>
        <p:spPr bwMode="auto">
          <a:xfrm>
            <a:off x="7916863" y="4722813"/>
            <a:ext cx="655637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52" name="Oval 36">
            <a:extLst>
              <a:ext uri="{FF2B5EF4-FFF2-40B4-BE49-F238E27FC236}">
                <a16:creationId xmlns:a16="http://schemas.microsoft.com/office/drawing/2014/main" id="{CCD33A0A-0854-7620-0F20-AE934ADE4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45593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9253" name="Text Box 37">
            <a:extLst>
              <a:ext uri="{FF2B5EF4-FFF2-40B4-BE49-F238E27FC236}">
                <a16:creationId xmlns:a16="http://schemas.microsoft.com/office/drawing/2014/main" id="{D0AEEB7B-7627-BE0B-4CB2-80A70E699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86225"/>
            <a:ext cx="441325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11</a:t>
            </a:r>
          </a:p>
        </p:txBody>
      </p:sp>
      <p:sp>
        <p:nvSpPr>
          <p:cNvPr id="9254" name="Text Box 38">
            <a:extLst>
              <a:ext uri="{FF2B5EF4-FFF2-40B4-BE49-F238E27FC236}">
                <a16:creationId xmlns:a16="http://schemas.microsoft.com/office/drawing/2014/main" id="{0441D77A-0B6C-ADC1-515D-F44AFA78B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2625725"/>
            <a:ext cx="436563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10</a:t>
            </a:r>
          </a:p>
        </p:txBody>
      </p:sp>
      <p:sp>
        <p:nvSpPr>
          <p:cNvPr id="9255" name="Text Box 39">
            <a:extLst>
              <a:ext uri="{FF2B5EF4-FFF2-40B4-BE49-F238E27FC236}">
                <a16:creationId xmlns:a16="http://schemas.microsoft.com/office/drawing/2014/main" id="{2EFC76FC-5D7F-0535-E744-CD61F1377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1963" y="36115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256" name="Text Box 40">
            <a:extLst>
              <a:ext uri="{FF2B5EF4-FFF2-40B4-BE49-F238E27FC236}">
                <a16:creationId xmlns:a16="http://schemas.microsoft.com/office/drawing/2014/main" id="{8C4C65D4-5722-A85B-D66D-D51FFE864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3" y="4087813"/>
            <a:ext cx="52387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9</a:t>
            </a:r>
          </a:p>
        </p:txBody>
      </p:sp>
      <p:sp>
        <p:nvSpPr>
          <p:cNvPr id="9257" name="Text Box 41">
            <a:extLst>
              <a:ext uri="{FF2B5EF4-FFF2-40B4-BE49-F238E27FC236}">
                <a16:creationId xmlns:a16="http://schemas.microsoft.com/office/drawing/2014/main" id="{B5A50B12-6B0D-4CE3-2EF0-D7AFD3506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663" y="4095750"/>
            <a:ext cx="26670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8</a:t>
            </a:r>
          </a:p>
        </p:txBody>
      </p:sp>
      <p:sp>
        <p:nvSpPr>
          <p:cNvPr id="9258" name="Text Box 42">
            <a:extLst>
              <a:ext uri="{FF2B5EF4-FFF2-40B4-BE49-F238E27FC236}">
                <a16:creationId xmlns:a16="http://schemas.microsoft.com/office/drawing/2014/main" id="{4E86C38B-D9BB-5DBF-EFA9-09B3E47A6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4592638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12</a:t>
            </a:r>
          </a:p>
        </p:txBody>
      </p:sp>
      <p:cxnSp>
        <p:nvCxnSpPr>
          <p:cNvPr id="9259" name="AutoShape 43">
            <a:extLst>
              <a:ext uri="{FF2B5EF4-FFF2-40B4-BE49-F238E27FC236}">
                <a16:creationId xmlns:a16="http://schemas.microsoft.com/office/drawing/2014/main" id="{D0E1AAE9-397D-A1D5-5163-1B5D3DB40964}"/>
              </a:ext>
            </a:extLst>
          </p:cNvPr>
          <p:cNvCxnSpPr>
            <a:cxnSpLocks noChangeShapeType="1"/>
            <a:stCxn id="9232" idx="3"/>
            <a:endCxn id="9228" idx="1"/>
          </p:cNvCxnSpPr>
          <p:nvPr/>
        </p:nvCxnSpPr>
        <p:spPr bwMode="auto">
          <a:xfrm>
            <a:off x="1528763" y="2359025"/>
            <a:ext cx="1665287" cy="193198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9260" name="AutoShape 44">
            <a:extLst>
              <a:ext uri="{FF2B5EF4-FFF2-40B4-BE49-F238E27FC236}">
                <a16:creationId xmlns:a16="http://schemas.microsoft.com/office/drawing/2014/main" id="{B42A71DC-0DFE-6391-0978-426B96093B41}"/>
              </a:ext>
            </a:extLst>
          </p:cNvPr>
          <p:cNvCxnSpPr>
            <a:cxnSpLocks noChangeShapeType="1"/>
            <a:stCxn id="9232" idx="2"/>
            <a:endCxn id="9226" idx="3"/>
          </p:cNvCxnSpPr>
          <p:nvPr/>
        </p:nvCxnSpPr>
        <p:spPr bwMode="auto">
          <a:xfrm>
            <a:off x="1023938" y="2771775"/>
            <a:ext cx="1370012" cy="2908300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261" name="Text Box 45">
            <a:extLst>
              <a:ext uri="{FF2B5EF4-FFF2-40B4-BE49-F238E27FC236}">
                <a16:creationId xmlns:a16="http://schemas.microsoft.com/office/drawing/2014/main" id="{2A2CA1A9-98E8-F552-29A5-DD6AF65E6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019800"/>
            <a:ext cx="31337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Just traverse to the root!</a:t>
            </a:r>
          </a:p>
        </p:txBody>
      </p:sp>
      <p:sp>
        <p:nvSpPr>
          <p:cNvPr id="9262" name="Text Box 46">
            <a:extLst>
              <a:ext uri="{FF2B5EF4-FFF2-40B4-BE49-F238E27FC236}">
                <a16:creationId xmlns:a16="http://schemas.microsoft.com/office/drawing/2014/main" id="{EE87A6DD-C533-7B64-3DB6-DC4AC9438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72200"/>
            <a:ext cx="1214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3333CC"/>
                </a:solidFill>
              </a:rPr>
              <a:t>runtime: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6309A56E-D0C4-B262-E30E-1BE2D092E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Union</a:t>
            </a:r>
          </a:p>
        </p:txBody>
      </p:sp>
      <p:sp>
        <p:nvSpPr>
          <p:cNvPr id="10242" name="Oval 2">
            <a:extLst>
              <a:ext uri="{FF2B5EF4-FFF2-40B4-BE49-F238E27FC236}">
                <a16:creationId xmlns:a16="http://schemas.microsoft.com/office/drawing/2014/main" id="{B13D9CC4-9392-80D3-C616-264DCDB25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0243" name="Oval 3">
            <a:extLst>
              <a:ext uri="{FF2B5EF4-FFF2-40B4-BE49-F238E27FC236}">
                <a16:creationId xmlns:a16="http://schemas.microsoft.com/office/drawing/2014/main" id="{F7BDEFB7-3774-7AC9-CEC7-6E76DAA27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0244" name="Oval 4">
            <a:extLst>
              <a:ext uri="{FF2B5EF4-FFF2-40B4-BE49-F238E27FC236}">
                <a16:creationId xmlns:a16="http://schemas.microsoft.com/office/drawing/2014/main" id="{1F889BE4-FDD3-BE4C-AFB1-EFDE987A5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375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sp>
        <p:nvSpPr>
          <p:cNvPr id="10245" name="Oval 5">
            <a:extLst>
              <a:ext uri="{FF2B5EF4-FFF2-40B4-BE49-F238E27FC236}">
                <a16:creationId xmlns:a16="http://schemas.microsoft.com/office/drawing/2014/main" id="{66F18390-F463-FF66-F8B0-10D026A27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3200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sp>
        <p:nvSpPr>
          <p:cNvPr id="10246" name="Oval 6">
            <a:extLst>
              <a:ext uri="{FF2B5EF4-FFF2-40B4-BE49-F238E27FC236}">
                <a16:creationId xmlns:a16="http://schemas.microsoft.com/office/drawing/2014/main" id="{36801C48-BC70-E61B-3897-0677F8ADA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0247" name="AutoShape 7">
            <a:extLst>
              <a:ext uri="{FF2B5EF4-FFF2-40B4-BE49-F238E27FC236}">
                <a16:creationId xmlns:a16="http://schemas.microsoft.com/office/drawing/2014/main" id="{39419BBE-1B6B-B385-E1E9-9A79D1855EE7}"/>
              </a:ext>
            </a:extLst>
          </p:cNvPr>
          <p:cNvCxnSpPr>
            <a:cxnSpLocks noChangeShapeType="1"/>
            <a:stCxn id="10246" idx="0"/>
            <a:endCxn id="10242" idx="3"/>
          </p:cNvCxnSpPr>
          <p:nvPr/>
        </p:nvCxnSpPr>
        <p:spPr bwMode="auto">
          <a:xfrm flipV="1">
            <a:off x="1549400" y="3633788"/>
            <a:ext cx="349250" cy="5889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48" name="Oval 8">
            <a:extLst>
              <a:ext uri="{FF2B5EF4-FFF2-40B4-BE49-F238E27FC236}">
                <a16:creationId xmlns:a16="http://schemas.microsoft.com/office/drawing/2014/main" id="{33AC2079-C6E6-DAA3-0435-0B4F157D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422275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0249" name="AutoShape 9">
            <a:extLst>
              <a:ext uri="{FF2B5EF4-FFF2-40B4-BE49-F238E27FC236}">
                <a16:creationId xmlns:a16="http://schemas.microsoft.com/office/drawing/2014/main" id="{2194B9D0-7F7B-960F-0EA2-C5A8D0E758AB}"/>
              </a:ext>
            </a:extLst>
          </p:cNvPr>
          <p:cNvCxnSpPr>
            <a:cxnSpLocks noChangeShapeType="1"/>
            <a:stCxn id="10248" idx="0"/>
            <a:endCxn id="10242" idx="5"/>
          </p:cNvCxnSpPr>
          <p:nvPr/>
        </p:nvCxnSpPr>
        <p:spPr bwMode="auto">
          <a:xfrm flipH="1" flipV="1">
            <a:off x="2257425" y="3633788"/>
            <a:ext cx="315913" cy="588962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0" name="Oval 10">
            <a:extLst>
              <a:ext uri="{FF2B5EF4-FFF2-40B4-BE49-F238E27FC236}">
                <a16:creationId xmlns:a16="http://schemas.microsoft.com/office/drawing/2014/main" id="{9783E0DA-5838-712B-FB24-3F349770A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52451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0251" name="AutoShape 11">
            <a:extLst>
              <a:ext uri="{FF2B5EF4-FFF2-40B4-BE49-F238E27FC236}">
                <a16:creationId xmlns:a16="http://schemas.microsoft.com/office/drawing/2014/main" id="{3B773680-8E4B-ACAA-B0FF-0FA210209248}"/>
              </a:ext>
            </a:extLst>
          </p:cNvPr>
          <p:cNvCxnSpPr>
            <a:cxnSpLocks noChangeShapeType="1"/>
            <a:stCxn id="10250" idx="0"/>
            <a:endCxn id="10248" idx="4"/>
          </p:cNvCxnSpPr>
          <p:nvPr/>
        </p:nvCxnSpPr>
        <p:spPr bwMode="auto">
          <a:xfrm flipV="1">
            <a:off x="2573338" y="4730750"/>
            <a:ext cx="1587" cy="5143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2" name="Oval 12">
            <a:extLst>
              <a:ext uri="{FF2B5EF4-FFF2-40B4-BE49-F238E27FC236}">
                <a16:creationId xmlns:a16="http://schemas.microsoft.com/office/drawing/2014/main" id="{3EFA8B73-B25F-0BF0-F313-DE39B7AE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4216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0253" name="AutoShape 13">
            <a:extLst>
              <a:ext uri="{FF2B5EF4-FFF2-40B4-BE49-F238E27FC236}">
                <a16:creationId xmlns:a16="http://schemas.microsoft.com/office/drawing/2014/main" id="{996A1829-154E-F51E-93D5-0F13C60A05D1}"/>
              </a:ext>
            </a:extLst>
          </p:cNvPr>
          <p:cNvCxnSpPr>
            <a:cxnSpLocks noChangeShapeType="1"/>
            <a:stCxn id="10252" idx="0"/>
            <a:endCxn id="10243" idx="4"/>
          </p:cNvCxnSpPr>
          <p:nvPr/>
        </p:nvCxnSpPr>
        <p:spPr bwMode="auto">
          <a:xfrm flipV="1">
            <a:off x="3373438" y="3708400"/>
            <a:ext cx="1587" cy="508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4" name="Oval 14">
            <a:extLst>
              <a:ext uri="{FF2B5EF4-FFF2-40B4-BE49-F238E27FC236}">
                <a16:creationId xmlns:a16="http://schemas.microsoft.com/office/drawing/2014/main" id="{8C330A04-B25C-D98C-B2F8-74F15591D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138" y="42164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0255" name="AutoShape 15">
            <a:extLst>
              <a:ext uri="{FF2B5EF4-FFF2-40B4-BE49-F238E27FC236}">
                <a16:creationId xmlns:a16="http://schemas.microsoft.com/office/drawing/2014/main" id="{1CC47E42-2B0D-9B71-4807-337DC265ED71}"/>
              </a:ext>
            </a:extLst>
          </p:cNvPr>
          <p:cNvCxnSpPr>
            <a:cxnSpLocks noChangeShapeType="1"/>
            <a:stCxn id="10254" idx="0"/>
            <a:endCxn id="10245" idx="4"/>
          </p:cNvCxnSpPr>
          <p:nvPr/>
        </p:nvCxnSpPr>
        <p:spPr bwMode="auto">
          <a:xfrm flipV="1">
            <a:off x="5418138" y="3708400"/>
            <a:ext cx="4762" cy="50800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56" name="Text Box 16">
            <a:extLst>
              <a:ext uri="{FF2B5EF4-FFF2-40B4-BE49-F238E27FC236}">
                <a16:creationId xmlns:a16="http://schemas.microsoft.com/office/drawing/2014/main" id="{92E8CDCA-E2D1-C0B1-8CCF-8D394F54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75" y="1946275"/>
            <a:ext cx="142716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a,c</a:t>
            </a:r>
            <a:r>
              <a:rPr lang="en-US" altLang="pt-BR"/>
              <a:t>)</a:t>
            </a:r>
          </a:p>
        </p:txBody>
      </p:sp>
      <p:sp>
        <p:nvSpPr>
          <p:cNvPr id="10257" name="Oval 17">
            <a:extLst>
              <a:ext uri="{FF2B5EF4-FFF2-40B4-BE49-F238E27FC236}">
                <a16:creationId xmlns:a16="http://schemas.microsoft.com/office/drawing/2014/main" id="{C0E0AA6D-B185-BF40-F5EF-E7C383D09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25908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0258" name="AutoShape 18">
            <a:extLst>
              <a:ext uri="{FF2B5EF4-FFF2-40B4-BE49-F238E27FC236}">
                <a16:creationId xmlns:a16="http://schemas.microsoft.com/office/drawing/2014/main" id="{039A0875-FA58-E7BD-19A5-BDBC50B5D122}"/>
              </a:ext>
            </a:extLst>
          </p:cNvPr>
          <p:cNvCxnSpPr>
            <a:cxnSpLocks noChangeShapeType="1"/>
            <a:stCxn id="10257" idx="6"/>
            <a:endCxn id="10262" idx="2"/>
          </p:cNvCxnSpPr>
          <p:nvPr/>
        </p:nvCxnSpPr>
        <p:spPr bwMode="auto">
          <a:xfrm>
            <a:off x="6929438" y="2754313"/>
            <a:ext cx="660400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59" name="AutoShape 19">
            <a:extLst>
              <a:ext uri="{FF2B5EF4-FFF2-40B4-BE49-F238E27FC236}">
                <a16:creationId xmlns:a16="http://schemas.microsoft.com/office/drawing/2014/main" id="{B0F08941-FB80-124B-EAF7-069332760B03}"/>
              </a:ext>
            </a:extLst>
          </p:cNvPr>
          <p:cNvCxnSpPr>
            <a:cxnSpLocks noChangeShapeType="1"/>
            <a:stCxn id="10257" idx="4"/>
            <a:endCxn id="10260" idx="0"/>
          </p:cNvCxnSpPr>
          <p:nvPr/>
        </p:nvCxnSpPr>
        <p:spPr bwMode="auto">
          <a:xfrm>
            <a:off x="6765925" y="2917825"/>
            <a:ext cx="1588" cy="66040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0" name="Oval 20">
            <a:extLst>
              <a:ext uri="{FF2B5EF4-FFF2-40B4-BE49-F238E27FC236}">
                <a16:creationId xmlns:a16="http://schemas.microsoft.com/office/drawing/2014/main" id="{293AB16A-0684-7FF9-8DAD-5DBE71F07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3578225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0261" name="AutoShape 21">
            <a:extLst>
              <a:ext uri="{FF2B5EF4-FFF2-40B4-BE49-F238E27FC236}">
                <a16:creationId xmlns:a16="http://schemas.microsoft.com/office/drawing/2014/main" id="{E2B28033-D3A4-F47C-0690-6FE3FD60724D}"/>
              </a:ext>
            </a:extLst>
          </p:cNvPr>
          <p:cNvCxnSpPr>
            <a:cxnSpLocks noChangeShapeType="1"/>
            <a:stCxn id="10260" idx="4"/>
            <a:endCxn id="10272" idx="0"/>
          </p:cNvCxnSpPr>
          <p:nvPr/>
        </p:nvCxnSpPr>
        <p:spPr bwMode="auto">
          <a:xfrm>
            <a:off x="6765925" y="3905250"/>
            <a:ext cx="1588" cy="6540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2" name="Oval 22">
            <a:extLst>
              <a:ext uri="{FF2B5EF4-FFF2-40B4-BE49-F238E27FC236}">
                <a16:creationId xmlns:a16="http://schemas.microsoft.com/office/drawing/2014/main" id="{7950E3DF-ADB0-6BB0-7209-66E5D12E2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25908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b</a:t>
            </a:r>
          </a:p>
        </p:txBody>
      </p:sp>
      <p:cxnSp>
        <p:nvCxnSpPr>
          <p:cNvPr id="10263" name="AutoShape 23">
            <a:extLst>
              <a:ext uri="{FF2B5EF4-FFF2-40B4-BE49-F238E27FC236}">
                <a16:creationId xmlns:a16="http://schemas.microsoft.com/office/drawing/2014/main" id="{C0F5637B-D0F3-D8B2-296D-0F7A0B42125D}"/>
              </a:ext>
            </a:extLst>
          </p:cNvPr>
          <p:cNvCxnSpPr>
            <a:cxnSpLocks noChangeShapeType="1"/>
            <a:stCxn id="10262" idx="6"/>
            <a:endCxn id="10268" idx="2"/>
          </p:cNvCxnSpPr>
          <p:nvPr/>
        </p:nvCxnSpPr>
        <p:spPr bwMode="auto">
          <a:xfrm>
            <a:off x="7916863" y="2754313"/>
            <a:ext cx="655637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4" name="AutoShape 24">
            <a:extLst>
              <a:ext uri="{FF2B5EF4-FFF2-40B4-BE49-F238E27FC236}">
                <a16:creationId xmlns:a16="http://schemas.microsoft.com/office/drawing/2014/main" id="{9861043D-8D42-0FEC-207F-DE26839149B9}"/>
              </a:ext>
            </a:extLst>
          </p:cNvPr>
          <p:cNvCxnSpPr>
            <a:cxnSpLocks noChangeShapeType="1"/>
            <a:stCxn id="10262" idx="4"/>
            <a:endCxn id="10265" idx="0"/>
          </p:cNvCxnSpPr>
          <p:nvPr/>
        </p:nvCxnSpPr>
        <p:spPr bwMode="auto">
          <a:xfrm>
            <a:off x="7753350" y="2917825"/>
            <a:ext cx="1588" cy="66040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5" name="Oval 25">
            <a:extLst>
              <a:ext uri="{FF2B5EF4-FFF2-40B4-BE49-F238E27FC236}">
                <a16:creationId xmlns:a16="http://schemas.microsoft.com/office/drawing/2014/main" id="{7E55AA82-389C-7DF6-E031-FEDE5E3E5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3578225"/>
            <a:ext cx="327025" cy="327025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0266" name="AutoShape 26">
            <a:extLst>
              <a:ext uri="{FF2B5EF4-FFF2-40B4-BE49-F238E27FC236}">
                <a16:creationId xmlns:a16="http://schemas.microsoft.com/office/drawing/2014/main" id="{9C6E9B6E-892F-D611-2A2E-367480FA5B68}"/>
              </a:ext>
            </a:extLst>
          </p:cNvPr>
          <p:cNvCxnSpPr>
            <a:cxnSpLocks noChangeShapeType="1"/>
            <a:stCxn id="10265" idx="6"/>
            <a:endCxn id="10270" idx="2"/>
          </p:cNvCxnSpPr>
          <p:nvPr/>
        </p:nvCxnSpPr>
        <p:spPr bwMode="auto">
          <a:xfrm>
            <a:off x="7916863" y="3741738"/>
            <a:ext cx="655637" cy="1587"/>
          </a:xfrm>
          <a:prstGeom prst="straightConnector1">
            <a:avLst/>
          </a:prstGeom>
          <a:noFill/>
          <a:ln w="38160" cap="sq">
            <a:solidFill>
              <a:srgbClr val="FF000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67" name="AutoShape 27">
            <a:extLst>
              <a:ext uri="{FF2B5EF4-FFF2-40B4-BE49-F238E27FC236}">
                <a16:creationId xmlns:a16="http://schemas.microsoft.com/office/drawing/2014/main" id="{86998235-CCDD-DA8A-5DBA-789B31EDC388}"/>
              </a:ext>
            </a:extLst>
          </p:cNvPr>
          <p:cNvCxnSpPr>
            <a:cxnSpLocks noChangeShapeType="1"/>
            <a:stCxn id="10265" idx="4"/>
            <a:endCxn id="10274" idx="0"/>
          </p:cNvCxnSpPr>
          <p:nvPr/>
        </p:nvCxnSpPr>
        <p:spPr bwMode="auto">
          <a:xfrm>
            <a:off x="7753350" y="3905250"/>
            <a:ext cx="1588" cy="6540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68" name="Oval 28">
            <a:extLst>
              <a:ext uri="{FF2B5EF4-FFF2-40B4-BE49-F238E27FC236}">
                <a16:creationId xmlns:a16="http://schemas.microsoft.com/office/drawing/2014/main" id="{95A7ED33-2900-36CB-7389-EBF32304B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25908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0269" name="AutoShape 29">
            <a:extLst>
              <a:ext uri="{FF2B5EF4-FFF2-40B4-BE49-F238E27FC236}">
                <a16:creationId xmlns:a16="http://schemas.microsoft.com/office/drawing/2014/main" id="{CD66A2E1-B371-4150-5633-6C9C9B294306}"/>
              </a:ext>
            </a:extLst>
          </p:cNvPr>
          <p:cNvCxnSpPr>
            <a:cxnSpLocks noChangeShapeType="1"/>
            <a:stCxn id="10268" idx="4"/>
            <a:endCxn id="10270" idx="0"/>
          </p:cNvCxnSpPr>
          <p:nvPr/>
        </p:nvCxnSpPr>
        <p:spPr bwMode="auto">
          <a:xfrm>
            <a:off x="8736013" y="2917825"/>
            <a:ext cx="1587" cy="660400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0" name="Oval 30">
            <a:extLst>
              <a:ext uri="{FF2B5EF4-FFF2-40B4-BE49-F238E27FC236}">
                <a16:creationId xmlns:a16="http://schemas.microsoft.com/office/drawing/2014/main" id="{AE29226A-8ED5-9C10-5984-C6F9BEC3F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3578225"/>
            <a:ext cx="327025" cy="327025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10271" name="AutoShape 31">
            <a:extLst>
              <a:ext uri="{FF2B5EF4-FFF2-40B4-BE49-F238E27FC236}">
                <a16:creationId xmlns:a16="http://schemas.microsoft.com/office/drawing/2014/main" id="{594059B8-D5BB-2222-C88C-5B0C169E0CC1}"/>
              </a:ext>
            </a:extLst>
          </p:cNvPr>
          <p:cNvCxnSpPr>
            <a:cxnSpLocks noChangeShapeType="1"/>
            <a:stCxn id="10270" idx="4"/>
            <a:endCxn id="10276" idx="0"/>
          </p:cNvCxnSpPr>
          <p:nvPr/>
        </p:nvCxnSpPr>
        <p:spPr bwMode="auto">
          <a:xfrm>
            <a:off x="8736013" y="3905250"/>
            <a:ext cx="1587" cy="6540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2" name="Oval 32">
            <a:extLst>
              <a:ext uri="{FF2B5EF4-FFF2-40B4-BE49-F238E27FC236}">
                <a16:creationId xmlns:a16="http://schemas.microsoft.com/office/drawing/2014/main" id="{5845EE1E-98E6-BEF3-FF75-8928F9BD0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413" y="45593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0273" name="AutoShape 33">
            <a:extLst>
              <a:ext uri="{FF2B5EF4-FFF2-40B4-BE49-F238E27FC236}">
                <a16:creationId xmlns:a16="http://schemas.microsoft.com/office/drawing/2014/main" id="{B1BDA824-60E8-2EF7-CE53-A51C25C7BC00}"/>
              </a:ext>
            </a:extLst>
          </p:cNvPr>
          <p:cNvCxnSpPr>
            <a:cxnSpLocks noChangeShapeType="1"/>
            <a:stCxn id="10272" idx="6"/>
            <a:endCxn id="10274" idx="2"/>
          </p:cNvCxnSpPr>
          <p:nvPr/>
        </p:nvCxnSpPr>
        <p:spPr bwMode="auto">
          <a:xfrm>
            <a:off x="6929438" y="4722813"/>
            <a:ext cx="66040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4" name="Oval 34">
            <a:extLst>
              <a:ext uri="{FF2B5EF4-FFF2-40B4-BE49-F238E27FC236}">
                <a16:creationId xmlns:a16="http://schemas.microsoft.com/office/drawing/2014/main" id="{9BE56B72-1C99-95FB-D767-89B209AC9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9838" y="45593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0275" name="AutoShape 35">
            <a:extLst>
              <a:ext uri="{FF2B5EF4-FFF2-40B4-BE49-F238E27FC236}">
                <a16:creationId xmlns:a16="http://schemas.microsoft.com/office/drawing/2014/main" id="{76059434-20C4-7F45-C6FB-6838F75765B7}"/>
              </a:ext>
            </a:extLst>
          </p:cNvPr>
          <p:cNvCxnSpPr>
            <a:cxnSpLocks noChangeShapeType="1"/>
            <a:stCxn id="10274" idx="6"/>
            <a:endCxn id="10276" idx="2"/>
          </p:cNvCxnSpPr>
          <p:nvPr/>
        </p:nvCxnSpPr>
        <p:spPr bwMode="auto">
          <a:xfrm>
            <a:off x="7916863" y="4722813"/>
            <a:ext cx="655637" cy="1587"/>
          </a:xfrm>
          <a:prstGeom prst="straightConnector1">
            <a:avLst/>
          </a:prstGeom>
          <a:noFill/>
          <a:ln w="38160" cap="sq">
            <a:solidFill>
              <a:srgbClr val="808080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76" name="Oval 36">
            <a:extLst>
              <a:ext uri="{FF2B5EF4-FFF2-40B4-BE49-F238E27FC236}">
                <a16:creationId xmlns:a16="http://schemas.microsoft.com/office/drawing/2014/main" id="{2F4438EE-79E7-FD77-1980-7DF81F3AC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0" y="4559300"/>
            <a:ext cx="327025" cy="327025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0277" name="Text Box 37">
            <a:extLst>
              <a:ext uri="{FF2B5EF4-FFF2-40B4-BE49-F238E27FC236}">
                <a16:creationId xmlns:a16="http://schemas.microsoft.com/office/drawing/2014/main" id="{19E0AEE9-AFAE-90FC-4388-575116D012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086225"/>
            <a:ext cx="441325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11</a:t>
            </a:r>
          </a:p>
        </p:txBody>
      </p:sp>
      <p:sp>
        <p:nvSpPr>
          <p:cNvPr id="10278" name="Text Box 38">
            <a:extLst>
              <a:ext uri="{FF2B5EF4-FFF2-40B4-BE49-F238E27FC236}">
                <a16:creationId xmlns:a16="http://schemas.microsoft.com/office/drawing/2014/main" id="{8B4DA6CA-7487-00E3-141E-87875494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050" y="2625725"/>
            <a:ext cx="436563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10</a:t>
            </a:r>
          </a:p>
        </p:txBody>
      </p:sp>
      <p:sp>
        <p:nvSpPr>
          <p:cNvPr id="10279" name="Text Box 39">
            <a:extLst>
              <a:ext uri="{FF2B5EF4-FFF2-40B4-BE49-F238E27FC236}">
                <a16:creationId xmlns:a16="http://schemas.microsoft.com/office/drawing/2014/main" id="{1B8C7EBA-A7ED-E65D-2DED-CA584D666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5063" y="4087813"/>
            <a:ext cx="52387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9</a:t>
            </a: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38AC2D3E-4BDC-30C8-5912-AE0FD51F4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2663" y="4095750"/>
            <a:ext cx="26670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8</a:t>
            </a:r>
          </a:p>
        </p:txBody>
      </p:sp>
      <p:sp>
        <p:nvSpPr>
          <p:cNvPr id="10281" name="Text Box 41">
            <a:extLst>
              <a:ext uri="{FF2B5EF4-FFF2-40B4-BE49-F238E27FC236}">
                <a16:creationId xmlns:a16="http://schemas.microsoft.com/office/drawing/2014/main" id="{5AAB853C-A3A3-2D68-8714-BAF449B87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4592638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CCCCFF"/>
                </a:solidFill>
              </a:rPr>
              <a:t>12</a:t>
            </a:r>
          </a:p>
        </p:txBody>
      </p:sp>
      <p:cxnSp>
        <p:nvCxnSpPr>
          <p:cNvPr id="10282" name="AutoShape 42">
            <a:extLst>
              <a:ext uri="{FF2B5EF4-FFF2-40B4-BE49-F238E27FC236}">
                <a16:creationId xmlns:a16="http://schemas.microsoft.com/office/drawing/2014/main" id="{C9F38F31-DF6B-FA52-DDE2-771E090BDCA0}"/>
              </a:ext>
            </a:extLst>
          </p:cNvPr>
          <p:cNvCxnSpPr>
            <a:cxnSpLocks noChangeShapeType="1"/>
            <a:stCxn id="10256" idx="3"/>
            <a:endCxn id="10243" idx="1"/>
          </p:cNvCxnSpPr>
          <p:nvPr/>
        </p:nvCxnSpPr>
        <p:spPr bwMode="auto">
          <a:xfrm>
            <a:off x="1709738" y="2176463"/>
            <a:ext cx="1484312" cy="1098550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0283" name="AutoShape 43">
            <a:extLst>
              <a:ext uri="{FF2B5EF4-FFF2-40B4-BE49-F238E27FC236}">
                <a16:creationId xmlns:a16="http://schemas.microsoft.com/office/drawing/2014/main" id="{9E4B848E-1BEA-7C35-E306-FB1097BF311B}"/>
              </a:ext>
            </a:extLst>
          </p:cNvPr>
          <p:cNvCxnSpPr>
            <a:cxnSpLocks noChangeShapeType="1"/>
            <a:stCxn id="10256" idx="2"/>
            <a:endCxn id="10242" idx="2"/>
          </p:cNvCxnSpPr>
          <p:nvPr/>
        </p:nvCxnSpPr>
        <p:spPr bwMode="auto">
          <a:xfrm>
            <a:off x="995363" y="2406650"/>
            <a:ext cx="828675" cy="1049338"/>
          </a:xfrm>
          <a:prstGeom prst="curvedConnector3">
            <a:avLst>
              <a:gd name="adj1" fmla="val 50000"/>
            </a:avLst>
          </a:prstGeom>
          <a:noFill/>
          <a:ln w="9360" cap="sq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84" name="Text Box 44">
            <a:extLst>
              <a:ext uri="{FF2B5EF4-FFF2-40B4-BE49-F238E27FC236}">
                <a16:creationId xmlns:a16="http://schemas.microsoft.com/office/drawing/2014/main" id="{B931959D-A1E5-A81A-8C16-942DD1A80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019800"/>
            <a:ext cx="433228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Just hang one root from the other!</a:t>
            </a:r>
          </a:p>
        </p:txBody>
      </p:sp>
      <p:cxnSp>
        <p:nvCxnSpPr>
          <p:cNvPr id="10285" name="AutoShape 45">
            <a:extLst>
              <a:ext uri="{FF2B5EF4-FFF2-40B4-BE49-F238E27FC236}">
                <a16:creationId xmlns:a16="http://schemas.microsoft.com/office/drawing/2014/main" id="{7C23214C-C492-8618-2D1D-D307F2FCF006}"/>
              </a:ext>
            </a:extLst>
          </p:cNvPr>
          <p:cNvCxnSpPr>
            <a:cxnSpLocks noChangeShapeType="1"/>
            <a:stCxn id="10242" idx="0"/>
            <a:endCxn id="10243" idx="3"/>
          </p:cNvCxnSpPr>
          <p:nvPr/>
        </p:nvCxnSpPr>
        <p:spPr bwMode="auto">
          <a:xfrm>
            <a:off x="2078038" y="3200400"/>
            <a:ext cx="1116012" cy="433388"/>
          </a:xfrm>
          <a:prstGeom prst="curvedConnector3">
            <a:avLst>
              <a:gd name="adj1" fmla="val 50000"/>
            </a:avLst>
          </a:prstGeom>
          <a:noFill/>
          <a:ln w="1908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0286" name="Text Box 46">
            <a:extLst>
              <a:ext uri="{FF2B5EF4-FFF2-40B4-BE49-F238E27FC236}">
                <a16:creationId xmlns:a16="http://schemas.microsoft.com/office/drawing/2014/main" id="{B3868806-0330-C99B-0818-7AE0212F5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172200"/>
            <a:ext cx="12144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>
                <a:solidFill>
                  <a:srgbClr val="3333CC"/>
                </a:solidFill>
              </a:rPr>
              <a:t>runtime: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98A58A42-4B3F-090F-E1C9-2E99F091B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6477000" cy="11430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pt-BR"/>
              <a:t>The Whole Example (1/11)</a:t>
            </a:r>
          </a:p>
        </p:txBody>
      </p:sp>
      <p:sp>
        <p:nvSpPr>
          <p:cNvPr id="11266" name="Oval 2">
            <a:extLst>
              <a:ext uri="{FF2B5EF4-FFF2-40B4-BE49-F238E27FC236}">
                <a16:creationId xmlns:a16="http://schemas.microsoft.com/office/drawing/2014/main" id="{FBEF6F01-8433-DD54-56CE-0C09486D0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6197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e</a:t>
            </a:r>
          </a:p>
        </p:txBody>
      </p:sp>
      <p:cxnSp>
        <p:nvCxnSpPr>
          <p:cNvPr id="11267" name="AutoShape 3">
            <a:extLst>
              <a:ext uri="{FF2B5EF4-FFF2-40B4-BE49-F238E27FC236}">
                <a16:creationId xmlns:a16="http://schemas.microsoft.com/office/drawing/2014/main" id="{7231B92C-7B48-DBE7-DFA9-B2A1F5D2E09A}"/>
              </a:ext>
            </a:extLst>
          </p:cNvPr>
          <p:cNvCxnSpPr>
            <a:cxnSpLocks noChangeShapeType="1"/>
            <a:stCxn id="11266" idx="0"/>
            <a:endCxn id="11276" idx="4"/>
          </p:cNvCxnSpPr>
          <p:nvPr/>
        </p:nvCxnSpPr>
        <p:spPr bwMode="auto">
          <a:xfrm flipV="1">
            <a:off x="1676400" y="5689600"/>
            <a:ext cx="1588" cy="50800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68" name="Oval 4">
            <a:extLst>
              <a:ext uri="{FF2B5EF4-FFF2-40B4-BE49-F238E27FC236}">
                <a16:creationId xmlns:a16="http://schemas.microsoft.com/office/drawing/2014/main" id="{A7C7C890-46B2-D1E5-85B8-9E6C4E40D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1269" name="AutoShape 5">
            <a:extLst>
              <a:ext uri="{FF2B5EF4-FFF2-40B4-BE49-F238E27FC236}">
                <a16:creationId xmlns:a16="http://schemas.microsoft.com/office/drawing/2014/main" id="{52397660-B79B-01D3-5198-E61A20CA5460}"/>
              </a:ext>
            </a:extLst>
          </p:cNvPr>
          <p:cNvCxnSpPr>
            <a:cxnSpLocks noChangeShapeType="1"/>
            <a:stCxn id="11268" idx="0"/>
          </p:cNvCxnSpPr>
          <p:nvPr/>
        </p:nvCxnSpPr>
        <p:spPr bwMode="auto">
          <a:xfrm flipV="1">
            <a:off x="55372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0" name="Oval 6">
            <a:extLst>
              <a:ext uri="{FF2B5EF4-FFF2-40B4-BE49-F238E27FC236}">
                <a16:creationId xmlns:a16="http://schemas.microsoft.com/office/drawing/2014/main" id="{4823565B-504A-8091-6C83-86BB75ADD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1271" name="AutoShape 7">
            <a:extLst>
              <a:ext uri="{FF2B5EF4-FFF2-40B4-BE49-F238E27FC236}">
                <a16:creationId xmlns:a16="http://schemas.microsoft.com/office/drawing/2014/main" id="{0B489DF9-6167-A046-AEE0-0A2EC0280C39}"/>
              </a:ext>
            </a:extLst>
          </p:cNvPr>
          <p:cNvCxnSpPr>
            <a:cxnSpLocks noChangeShapeType="1"/>
            <a:stCxn id="11270" idx="0"/>
          </p:cNvCxnSpPr>
          <p:nvPr/>
        </p:nvCxnSpPr>
        <p:spPr bwMode="auto">
          <a:xfrm flipV="1">
            <a:off x="65024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2" name="Oval 8">
            <a:extLst>
              <a:ext uri="{FF2B5EF4-FFF2-40B4-BE49-F238E27FC236}">
                <a16:creationId xmlns:a16="http://schemas.microsoft.com/office/drawing/2014/main" id="{A936F9EF-46AC-734A-159B-0369382EF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1273" name="AutoShape 9">
            <a:extLst>
              <a:ext uri="{FF2B5EF4-FFF2-40B4-BE49-F238E27FC236}">
                <a16:creationId xmlns:a16="http://schemas.microsoft.com/office/drawing/2014/main" id="{AC7574FC-996C-1254-FAB6-1A6D7263B40D}"/>
              </a:ext>
            </a:extLst>
          </p:cNvPr>
          <p:cNvCxnSpPr>
            <a:cxnSpLocks noChangeShapeType="1"/>
            <a:stCxn id="11272" idx="0"/>
          </p:cNvCxnSpPr>
          <p:nvPr/>
        </p:nvCxnSpPr>
        <p:spPr bwMode="auto">
          <a:xfrm flipV="1">
            <a:off x="74676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4" name="Oval 10">
            <a:extLst>
              <a:ext uri="{FF2B5EF4-FFF2-40B4-BE49-F238E27FC236}">
                <a16:creationId xmlns:a16="http://schemas.microsoft.com/office/drawing/2014/main" id="{87E6F44C-A7EB-FE03-74D0-5D7C503ED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1275" name="AutoShape 11">
            <a:extLst>
              <a:ext uri="{FF2B5EF4-FFF2-40B4-BE49-F238E27FC236}">
                <a16:creationId xmlns:a16="http://schemas.microsoft.com/office/drawing/2014/main" id="{9C32E3FB-44A4-09C6-A5F1-AC4BCB8F4364}"/>
              </a:ext>
            </a:extLst>
          </p:cNvPr>
          <p:cNvCxnSpPr>
            <a:cxnSpLocks noChangeShapeType="1"/>
            <a:stCxn id="11274" idx="0"/>
          </p:cNvCxnSpPr>
          <p:nvPr/>
        </p:nvCxnSpPr>
        <p:spPr bwMode="auto">
          <a:xfrm flipV="1">
            <a:off x="7112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6" name="Oval 12">
            <a:extLst>
              <a:ext uri="{FF2B5EF4-FFF2-40B4-BE49-F238E27FC236}">
                <a16:creationId xmlns:a16="http://schemas.microsoft.com/office/drawing/2014/main" id="{9DD43488-F3A9-B166-C96B-8CB791539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b</a:t>
            </a:r>
          </a:p>
        </p:txBody>
      </p:sp>
      <p:cxnSp>
        <p:nvCxnSpPr>
          <p:cNvPr id="11277" name="AutoShape 13">
            <a:extLst>
              <a:ext uri="{FF2B5EF4-FFF2-40B4-BE49-F238E27FC236}">
                <a16:creationId xmlns:a16="http://schemas.microsoft.com/office/drawing/2014/main" id="{8D839E1E-2F20-48EA-81A0-B5E4CE23F494}"/>
              </a:ext>
            </a:extLst>
          </p:cNvPr>
          <p:cNvCxnSpPr>
            <a:cxnSpLocks noChangeShapeType="1"/>
            <a:stCxn id="11276" idx="0"/>
          </p:cNvCxnSpPr>
          <p:nvPr/>
        </p:nvCxnSpPr>
        <p:spPr bwMode="auto">
          <a:xfrm flipV="1">
            <a:off x="16764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8" name="Oval 14">
            <a:extLst>
              <a:ext uri="{FF2B5EF4-FFF2-40B4-BE49-F238E27FC236}">
                <a16:creationId xmlns:a16="http://schemas.microsoft.com/office/drawing/2014/main" id="{ED070B85-B647-A737-DB66-2F256F5EB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1279" name="AutoShape 15">
            <a:extLst>
              <a:ext uri="{FF2B5EF4-FFF2-40B4-BE49-F238E27FC236}">
                <a16:creationId xmlns:a16="http://schemas.microsoft.com/office/drawing/2014/main" id="{F35F1667-4A9A-E743-4531-18156D5C1A59}"/>
              </a:ext>
            </a:extLst>
          </p:cNvPr>
          <p:cNvCxnSpPr>
            <a:cxnSpLocks noChangeShapeType="1"/>
            <a:stCxn id="11278" idx="0"/>
          </p:cNvCxnSpPr>
          <p:nvPr/>
        </p:nvCxnSpPr>
        <p:spPr bwMode="auto">
          <a:xfrm flipV="1">
            <a:off x="26416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0" name="Oval 16">
            <a:extLst>
              <a:ext uri="{FF2B5EF4-FFF2-40B4-BE49-F238E27FC236}">
                <a16:creationId xmlns:a16="http://schemas.microsoft.com/office/drawing/2014/main" id="{DD370785-D483-CFDA-92D9-BA1283BD7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1281" name="AutoShape 17">
            <a:extLst>
              <a:ext uri="{FF2B5EF4-FFF2-40B4-BE49-F238E27FC236}">
                <a16:creationId xmlns:a16="http://schemas.microsoft.com/office/drawing/2014/main" id="{F6DDC311-3D7D-52FA-7348-7564428B9F67}"/>
              </a:ext>
            </a:extLst>
          </p:cNvPr>
          <p:cNvCxnSpPr>
            <a:cxnSpLocks noChangeShapeType="1"/>
            <a:stCxn id="11280" idx="0"/>
          </p:cNvCxnSpPr>
          <p:nvPr/>
        </p:nvCxnSpPr>
        <p:spPr bwMode="auto">
          <a:xfrm flipV="1">
            <a:off x="36068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2" name="Oval 18">
            <a:extLst>
              <a:ext uri="{FF2B5EF4-FFF2-40B4-BE49-F238E27FC236}">
                <a16:creationId xmlns:a16="http://schemas.microsoft.com/office/drawing/2014/main" id="{9E5D9698-040C-9763-482E-1B96E0CE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5181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1283" name="AutoShape 19">
            <a:extLst>
              <a:ext uri="{FF2B5EF4-FFF2-40B4-BE49-F238E27FC236}">
                <a16:creationId xmlns:a16="http://schemas.microsoft.com/office/drawing/2014/main" id="{B319B7A3-C4B6-C818-B64C-1D27A32B98DA}"/>
              </a:ext>
            </a:extLst>
          </p:cNvPr>
          <p:cNvCxnSpPr>
            <a:cxnSpLocks noChangeShapeType="1"/>
            <a:stCxn id="11282" idx="0"/>
          </p:cNvCxnSpPr>
          <p:nvPr/>
        </p:nvCxnSpPr>
        <p:spPr bwMode="auto">
          <a:xfrm flipV="1">
            <a:off x="8432800" y="4692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4" name="Text Box 20">
            <a:extLst>
              <a:ext uri="{FF2B5EF4-FFF2-40B4-BE49-F238E27FC236}">
                <a16:creationId xmlns:a16="http://schemas.microsoft.com/office/drawing/2014/main" id="{3FABA452-044F-7015-BA9A-906EB74E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1200"/>
            <a:ext cx="14446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en-US" altLang="pt-BR"/>
              <a:t>union(</a:t>
            </a:r>
            <a:r>
              <a:rPr lang="en-US" altLang="pt-BR">
                <a:solidFill>
                  <a:srgbClr val="FF0000"/>
                </a:solidFill>
              </a:rPr>
              <a:t>b</a:t>
            </a:r>
            <a:r>
              <a:rPr lang="en-US" altLang="pt-BR"/>
              <a:t>,</a:t>
            </a:r>
            <a:r>
              <a:rPr lang="en-US" altLang="pt-BR">
                <a:solidFill>
                  <a:srgbClr val="FF0000"/>
                </a:solidFill>
              </a:rPr>
              <a:t>e</a:t>
            </a:r>
            <a:r>
              <a:rPr lang="en-US" altLang="pt-BR"/>
              <a:t>)</a:t>
            </a:r>
          </a:p>
        </p:txBody>
      </p:sp>
      <p:sp>
        <p:nvSpPr>
          <p:cNvPr id="11285" name="Oval 21">
            <a:extLst>
              <a:ext uri="{FF2B5EF4-FFF2-40B4-BE49-F238E27FC236}">
                <a16:creationId xmlns:a16="http://schemas.microsoft.com/office/drawing/2014/main" id="{3CC8FD27-7B61-4BD0-E485-50DF4E833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1286" name="AutoShape 22">
            <a:extLst>
              <a:ext uri="{FF2B5EF4-FFF2-40B4-BE49-F238E27FC236}">
                <a16:creationId xmlns:a16="http://schemas.microsoft.com/office/drawing/2014/main" id="{D43C7F46-94FA-B399-34FD-378158E2D6C8}"/>
              </a:ext>
            </a:extLst>
          </p:cNvPr>
          <p:cNvCxnSpPr>
            <a:cxnSpLocks noChangeShapeType="1"/>
            <a:stCxn id="11285" idx="0"/>
          </p:cNvCxnSpPr>
          <p:nvPr/>
        </p:nvCxnSpPr>
        <p:spPr bwMode="auto">
          <a:xfrm flipV="1">
            <a:off x="45720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7" name="Oval 23">
            <a:extLst>
              <a:ext uri="{FF2B5EF4-FFF2-40B4-BE49-F238E27FC236}">
                <a16:creationId xmlns:a16="http://schemas.microsoft.com/office/drawing/2014/main" id="{559CE86E-2564-8303-CC9B-E019C6525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2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f</a:t>
            </a:r>
          </a:p>
        </p:txBody>
      </p:sp>
      <p:cxnSp>
        <p:nvCxnSpPr>
          <p:cNvPr id="11288" name="AutoShape 24">
            <a:extLst>
              <a:ext uri="{FF2B5EF4-FFF2-40B4-BE49-F238E27FC236}">
                <a16:creationId xmlns:a16="http://schemas.microsoft.com/office/drawing/2014/main" id="{DE8F2225-CADE-FC3F-8269-9561F0E08253}"/>
              </a:ext>
            </a:extLst>
          </p:cNvPr>
          <p:cNvCxnSpPr>
            <a:cxnSpLocks noChangeShapeType="1"/>
            <a:stCxn id="11287" idx="0"/>
          </p:cNvCxnSpPr>
          <p:nvPr/>
        </p:nvCxnSpPr>
        <p:spPr bwMode="auto">
          <a:xfrm flipV="1">
            <a:off x="55372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89" name="Oval 25">
            <a:extLst>
              <a:ext uri="{FF2B5EF4-FFF2-40B4-BE49-F238E27FC236}">
                <a16:creationId xmlns:a16="http://schemas.microsoft.com/office/drawing/2014/main" id="{D07C683C-4770-AEBE-8110-25F1D0B5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g</a:t>
            </a:r>
          </a:p>
        </p:txBody>
      </p:sp>
      <p:cxnSp>
        <p:nvCxnSpPr>
          <p:cNvPr id="11290" name="AutoShape 26">
            <a:extLst>
              <a:ext uri="{FF2B5EF4-FFF2-40B4-BE49-F238E27FC236}">
                <a16:creationId xmlns:a16="http://schemas.microsoft.com/office/drawing/2014/main" id="{789018AA-B963-3307-AFEE-C16031372461}"/>
              </a:ext>
            </a:extLst>
          </p:cNvPr>
          <p:cNvCxnSpPr>
            <a:cxnSpLocks noChangeShapeType="1"/>
            <a:stCxn id="11289" idx="0"/>
          </p:cNvCxnSpPr>
          <p:nvPr/>
        </p:nvCxnSpPr>
        <p:spPr bwMode="auto">
          <a:xfrm flipV="1">
            <a:off x="65024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1" name="Oval 27">
            <a:extLst>
              <a:ext uri="{FF2B5EF4-FFF2-40B4-BE49-F238E27FC236}">
                <a16:creationId xmlns:a16="http://schemas.microsoft.com/office/drawing/2014/main" id="{E6C6EA75-3B72-4989-12CE-A3218CF5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36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h</a:t>
            </a:r>
          </a:p>
        </p:txBody>
      </p:sp>
      <p:cxnSp>
        <p:nvCxnSpPr>
          <p:cNvPr id="11292" name="AutoShape 28">
            <a:extLst>
              <a:ext uri="{FF2B5EF4-FFF2-40B4-BE49-F238E27FC236}">
                <a16:creationId xmlns:a16="http://schemas.microsoft.com/office/drawing/2014/main" id="{5DC130C1-2407-6A19-05EA-8427A5279BC0}"/>
              </a:ext>
            </a:extLst>
          </p:cNvPr>
          <p:cNvCxnSpPr>
            <a:cxnSpLocks noChangeShapeType="1"/>
            <a:stCxn id="11291" idx="0"/>
          </p:cNvCxnSpPr>
          <p:nvPr/>
        </p:nvCxnSpPr>
        <p:spPr bwMode="auto">
          <a:xfrm flipV="1">
            <a:off x="74676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3" name="Oval 29">
            <a:extLst>
              <a:ext uri="{FF2B5EF4-FFF2-40B4-BE49-F238E27FC236}">
                <a16:creationId xmlns:a16="http://schemas.microsoft.com/office/drawing/2014/main" id="{F62FD2AB-DBD9-DEA6-06C8-D4AC581B3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a</a:t>
            </a:r>
          </a:p>
        </p:txBody>
      </p:sp>
      <p:cxnSp>
        <p:nvCxnSpPr>
          <p:cNvPr id="11294" name="AutoShape 30">
            <a:extLst>
              <a:ext uri="{FF2B5EF4-FFF2-40B4-BE49-F238E27FC236}">
                <a16:creationId xmlns:a16="http://schemas.microsoft.com/office/drawing/2014/main" id="{DC276768-2DA4-A8E0-003D-94CF4FC7E8B1}"/>
              </a:ext>
            </a:extLst>
          </p:cNvPr>
          <p:cNvCxnSpPr>
            <a:cxnSpLocks noChangeShapeType="1"/>
            <a:stCxn id="11293" idx="0"/>
          </p:cNvCxnSpPr>
          <p:nvPr/>
        </p:nvCxnSpPr>
        <p:spPr bwMode="auto">
          <a:xfrm flipV="1">
            <a:off x="7112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5" name="Oval 31">
            <a:extLst>
              <a:ext uri="{FF2B5EF4-FFF2-40B4-BE49-F238E27FC236}">
                <a16:creationId xmlns:a16="http://schemas.microsoft.com/office/drawing/2014/main" id="{0AFCB4D1-FF35-27BC-984F-1E5D408C3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1296" name="AutoShape 32">
            <a:extLst>
              <a:ext uri="{FF2B5EF4-FFF2-40B4-BE49-F238E27FC236}">
                <a16:creationId xmlns:a16="http://schemas.microsoft.com/office/drawing/2014/main" id="{308441D4-0D6C-BC89-9327-CE5EB439D685}"/>
              </a:ext>
            </a:extLst>
          </p:cNvPr>
          <p:cNvCxnSpPr>
            <a:cxnSpLocks noChangeShapeType="1"/>
            <a:stCxn id="11295" idx="0"/>
          </p:cNvCxnSpPr>
          <p:nvPr/>
        </p:nvCxnSpPr>
        <p:spPr bwMode="auto">
          <a:xfrm flipV="1">
            <a:off x="16764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7" name="Oval 33">
            <a:extLst>
              <a:ext uri="{FF2B5EF4-FFF2-40B4-BE49-F238E27FC236}">
                <a16:creationId xmlns:a16="http://schemas.microsoft.com/office/drawing/2014/main" id="{A56275A3-6CBB-8B25-07F6-80D8F14AA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c</a:t>
            </a:r>
          </a:p>
        </p:txBody>
      </p:sp>
      <p:cxnSp>
        <p:nvCxnSpPr>
          <p:cNvPr id="11298" name="AutoShape 34">
            <a:extLst>
              <a:ext uri="{FF2B5EF4-FFF2-40B4-BE49-F238E27FC236}">
                <a16:creationId xmlns:a16="http://schemas.microsoft.com/office/drawing/2014/main" id="{BE7A1327-2206-2EEF-4DAA-2B264DEB0C59}"/>
              </a:ext>
            </a:extLst>
          </p:cNvPr>
          <p:cNvCxnSpPr>
            <a:cxnSpLocks noChangeShapeType="1"/>
            <a:stCxn id="11297" idx="0"/>
          </p:cNvCxnSpPr>
          <p:nvPr/>
        </p:nvCxnSpPr>
        <p:spPr bwMode="auto">
          <a:xfrm flipV="1">
            <a:off x="26416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99" name="Oval 35">
            <a:extLst>
              <a:ext uri="{FF2B5EF4-FFF2-40B4-BE49-F238E27FC236}">
                <a16:creationId xmlns:a16="http://schemas.microsoft.com/office/drawing/2014/main" id="{6795060B-97B9-5DB1-9841-E284CCEB2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d</a:t>
            </a:r>
          </a:p>
        </p:txBody>
      </p:sp>
      <p:cxnSp>
        <p:nvCxnSpPr>
          <p:cNvPr id="11300" name="AutoShape 36">
            <a:extLst>
              <a:ext uri="{FF2B5EF4-FFF2-40B4-BE49-F238E27FC236}">
                <a16:creationId xmlns:a16="http://schemas.microsoft.com/office/drawing/2014/main" id="{DB0ABEF2-7D6F-4405-198B-D226BF779654}"/>
              </a:ext>
            </a:extLst>
          </p:cNvPr>
          <p:cNvCxnSpPr>
            <a:cxnSpLocks noChangeShapeType="1"/>
            <a:stCxn id="11299" idx="0"/>
          </p:cNvCxnSpPr>
          <p:nvPr/>
        </p:nvCxnSpPr>
        <p:spPr bwMode="auto">
          <a:xfrm flipV="1">
            <a:off x="36068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01" name="Oval 37">
            <a:extLst>
              <a:ext uri="{FF2B5EF4-FFF2-40B4-BE49-F238E27FC236}">
                <a16:creationId xmlns:a16="http://schemas.microsoft.com/office/drawing/2014/main" id="{DCCEE7E1-728B-2ADD-E5FD-D4D83E9F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00" y="3276600"/>
            <a:ext cx="508000" cy="508000"/>
          </a:xfrm>
          <a:prstGeom prst="ellipse">
            <a:avLst/>
          </a:prstGeom>
          <a:noFill/>
          <a:ln w="381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/>
              <a:t>i</a:t>
            </a:r>
          </a:p>
        </p:txBody>
      </p:sp>
      <p:cxnSp>
        <p:nvCxnSpPr>
          <p:cNvPr id="11302" name="AutoShape 38">
            <a:extLst>
              <a:ext uri="{FF2B5EF4-FFF2-40B4-BE49-F238E27FC236}">
                <a16:creationId xmlns:a16="http://schemas.microsoft.com/office/drawing/2014/main" id="{C498B066-7FD7-D834-9B0A-4EE482AABF02}"/>
              </a:ext>
            </a:extLst>
          </p:cNvPr>
          <p:cNvCxnSpPr>
            <a:cxnSpLocks noChangeShapeType="1"/>
            <a:stCxn id="11301" idx="0"/>
          </p:cNvCxnSpPr>
          <p:nvPr/>
        </p:nvCxnSpPr>
        <p:spPr bwMode="auto">
          <a:xfrm flipV="1">
            <a:off x="8432800" y="2787650"/>
            <a:ext cx="1588" cy="48895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03" name="AutoShape 39">
            <a:extLst>
              <a:ext uri="{FF2B5EF4-FFF2-40B4-BE49-F238E27FC236}">
                <a16:creationId xmlns:a16="http://schemas.microsoft.com/office/drawing/2014/main" id="{2C6CB46B-C436-D7CB-EB90-04D34448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038600"/>
            <a:ext cx="228600" cy="381000"/>
          </a:xfrm>
          <a:prstGeom prst="downArrow">
            <a:avLst>
              <a:gd name="adj1" fmla="val 50000"/>
              <a:gd name="adj2" fmla="val 41667"/>
            </a:avLst>
          </a:prstGeom>
          <a:solidFill>
            <a:srgbClr val="000000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304" name="Oval 40">
            <a:extLst>
              <a:ext uri="{FF2B5EF4-FFF2-40B4-BE49-F238E27FC236}">
                <a16:creationId xmlns:a16="http://schemas.microsoft.com/office/drawing/2014/main" id="{91D826DB-F452-1798-889B-0C7FC8A35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a</a:t>
            </a:r>
          </a:p>
        </p:txBody>
      </p:sp>
      <p:cxnSp>
        <p:nvCxnSpPr>
          <p:cNvPr id="11305" name="AutoShape 41">
            <a:extLst>
              <a:ext uri="{FF2B5EF4-FFF2-40B4-BE49-F238E27FC236}">
                <a16:creationId xmlns:a16="http://schemas.microsoft.com/office/drawing/2014/main" id="{9F917D88-7AA6-6FD9-13FB-EB9C59480E64}"/>
              </a:ext>
            </a:extLst>
          </p:cNvPr>
          <p:cNvCxnSpPr>
            <a:cxnSpLocks noChangeShapeType="1"/>
            <a:stCxn id="11304" idx="6"/>
            <a:endCxn id="11310" idx="2"/>
          </p:cNvCxnSpPr>
          <p:nvPr/>
        </p:nvCxnSpPr>
        <p:spPr bwMode="auto">
          <a:xfrm>
            <a:off x="7008813" y="241300"/>
            <a:ext cx="66675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06" name="AutoShape 42">
            <a:extLst>
              <a:ext uri="{FF2B5EF4-FFF2-40B4-BE49-F238E27FC236}">
                <a16:creationId xmlns:a16="http://schemas.microsoft.com/office/drawing/2014/main" id="{EC1B5325-8C82-0BE8-C82F-3172B0B15D3B}"/>
              </a:ext>
            </a:extLst>
          </p:cNvPr>
          <p:cNvCxnSpPr>
            <a:cxnSpLocks noChangeShapeType="1"/>
            <a:stCxn id="11304" idx="4"/>
            <a:endCxn id="11307" idx="0"/>
          </p:cNvCxnSpPr>
          <p:nvPr/>
        </p:nvCxnSpPr>
        <p:spPr bwMode="auto">
          <a:xfrm>
            <a:off x="6843713" y="406400"/>
            <a:ext cx="1587" cy="6667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07" name="Oval 43">
            <a:extLst>
              <a:ext uri="{FF2B5EF4-FFF2-40B4-BE49-F238E27FC236}">
                <a16:creationId xmlns:a16="http://schemas.microsoft.com/office/drawing/2014/main" id="{24518EB9-DFD1-2716-EA86-C8C607E52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d</a:t>
            </a:r>
          </a:p>
        </p:txBody>
      </p:sp>
      <p:cxnSp>
        <p:nvCxnSpPr>
          <p:cNvPr id="11308" name="AutoShape 44">
            <a:extLst>
              <a:ext uri="{FF2B5EF4-FFF2-40B4-BE49-F238E27FC236}">
                <a16:creationId xmlns:a16="http://schemas.microsoft.com/office/drawing/2014/main" id="{1A6D9CD2-D98B-CC36-55E6-F3BE978A06F1}"/>
              </a:ext>
            </a:extLst>
          </p:cNvPr>
          <p:cNvCxnSpPr>
            <a:cxnSpLocks noChangeShapeType="1"/>
            <a:stCxn id="11307" idx="6"/>
            <a:endCxn id="11313" idx="2"/>
          </p:cNvCxnSpPr>
          <p:nvPr/>
        </p:nvCxnSpPr>
        <p:spPr bwMode="auto">
          <a:xfrm>
            <a:off x="7008813" y="1238250"/>
            <a:ext cx="66675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09" name="AutoShape 45">
            <a:extLst>
              <a:ext uri="{FF2B5EF4-FFF2-40B4-BE49-F238E27FC236}">
                <a16:creationId xmlns:a16="http://schemas.microsoft.com/office/drawing/2014/main" id="{08A48A2C-4CCE-224C-5C11-A44655E6DECD}"/>
              </a:ext>
            </a:extLst>
          </p:cNvPr>
          <p:cNvCxnSpPr>
            <a:cxnSpLocks noChangeShapeType="1"/>
            <a:stCxn id="11307" idx="4"/>
            <a:endCxn id="11320" idx="0"/>
          </p:cNvCxnSpPr>
          <p:nvPr/>
        </p:nvCxnSpPr>
        <p:spPr bwMode="auto">
          <a:xfrm>
            <a:off x="6843713" y="1403350"/>
            <a:ext cx="1587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10" name="Oval 46">
            <a:extLst>
              <a:ext uri="{FF2B5EF4-FFF2-40B4-BE49-F238E27FC236}">
                <a16:creationId xmlns:a16="http://schemas.microsoft.com/office/drawing/2014/main" id="{375579D4-4985-1934-B26C-8672FB1B3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76200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1311" name="AutoShape 47">
            <a:extLst>
              <a:ext uri="{FF2B5EF4-FFF2-40B4-BE49-F238E27FC236}">
                <a16:creationId xmlns:a16="http://schemas.microsoft.com/office/drawing/2014/main" id="{12863F1A-4735-C4FF-33C8-7F7FF7385A57}"/>
              </a:ext>
            </a:extLst>
          </p:cNvPr>
          <p:cNvCxnSpPr>
            <a:cxnSpLocks noChangeShapeType="1"/>
            <a:stCxn id="11310" idx="6"/>
            <a:endCxn id="11316" idx="2"/>
          </p:cNvCxnSpPr>
          <p:nvPr/>
        </p:nvCxnSpPr>
        <p:spPr bwMode="auto">
          <a:xfrm>
            <a:off x="8007350" y="24130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12" name="AutoShape 48">
            <a:extLst>
              <a:ext uri="{FF2B5EF4-FFF2-40B4-BE49-F238E27FC236}">
                <a16:creationId xmlns:a16="http://schemas.microsoft.com/office/drawing/2014/main" id="{DB91985B-5696-F46B-89BE-9B47BA54C85F}"/>
              </a:ext>
            </a:extLst>
          </p:cNvPr>
          <p:cNvCxnSpPr>
            <a:cxnSpLocks noChangeShapeType="1"/>
            <a:stCxn id="11310" idx="4"/>
            <a:endCxn id="11313" idx="0"/>
          </p:cNvCxnSpPr>
          <p:nvPr/>
        </p:nvCxnSpPr>
        <p:spPr bwMode="auto">
          <a:xfrm>
            <a:off x="7842250" y="406400"/>
            <a:ext cx="1588" cy="666750"/>
          </a:xfrm>
          <a:prstGeom prst="straightConnector1">
            <a:avLst/>
          </a:prstGeom>
          <a:noFill/>
          <a:ln w="9360" cap="sq">
            <a:solidFill>
              <a:srgbClr val="FF000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13" name="Oval 49">
            <a:extLst>
              <a:ext uri="{FF2B5EF4-FFF2-40B4-BE49-F238E27FC236}">
                <a16:creationId xmlns:a16="http://schemas.microsoft.com/office/drawing/2014/main" id="{C8F825C6-480B-C249-5CF8-8FF41F3E0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1073150"/>
            <a:ext cx="331787" cy="330200"/>
          </a:xfrm>
          <a:prstGeom prst="ellipse">
            <a:avLst/>
          </a:prstGeom>
          <a:noFill/>
          <a:ln w="38160" cap="sq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FF0000"/>
                </a:solidFill>
              </a:rPr>
              <a:t>e</a:t>
            </a:r>
          </a:p>
        </p:txBody>
      </p:sp>
      <p:cxnSp>
        <p:nvCxnSpPr>
          <p:cNvPr id="11314" name="AutoShape 50">
            <a:extLst>
              <a:ext uri="{FF2B5EF4-FFF2-40B4-BE49-F238E27FC236}">
                <a16:creationId xmlns:a16="http://schemas.microsoft.com/office/drawing/2014/main" id="{B121B633-D8D5-FD09-BC8D-4C418C4171D9}"/>
              </a:ext>
            </a:extLst>
          </p:cNvPr>
          <p:cNvCxnSpPr>
            <a:cxnSpLocks noChangeShapeType="1"/>
            <a:stCxn id="11313" idx="6"/>
            <a:endCxn id="11318" idx="2"/>
          </p:cNvCxnSpPr>
          <p:nvPr/>
        </p:nvCxnSpPr>
        <p:spPr bwMode="auto">
          <a:xfrm>
            <a:off x="8007350" y="1238250"/>
            <a:ext cx="660400" cy="15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315" name="AutoShape 51">
            <a:extLst>
              <a:ext uri="{FF2B5EF4-FFF2-40B4-BE49-F238E27FC236}">
                <a16:creationId xmlns:a16="http://schemas.microsoft.com/office/drawing/2014/main" id="{28203629-1F80-3C37-A2C9-07FCF35914A0}"/>
              </a:ext>
            </a:extLst>
          </p:cNvPr>
          <p:cNvCxnSpPr>
            <a:cxnSpLocks noChangeShapeType="1"/>
            <a:stCxn id="11313" idx="4"/>
            <a:endCxn id="11322" idx="0"/>
          </p:cNvCxnSpPr>
          <p:nvPr/>
        </p:nvCxnSpPr>
        <p:spPr bwMode="auto">
          <a:xfrm>
            <a:off x="78422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16" name="Oval 52">
            <a:extLst>
              <a:ext uri="{FF2B5EF4-FFF2-40B4-BE49-F238E27FC236}">
                <a16:creationId xmlns:a16="http://schemas.microsoft.com/office/drawing/2014/main" id="{2B8BF4EE-9F8A-B972-3E22-9C27B44FB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7620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c</a:t>
            </a:r>
          </a:p>
        </p:txBody>
      </p:sp>
      <p:cxnSp>
        <p:nvCxnSpPr>
          <p:cNvPr id="11317" name="AutoShape 53">
            <a:extLst>
              <a:ext uri="{FF2B5EF4-FFF2-40B4-BE49-F238E27FC236}">
                <a16:creationId xmlns:a16="http://schemas.microsoft.com/office/drawing/2014/main" id="{F6DF8826-B48B-605A-E0AF-4914604440E3}"/>
              </a:ext>
            </a:extLst>
          </p:cNvPr>
          <p:cNvCxnSpPr>
            <a:cxnSpLocks noChangeShapeType="1"/>
            <a:stCxn id="11316" idx="4"/>
            <a:endCxn id="11318" idx="0"/>
          </p:cNvCxnSpPr>
          <p:nvPr/>
        </p:nvCxnSpPr>
        <p:spPr bwMode="auto">
          <a:xfrm>
            <a:off x="8832850" y="406400"/>
            <a:ext cx="1588" cy="666750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18" name="Oval 54">
            <a:extLst>
              <a:ext uri="{FF2B5EF4-FFF2-40B4-BE49-F238E27FC236}">
                <a16:creationId xmlns:a16="http://schemas.microsoft.com/office/drawing/2014/main" id="{AEC8FD7C-2159-C573-15A2-5DA4D6A67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1073150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f</a:t>
            </a:r>
          </a:p>
        </p:txBody>
      </p:sp>
      <p:cxnSp>
        <p:nvCxnSpPr>
          <p:cNvPr id="11319" name="AutoShape 55">
            <a:extLst>
              <a:ext uri="{FF2B5EF4-FFF2-40B4-BE49-F238E27FC236}">
                <a16:creationId xmlns:a16="http://schemas.microsoft.com/office/drawing/2014/main" id="{A00CF38F-DA6E-F744-D7A1-C9584EA08A91}"/>
              </a:ext>
            </a:extLst>
          </p:cNvPr>
          <p:cNvCxnSpPr>
            <a:cxnSpLocks noChangeShapeType="1"/>
            <a:stCxn id="11318" idx="4"/>
            <a:endCxn id="11324" idx="0"/>
          </p:cNvCxnSpPr>
          <p:nvPr/>
        </p:nvCxnSpPr>
        <p:spPr bwMode="auto">
          <a:xfrm>
            <a:off x="8832850" y="1403350"/>
            <a:ext cx="1588" cy="661988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20" name="Oval 56">
            <a:extLst>
              <a:ext uri="{FF2B5EF4-FFF2-40B4-BE49-F238E27FC236}">
                <a16:creationId xmlns:a16="http://schemas.microsoft.com/office/drawing/2014/main" id="{7C89576C-4572-649F-1318-2EA1B38F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8613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g</a:t>
            </a:r>
          </a:p>
        </p:txBody>
      </p:sp>
      <p:cxnSp>
        <p:nvCxnSpPr>
          <p:cNvPr id="11321" name="AutoShape 57">
            <a:extLst>
              <a:ext uri="{FF2B5EF4-FFF2-40B4-BE49-F238E27FC236}">
                <a16:creationId xmlns:a16="http://schemas.microsoft.com/office/drawing/2014/main" id="{CAB62C21-B797-08E3-8095-1E04466A0418}"/>
              </a:ext>
            </a:extLst>
          </p:cNvPr>
          <p:cNvCxnSpPr>
            <a:cxnSpLocks noChangeShapeType="1"/>
            <a:stCxn id="11320" idx="6"/>
            <a:endCxn id="11322" idx="2"/>
          </p:cNvCxnSpPr>
          <p:nvPr/>
        </p:nvCxnSpPr>
        <p:spPr bwMode="auto">
          <a:xfrm>
            <a:off x="7008813" y="2230438"/>
            <a:ext cx="66675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22" name="Oval 58">
            <a:extLst>
              <a:ext uri="{FF2B5EF4-FFF2-40B4-BE49-F238E27FC236}">
                <a16:creationId xmlns:a16="http://schemas.microsoft.com/office/drawing/2014/main" id="{5786CA86-8E6E-17C8-A9AA-C0C27908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5563" y="2065338"/>
            <a:ext cx="331787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h</a:t>
            </a:r>
          </a:p>
        </p:txBody>
      </p:sp>
      <p:cxnSp>
        <p:nvCxnSpPr>
          <p:cNvPr id="11323" name="AutoShape 59">
            <a:extLst>
              <a:ext uri="{FF2B5EF4-FFF2-40B4-BE49-F238E27FC236}">
                <a16:creationId xmlns:a16="http://schemas.microsoft.com/office/drawing/2014/main" id="{95166DBE-0D8A-C7A4-7215-EDAD5CB17F69}"/>
              </a:ext>
            </a:extLst>
          </p:cNvPr>
          <p:cNvCxnSpPr>
            <a:cxnSpLocks noChangeShapeType="1"/>
            <a:stCxn id="11322" idx="6"/>
            <a:endCxn id="11324" idx="2"/>
          </p:cNvCxnSpPr>
          <p:nvPr/>
        </p:nvCxnSpPr>
        <p:spPr bwMode="auto">
          <a:xfrm>
            <a:off x="8007350" y="2230438"/>
            <a:ext cx="660400" cy="1587"/>
          </a:xfrm>
          <a:prstGeom prst="straightConnector1">
            <a:avLst/>
          </a:prstGeom>
          <a:noFill/>
          <a:ln w="9360" cap="sq">
            <a:solidFill>
              <a:srgbClr val="808080"/>
            </a:solidFill>
            <a:prstDash val="sysDot"/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324" name="Oval 60">
            <a:extLst>
              <a:ext uri="{FF2B5EF4-FFF2-40B4-BE49-F238E27FC236}">
                <a16:creationId xmlns:a16="http://schemas.microsoft.com/office/drawing/2014/main" id="{49491A83-F472-81AD-0F7A-039E48822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0" y="2065338"/>
            <a:ext cx="330200" cy="330200"/>
          </a:xfrm>
          <a:prstGeom prst="ellipse">
            <a:avLst/>
          </a:prstGeom>
          <a:noFill/>
          <a:ln w="381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>
                <a:solidFill>
                  <a:srgbClr val="808080"/>
                </a:solidFill>
              </a:rPr>
              <a:t>i</a:t>
            </a:r>
          </a:p>
        </p:txBody>
      </p:sp>
      <p:sp>
        <p:nvSpPr>
          <p:cNvPr id="11325" name="Text Box 61">
            <a:extLst>
              <a:ext uri="{FF2B5EF4-FFF2-40B4-BE49-F238E27FC236}">
                <a16:creationId xmlns:a16="http://schemas.microsoft.com/office/drawing/2014/main" id="{59A53875-70C1-6735-C906-6AC35A6FE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12713"/>
            <a:ext cx="309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3</a:t>
            </a:r>
          </a:p>
        </p:txBody>
      </p:sp>
      <p:sp>
        <p:nvSpPr>
          <p:cNvPr id="11326" name="Text Box 62">
            <a:extLst>
              <a:ext uri="{FF2B5EF4-FFF2-40B4-BE49-F238E27FC236}">
                <a16:creationId xmlns:a16="http://schemas.microsoft.com/office/drawing/2014/main" id="{F12165A6-FF63-246E-2612-582B87E9F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188" y="598488"/>
            <a:ext cx="2714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2</a:t>
            </a:r>
          </a:p>
        </p:txBody>
      </p:sp>
      <p:sp>
        <p:nvSpPr>
          <p:cNvPr id="11327" name="Text Box 63">
            <a:extLst>
              <a:ext uri="{FF2B5EF4-FFF2-40B4-BE49-F238E27FC236}">
                <a16:creationId xmlns:a16="http://schemas.microsoft.com/office/drawing/2014/main" id="{3FB0336D-98AB-1A2C-617C-C870B00FD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5025" y="1109663"/>
            <a:ext cx="309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4</a:t>
            </a:r>
          </a:p>
        </p:txBody>
      </p:sp>
      <p:sp>
        <p:nvSpPr>
          <p:cNvPr id="11328" name="Text Box 64">
            <a:extLst>
              <a:ext uri="{FF2B5EF4-FFF2-40B4-BE49-F238E27FC236}">
                <a16:creationId xmlns:a16="http://schemas.microsoft.com/office/drawing/2014/main" id="{FA8E0863-030E-D65B-7845-B81B19C2B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589088"/>
            <a:ext cx="4445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11</a:t>
            </a:r>
          </a:p>
        </p:txBody>
      </p:sp>
      <p:sp>
        <p:nvSpPr>
          <p:cNvPr id="11329" name="Text Box 65">
            <a:extLst>
              <a:ext uri="{FF2B5EF4-FFF2-40B4-BE49-F238E27FC236}">
                <a16:creationId xmlns:a16="http://schemas.microsoft.com/office/drawing/2014/main" id="{B68B9DF2-F4D5-ACCF-AAE2-8EB54CDD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3713" y="112713"/>
            <a:ext cx="436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10</a:t>
            </a:r>
          </a:p>
        </p:txBody>
      </p:sp>
      <p:sp>
        <p:nvSpPr>
          <p:cNvPr id="11330" name="Text Box 66">
            <a:extLst>
              <a:ext uri="{FF2B5EF4-FFF2-40B4-BE49-F238E27FC236}">
                <a16:creationId xmlns:a16="http://schemas.microsoft.com/office/drawing/2014/main" id="{F548F0BA-A32C-CE43-4992-142CC30AF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900" y="598488"/>
            <a:ext cx="26670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331" name="Text Box 67">
            <a:extLst>
              <a:ext uri="{FF2B5EF4-FFF2-40B4-BE49-F238E27FC236}">
                <a16:creationId xmlns:a16="http://schemas.microsoft.com/office/drawing/2014/main" id="{D320B6B2-F6DA-2835-7E96-87B4F367E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11096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7</a:t>
            </a:r>
          </a:p>
        </p:txBody>
      </p:sp>
      <p:sp>
        <p:nvSpPr>
          <p:cNvPr id="11332" name="Text Box 68">
            <a:extLst>
              <a:ext uri="{FF2B5EF4-FFF2-40B4-BE49-F238E27FC236}">
                <a16:creationId xmlns:a16="http://schemas.microsoft.com/office/drawing/2014/main" id="{B16CC83A-D435-FD9E-66A6-7585249BF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1589088"/>
            <a:ext cx="530225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9</a:t>
            </a:r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371F3406-A60F-2CAC-EC07-F4A389742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598488"/>
            <a:ext cx="273050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6</a:t>
            </a:r>
          </a:p>
        </p:txBody>
      </p:sp>
      <p:sp>
        <p:nvSpPr>
          <p:cNvPr id="11334" name="Text Box 70">
            <a:extLst>
              <a:ext uri="{FF2B5EF4-FFF2-40B4-BE49-F238E27FC236}">
                <a16:creationId xmlns:a16="http://schemas.microsoft.com/office/drawing/2014/main" id="{BE4900EF-CEF0-98C6-F6D5-2F96E5766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6325" y="1597025"/>
            <a:ext cx="273050" cy="3984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8</a:t>
            </a:r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0BA44CCF-4D01-136E-9C35-068D0CBEF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2100263"/>
            <a:ext cx="436563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12</a:t>
            </a:r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B8D22877-C3D9-C837-7E3A-9E5562015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13" y="2100263"/>
            <a:ext cx="309562" cy="3984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2000">
                <a:solidFill>
                  <a:srgbClr val="808080"/>
                </a:solidFill>
              </a:rPr>
              <a:t>5</a:t>
            </a:r>
          </a:p>
        </p:txBody>
      </p:sp>
      <p:sp>
        <p:nvSpPr>
          <p:cNvPr id="11337" name="Rectangle 73">
            <a:extLst>
              <a:ext uri="{FF2B5EF4-FFF2-40B4-BE49-F238E27FC236}">
                <a16:creationId xmlns:a16="http://schemas.microsoft.com/office/drawing/2014/main" id="{930283EE-A073-C31F-1EBD-D832B675E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8610600" cy="12954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1338" name="Rectangle 74">
            <a:extLst>
              <a:ext uri="{FF2B5EF4-FFF2-40B4-BE49-F238E27FC236}">
                <a16:creationId xmlns:a16="http://schemas.microsoft.com/office/drawing/2014/main" id="{15119E07-B56A-A745-719A-4E33B4D7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508500"/>
            <a:ext cx="8610600" cy="22860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7800</TotalTime>
  <Words>2313</Words>
  <Application>Microsoft Office PowerPoint</Application>
  <PresentationFormat>Apresentação na tela (4:3)</PresentationFormat>
  <Paragraphs>834</Paragraphs>
  <Slides>30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Times New Roman</vt:lpstr>
      <vt:lpstr>Microsoft YaHei</vt:lpstr>
      <vt:lpstr>Lucida Sans Unicode</vt:lpstr>
      <vt:lpstr>Symbol</vt:lpstr>
      <vt:lpstr>Courier New</vt:lpstr>
      <vt:lpstr>Tema do Office</vt:lpstr>
      <vt:lpstr>Disjoint Set Union/Find ADT</vt:lpstr>
      <vt:lpstr>Example</vt:lpstr>
      <vt:lpstr>Example, First Step</vt:lpstr>
      <vt:lpstr>Example, Continued</vt:lpstr>
      <vt:lpstr>Up-Tree Intuition</vt:lpstr>
      <vt:lpstr>Up-Tree Union-Find  Data Structure</vt:lpstr>
      <vt:lpstr>Find</vt:lpstr>
      <vt:lpstr>Union</vt:lpstr>
      <vt:lpstr>The Whole Example (1/11)</vt:lpstr>
      <vt:lpstr>The Whole Example (2/11)</vt:lpstr>
      <vt:lpstr>The Whole Example (3/11)</vt:lpstr>
      <vt:lpstr>The Whole Example (4/11)</vt:lpstr>
      <vt:lpstr>The Whole Example (5/11)</vt:lpstr>
      <vt:lpstr>The Whole Example (6/11)</vt:lpstr>
      <vt:lpstr>The Whole Example (7/11)</vt:lpstr>
      <vt:lpstr>The Whole Example (8/11)</vt:lpstr>
      <vt:lpstr>The Whole Example (9/11)</vt:lpstr>
      <vt:lpstr>The Whole Example (10/11)</vt:lpstr>
      <vt:lpstr>The Whole Example (11/11)</vt:lpstr>
      <vt:lpstr>Nifty storage trick</vt:lpstr>
      <vt:lpstr>Implementation</vt:lpstr>
      <vt:lpstr>Room for Improvement: Weighted Union</vt:lpstr>
      <vt:lpstr>Weighted Union Code</vt:lpstr>
      <vt:lpstr>Weighted Union Find Analysis</vt:lpstr>
      <vt:lpstr>Alternatives to Weighted Union</vt:lpstr>
      <vt:lpstr>Room for Improvement:  Path Compression</vt:lpstr>
      <vt:lpstr>Path Compression Example</vt:lpstr>
      <vt:lpstr>Path Compression Code</vt:lpstr>
      <vt:lpstr>Digression: Inverse Ackermann’s</vt:lpstr>
      <vt:lpstr>Complex Complexity of  Weighted Union + Path Compression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326 - lec 17 - union find</dc:title>
  <dc:creator>Henry Kautz</dc:creator>
  <cp:lastModifiedBy>João Vítor Fernandes Dias</cp:lastModifiedBy>
  <cp:revision>206</cp:revision>
  <cp:lastPrinted>2000-02-14T20:23:54Z</cp:lastPrinted>
  <dcterms:created xsi:type="dcterms:W3CDTF">2000-01-21T01:42:32Z</dcterms:created>
  <dcterms:modified xsi:type="dcterms:W3CDTF">2025-02-13T00:51:13Z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ckColor">
    <vt:i4>15132390</vt:i4>
  </property>
  <property fmtid="{D5CDD505-2E9C-101B-9397-08002B2CF9AE}" pid="3" name="ButtonType">
    <vt:i4>2</vt:i4>
  </property>
  <property fmtid="{D5CDD505-2E9C-101B-9397-08002B2CF9AE}" pid="4" name="Compression">
    <vt:i4>100</vt:i4>
  </property>
  <property fmtid="{D5CDD505-2E9C-101B-9397-08002B2CF9AE}" pid="5" name="DownloadIEButton">
    <vt:bool>false</vt:bool>
  </property>
  <property fmtid="{D5CDD505-2E9C-101B-9397-08002B2CF9AE}" pid="6" name="DownloadOriginal">
    <vt:bool>true</vt:bool>
  </property>
  <property fmtid="{D5CDD505-2E9C-101B-9397-08002B2CF9AE}" pid="7" name="GraphicType">
    <vt:i4>1</vt:i4>
  </property>
  <property fmtid="{D5CDD505-2E9C-101B-9397-08002B2CF9AE}" pid="8" name="LinkColor">
    <vt:i4>16711782</vt:i4>
  </property>
  <property fmtid="{D5CDD505-2E9C-101B-9397-08002B2CF9AE}" pid="9" name="NavBtnPos">
    <vt:i4>3</vt:i4>
  </property>
  <property fmtid="{D5CDD505-2E9C-101B-9397-08002B2CF9AE}" pid="10" name="ScreenSize">
    <vt:i4>2</vt:i4>
  </property>
  <property fmtid="{D5CDD505-2E9C-101B-9397-08002B2CF9AE}" pid="11" name="ScreenUsage">
    <vt:i4>1</vt:i4>
  </property>
  <property fmtid="{D5CDD505-2E9C-101B-9397-08002B2CF9AE}" pid="12" name="ShowNotes">
    <vt:bool>false</vt:bool>
  </property>
  <property fmtid="{D5CDD505-2E9C-101B-9397-08002B2CF9AE}" pid="13" name="TemplateType">
    <vt:i4>1</vt:i4>
  </property>
  <property fmtid="{D5CDD505-2E9C-101B-9397-08002B2CF9AE}" pid="14" name="TextColor">
    <vt:i4>0</vt:i4>
  </property>
  <property fmtid="{D5CDD505-2E9C-101B-9397-08002B2CF9AE}" pid="15" name="TransparentButton">
    <vt:i4>0</vt:i4>
  </property>
  <property fmtid="{D5CDD505-2E9C-101B-9397-08002B2CF9AE}" pid="16" name="UseBrowserColor">
    <vt:bool>true</vt:bool>
  </property>
  <property fmtid="{D5CDD505-2E9C-101B-9397-08002B2CF9AE}" pid="17" name="VisitedColor">
    <vt:i4>10040268</vt:i4>
  </property>
</Properties>
</file>