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0" r:id="rId5"/>
    <p:sldId id="319" r:id="rId6"/>
    <p:sldId id="326" r:id="rId7"/>
    <p:sldId id="262" r:id="rId8"/>
    <p:sldId id="263" r:id="rId9"/>
    <p:sldId id="266" r:id="rId10"/>
    <p:sldId id="267" r:id="rId11"/>
    <p:sldId id="268" r:id="rId12"/>
    <p:sldId id="269" r:id="rId13"/>
    <p:sldId id="348" r:id="rId14"/>
    <p:sldId id="345" r:id="rId15"/>
    <p:sldId id="346" r:id="rId16"/>
    <p:sldId id="347" r:id="rId17"/>
    <p:sldId id="274" r:id="rId18"/>
    <p:sldId id="340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335" r:id="rId38"/>
    <p:sldId id="295" r:id="rId39"/>
    <p:sldId id="296" r:id="rId40"/>
    <p:sldId id="297" r:id="rId41"/>
    <p:sldId id="343" r:id="rId42"/>
    <p:sldId id="298" r:id="rId43"/>
    <p:sldId id="341" r:id="rId44"/>
    <p:sldId id="301" r:id="rId45"/>
    <p:sldId id="344" r:id="rId46"/>
    <p:sldId id="337" r:id="rId47"/>
    <p:sldId id="302" r:id="rId48"/>
    <p:sldId id="303" r:id="rId49"/>
    <p:sldId id="342" r:id="rId50"/>
    <p:sldId id="304" r:id="rId51"/>
    <p:sldId id="305" r:id="rId52"/>
    <p:sldId id="308" r:id="rId53"/>
    <p:sldId id="309" r:id="rId54"/>
    <p:sldId id="310" r:id="rId55"/>
    <p:sldId id="349" r:id="rId56"/>
    <p:sldId id="327" r:id="rId5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Lucida Sans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1" autoAdjust="0"/>
    <p:restoredTop sz="77419" autoAdjust="0"/>
  </p:normalViewPr>
  <p:slideViewPr>
    <p:cSldViewPr snapToGrid="0">
      <p:cViewPr varScale="1">
        <p:scale>
          <a:sx n="29" d="100"/>
          <a:sy n="29" d="100"/>
        </p:scale>
        <p:origin x="1229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6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D19C9D-20A2-16FA-33F3-705026848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smtClean="0"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878D5-380D-48AD-7B49-611A92735F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smtClean="0"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fld id="{7CAA22DD-D84B-4B08-B418-EE6D9DB08AAF}" type="datetimeFigureOut">
              <a:rPr lang="en-US"/>
              <a:pPr>
                <a:defRPr/>
              </a:pPr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CC2B4-1584-7A03-E4D3-D665A11182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smtClean="0"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3133E-B346-CFA0-7322-0524B8E0C1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Lucida Sans" panose="020B0602030504020204" pitchFamily="34" charset="0"/>
              </a:defRPr>
            </a:lvl1pPr>
          </a:lstStyle>
          <a:p>
            <a:fld id="{B10A45F4-5A2D-473B-B2F8-B156E3283AD1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DD59585-0C7F-DC65-F814-DB5728A21E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A61E465-70EA-6FF0-5735-EF90CC7AB48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79D97FA-B892-10B7-448C-BC04B2211608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DB3718B-6EC4-A411-589B-5F170EADC9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550F7EA-069A-9048-DD2C-4C509382B64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Lucida Sans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ADCFBAB-83EC-AEF0-F2B5-AC4840C32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Lucida Sans" panose="020B0602030504020204" pitchFamily="34" charset="0"/>
              </a:defRPr>
            </a:lvl1pPr>
          </a:lstStyle>
          <a:p>
            <a:fld id="{65B62F75-8E8D-46C2-8EEA-37FB7C00332A}" type="slidenum">
              <a:rPr lang="en-US" altLang="pt-BR"/>
              <a:pPr/>
              <a:t>‹nº›</a:t>
            </a:fld>
            <a:endParaRPr lang="en-US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 pitchFamily="1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 pitchFamily="1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 pitchFamily="1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 pitchFamily="1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Sans" pitchFamily="1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3F08FFB-2E27-3E2D-3CED-927E947CF8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530BE9C-2D0E-4AFE-B506-24A77258F7DC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BFB19E5-80CE-6A1B-1AD1-2626087CA1C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FEF345E9-A59D-2E95-27C3-20E280D9D9C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967ABB3-53BB-CE91-DAEA-C019D63D8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022E6C1-13E9-4028-9727-D6EC39E1DF7A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84F7764-4549-B1F2-D59D-61431DD657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ED7A19D-1966-6CC5-83A7-4F55463A58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AF49D531-CCF9-FE17-D81E-7A7EC46A14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07944D1-01B7-41D4-AE6E-26C86DB98A54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822B4301-3629-290E-4560-3718FD7F4C1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F8516DF-2469-346E-70EF-597B188798A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lazy insert - don't consolidate trees when inserting into Fibonacci heap. If k consecutive inserts, the k 1-node trees are created.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22E4945-62EF-A3D2-3FD7-C55E66F425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16BE52E-690F-4553-A3B6-E52A788578F6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3A44AAE8-D6B0-1C16-5BCD-5D0DC2BB7AB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E0284034-0053-FD20-F9C6-14B28E43FC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18C73E8-4492-AA2E-4270-9BD6F29F9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0AB9AA3-736C-49E7-B379-8745FE945283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F9CCF004-C463-82BA-8A48-1A322DBA8F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7BBBE71-2B5E-80D3-6201-32358203310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b="1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8266F54-0E24-32CC-DF12-C627E4AE32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3F4D9DB-219B-411C-A9B6-CF4BDB453F88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9FE9E2B-38A6-0E52-D50E-13F00074E85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92619FEB-A4F5-556F-8718-810111B387D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17D1EC5-3796-6086-4201-58845B4B3C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9155B5E-7575-451A-A503-F575F31771F8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DD6D9DC5-DC75-2A50-A72F-23E43B26086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B86B0FB0-F713-8A45-6B77-A06AF9165FC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BE26BE4-0A3F-7F77-6E18-A3BC79C9F1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6E0A4E06-8DC1-4D05-8891-EBADC4D349AB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995FC2D-D7DD-910E-6F39-5B682E3890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BDB429D8-9C88-B332-D753-91178F005B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D3A07CE-BA8E-63D2-AF1F-509C61ED74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6C68093-694D-43E8-97A8-F71307628BB7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AE1FA87-3BF2-062E-9CC0-5430E9CBF0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9786556-4E0C-8E59-21ED-5D31BC5B096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extracting min is where the deferred work of consolidating the roots takes place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8B3DC739-84AF-008F-27D4-8FC70699E6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4AB359F6-9AAE-4229-8287-F761362D3365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87E8BA80-B043-0F10-9B84-B376FE0666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7BD1D9FD-8460-E726-5AB3-4BCD02D3BC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E9A606BA-FBE4-AF43-0AA2-E40A136E83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B8B36AE-5726-4657-9E67-AA5C2899E4D7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674A5108-2A1D-0604-516E-CA143B6725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83D62C67-A612-0982-8FF8-C25EA008C06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EC895D6-DEE9-4C52-51EF-F4C62AA6D8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56D6F90-57D5-4A9E-A289-59DF4D3D9B68}" type="slidenum">
              <a:rPr lang="en-US" altLang="pt-BR"/>
              <a:pPr/>
              <a:t>2</a:t>
            </a:fld>
            <a:endParaRPr lang="en-US" altLang="pt-BR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43295EB3-DAD1-37E9-05E9-9F9D0B72C14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2BD7D303-6213-1098-1CBF-401573D12F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main improvement: decrease-key is now O(1)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we'll emphasize the first 5 ops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7ABB852-0958-7477-C751-D44BDF3C5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B0C5112-2C8C-4113-8126-4ADF2D2C9E7D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73DF458B-EDA8-A35E-C15E-D0B64A64AA6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C9BC19E-3580-C4C8-FAEA-1B38E66C987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ACB70FCA-DEFD-F1A1-6A7F-06BECD1B99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D0E2613-70B1-40DD-B842-49F23049D9D6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F3A4E06-FAC6-556F-ADF6-0D52BCA584D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5A96758-02D2-7CC1-8885-89CBC76560D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A3C84EE7-B1ED-0D52-1E59-C0824DC5A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44EF9B3-EF36-4AEC-AFB5-0D5B85D6051B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2BD540BA-93CA-2560-0974-EE90E38ED8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CFC74012-D363-C3F6-755A-9C3B8094DA7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2635EFF5-EA47-CD70-7922-69ECFF1F5E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4049C7DE-333C-43FD-A160-C9EE39E6ABDB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F088B36-CEDA-D8E5-026F-8BEED5A81C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201AAA71-2B6D-6996-CF96-03CE00FBFF4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1823BD50-63DF-1696-E3FE-CDD70EC1B4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1B63573-B4E3-4256-A1D3-0BBD8255B96F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0E93D658-4759-54C1-B301-82B9480DA2D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91BBA98-96D7-2145-BC37-04E005705C8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552637D5-CE0D-8D59-4740-58AFE5EFBF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F4E96B6-3400-48CF-9E6B-96877A24EF7A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D746062-6EF8-BE95-18B0-826B13FC9B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42D36FC-E5D4-FE4F-83C3-10F6F6366C7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1673E44-0772-450F-2B1A-86F43107E3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5C67A85-08E3-4A35-BA1F-5A9D6DBF1C99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5E3FBE78-F6C8-ED4E-5FD8-CCEC09478A1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6579838F-FA2E-6B07-07EC-EE641F8F978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0024CA29-E71C-B592-51D2-BECFD94E8B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00D39A2-0421-409F-BA3F-EDDE112F824E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ADFF7BC-18D0-E730-CA7A-06AA0FC4594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1F489E15-859F-BAD9-13A9-CE877580D5A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9BD34240-78B8-4D37-D6E1-3B888B8395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D051164-5E60-4080-A942-62E66E4609E4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0F3B9582-3750-50D9-8801-7F3254EF416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AF46D8F8-0DD6-FA80-5A89-5AEAB95E626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83E98648-A604-9D38-1785-8AA91BABA3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E353D7E-8CC4-4AC1-881E-4996D7BB13A6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87A4ED8-9B38-B10B-9A70-379A5DC5E4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E1CDD806-1F93-9C2C-0DD0-F817D3A3066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0067E195-C199-04DB-9A2F-907B0135BC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6444641-FB9A-495C-8757-C3E3720589E4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F1A76AF-574D-43C6-F61E-31D16695490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E672E3A-C086-64CE-9732-F6313C5F7DF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also led to faster algorithms for Prim's MST algorithm and weighted bipartite matching (assignment problem)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less rigid structure to support more efficient delete-min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C22B14D-2F0C-21CF-D38C-B1148FC9F0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A0E7975-40AB-4BB5-AFA0-00DA396B3324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8500A775-6F25-3260-E10C-04BC0CEDEA9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A9874FB0-B4A8-069C-4B22-F8EB030D3E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CAF311D1-CB0B-47D5-4258-A1C3F98698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7AC20DA-AC16-4396-8864-6D5340235257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0B99C782-5C90-E97F-2860-4DFEB5CCDA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66288079-C61F-3660-C285-C009868F607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42EF3A4-93FF-2480-78CF-DBC555D391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FB28997-1800-42B8-BAE4-AED32A1EA5FB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26B1038C-3402-4B80-7F12-AF3CA482A2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684C95AE-27D5-C3AC-363D-736FB98F8C6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EAE96783-571B-4579-ADD8-077513967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6D432A4-9386-49C4-AE57-7E8E5459FF97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905381CB-3747-9F92-721F-8780F8E3461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0ED6E3C6-B462-8EAC-98CD-A5B79CCAA77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D2CED71-6326-A04D-DBE2-CEF0F078C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2F2A294-10EF-4B91-A965-4A967F38CBCD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BCE6575A-3831-7D1D-84BF-B353891F29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78D0ABF-DD3C-B78C-AD5A-9167FEDF813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O(rank(H)) work adding min's children since at most rank(H) children of min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O(rank(H) + trees(H)) work updating min since at most this many resulting root nodes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O(rank(H) + trees(H)) to consolidate trees since number of roots decreases by 1 after each merging, and there at most rank(H) + trees(H) roots at beginning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trees(H') &lt;= rank(H) + 1 since at worst the roots have degrees 0, 1, 2, …, rank(H)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can scale units in potential function to dominate cost hidden in O(trees(H))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number of marked nodes marked(H) does not increase  [Note: you unmark a root y when it is linked to another root, though this case does not arise in the example]</a:t>
            </a: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FAFF265A-38CD-BDD0-4392-EDEA6E8A60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073138A-36FD-44FA-91A2-7ABD430E9685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B8E01568-5878-0C88-748B-D7B6C4FBD1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45CCA63-4DBA-B8C2-B2E7-300E6FEB632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if no decrease-key, our data structure is a lazy version of a binomial queue</a:t>
            </a:r>
          </a:p>
          <a:p>
            <a:pPr eaLnBrk="1" hangingPunct="1"/>
            <a:r>
              <a:rPr lang="en-US" altLang="pt-BR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decrease key will not preserve property that all trees are binomial trees, but it will be close enough to bound maximum degree by O(log n)</a:t>
            </a: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330A631-0350-D44F-699A-280798D65D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DC84FE8-7F4C-40CB-AC7F-D302764CC41A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D819B43-E2BC-40C9-F2C2-60E86AE3CB2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D90DA031-0BB0-D6EC-0799-0EAD7548B3E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b="1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D6318BED-93E2-75B1-6EA2-7A4821FAFE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3DD5D92-6AA5-4E64-8D15-9AB847F05AD3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5B8B159B-819B-F36A-E281-449E1D6301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CF9E0C-563E-BEDA-C3F3-B1DE886ADF0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If decreasing the key of node i makes it violate heap order property, we can cutout subtree rooted at i and </a:t>
            </a:r>
            <a:r>
              <a:rPr lang="en-US" altLang="pt-BR">
                <a:latin typeface="Lucida Sans Italic" pitchFamily="1" charset="0"/>
                <a:ea typeface="ＭＳ Ｐゴシック" panose="020B0600070205080204" pitchFamily="34" charset="-128"/>
              </a:rPr>
              <a:t>meld</a:t>
            </a:r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 it into heap.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To keep trees bushy, we limit the number of cuts among the children of any vertex to 2.</a:t>
            </a: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Use the mark of a node to designate whether or not it has had one child cut off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5A3F2E83-BBCD-AF92-92CE-D2E293EEB7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9B0B6E9-2E03-4D64-8755-4B376DB5FC4F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7A310646-B406-2A97-CA86-DEB455CAA70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9202EE87-070F-1FD7-018A-C8638FAE452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FE03E97E-283B-334E-7871-947AB0FAB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7B903E3A-0119-4264-A93C-4EF5C136935C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FBF10F3-5D04-F971-AF31-01D445BF64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7BCD9CDA-4050-C982-6192-3929B220BA4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4C01510-4B9D-F86B-76DD-632F854CA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5D15A8E3-82AF-49F4-9D12-4FDCCD5F5BD5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11D3CA78-7319-673F-1FFA-AF042EC27F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CC69F0-3BFA-3125-E125-B46A170276C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8B6C6DDD-B3A7-91B3-FE8D-B6CFA1FDD4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279FF73-2F8D-4D8F-B745-B0A6164097F3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9541688-CF9E-011B-F765-8F7510A2F39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5D70A211-6EF2-6963-0AA7-D9DA1B44B61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577241C-FCDD-3C07-83F5-F0F907D31D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1827B7F-6C11-4481-BE5F-A13A1A067F94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392C7FE5-B202-6543-6652-AAA4500F7B2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0E2A2EDD-DB4A-E3FD-6526-1A52A3126E3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9E8C461D-6BD5-310F-23E2-19CBB7806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1764623-4B2C-4B14-A11C-52BA49C082EA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DB963A2E-422E-B9DE-81F1-82F8C397E5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04DC6A46-EDA2-1E11-0F19-236DA38D1B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DEC6E15F-C937-6890-2EC8-B8808B8E5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7FA3A9C-772E-473F-A4D2-BD4D63B83818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CB58DFA7-5100-3D1E-2E3C-00778C7B4B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9E9A9C15-D468-C23A-86B7-E8F5013382A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617497AE-EF58-781A-CDBF-25C0C81FB2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7AA5ECB-CA38-40C4-8F17-078EED1391D5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430A1E4F-A887-C625-9767-E430E2E67B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6A59E00B-C9F6-D14E-0547-D7D78F63077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86AAEF3F-F61E-47C8-4E80-85E3146F23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58011BA-4566-4081-A17D-F4CE412BD33A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B8F07A6-96DB-3D94-23BE-B213559E1E1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C4EA7833-B4BE-87C5-A3F1-C4879D3CBF5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8576091-2575-9F81-3FFC-D7DB76B4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71B9EC2-82EA-41FA-AC82-362A57E97C0A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AA6A903F-34F1-4D8B-BBE9-6839535D3A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CC9F2BB9-FA17-BE97-1A58-BE5342FAD7D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A50259E3-16D2-707F-C505-C954F13DB4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7F5FE51C-4176-41F4-B8F5-627D92CDE8F2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10293884-5C52-495D-6530-D6B9C0D8BD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D223A021-2795-AD3C-91D8-C82673441A1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ECEBFD55-EBA6-5506-CD40-2B28935EF4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CC588F1-F55E-4B02-9CC1-9636F3C123B6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DD48CE83-44D0-2B8A-5DC2-C0E65372AF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11A3B2B5-EAFC-8CB7-3E7B-4EB241A6FF9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A831BC1C-9AAB-6D2A-BA6A-4FD9F2F9F6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799E73E-F279-424C-9EE3-A820929F9809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FC0F9658-DBEE-E89B-1826-5DAA73971C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72EE186F-AA3D-A730-AEBF-EF6EFE821A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3E986EAC-3F9D-F08E-CEDB-1F361638EC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A334696-E6C1-4A44-A9BE-AAEB4E789D4D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9F678AEC-8C0B-C77F-2185-2D092B1BF27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749F168-E6A9-E64B-38DB-A1CB1C5AFC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C91353DD-D364-E1AA-BAFF-43FDBF69D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F843600-FBED-46F4-8D9A-5DF9ED7FD824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E9B35E4A-9FD9-732D-2B3C-024454259F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B5D07C42-6C3E-3881-DC6D-92FEE4F3D0F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Note: when a root is linked into another root (in delete-min consolidation phase), we unmark it</a:t>
            </a: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Q. How can a root node ever be marked?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A. In delete-min we delete a root node, but promote all of its (potentially) marked children to be roots.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>
            <a:extLst>
              <a:ext uri="{FF2B5EF4-FFF2-40B4-BE49-F238E27FC236}">
                <a16:creationId xmlns:a16="http://schemas.microsoft.com/office/drawing/2014/main" id="{04E59924-F7C2-057A-AEA9-C33C69994F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5B57C2D1-2749-49FE-9227-1B6031BD7F8F}" type="slidenum">
              <a:rPr lang="en-US" altLang="pt-BR"/>
              <a:pPr/>
              <a:t>51</a:t>
            </a:fld>
            <a:endParaRPr lang="en-US" altLang="pt-BR"/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923846E8-9AE4-2263-FB63-BB0800AE42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61DF4BA-5351-0522-EAAB-423A09EF956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When marked node y is cut by cascading cut, its mark bit is cleared (2 units of potential).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One unit pays for cut, the other for unit increase in potential due to y becoming a root.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marks(H') &lt;= marks(H) - c + 2</a:t>
            </a:r>
            <a:r>
              <a:rPr lang="en-US" altLang="pt-BR" b="1">
                <a:latin typeface="Lucida Sans" panose="020B0602030504020204" pitchFamily="34" charset="0"/>
                <a:ea typeface="ＭＳ Ｐゴシック" panose="020B0600070205080204" pitchFamily="34" charset="-128"/>
              </a:rPr>
              <a:t>:  each cut (except first) unmarks a node; last cut may or may not mark a node</a:t>
            </a: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Can scale units of potential to dominate cost hidden in O(c) term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417B3565-5F5A-EFE8-0FAF-63C1B6B5A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B37A5EE-8309-44A4-92BE-3A650A3E5A67}" type="slidenum">
              <a:rPr lang="en-US" altLang="pt-BR"/>
              <a:pPr/>
              <a:t>52</a:t>
            </a:fld>
            <a:endParaRPr lang="en-US" altLang="pt-BR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8540672-18BA-4AB8-4903-037F08CFC4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74E176EE-FCA4-8E5A-D28A-33133E67C60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b="1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>
            <a:extLst>
              <a:ext uri="{FF2B5EF4-FFF2-40B4-BE49-F238E27FC236}">
                <a16:creationId xmlns:a16="http://schemas.microsoft.com/office/drawing/2014/main" id="{76494B83-BD14-9119-E2E3-053C07F6F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3281B3C-A5AF-444C-913D-6230E5A603A9}" type="slidenum">
              <a:rPr lang="en-US" altLang="pt-BR"/>
              <a:pPr/>
              <a:t>53</a:t>
            </a:fld>
            <a:endParaRPr lang="en-US" altLang="pt-BR"/>
          </a:p>
        </p:txBody>
      </p:sp>
      <p:sp>
        <p:nvSpPr>
          <p:cNvPr id="114691" name="Rectangle 2">
            <a:extLst>
              <a:ext uri="{FF2B5EF4-FFF2-40B4-BE49-F238E27FC236}">
                <a16:creationId xmlns:a16="http://schemas.microsoft.com/office/drawing/2014/main" id="{B783EB0D-E83E-0946-7535-CE18A09A011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>
            <a:extLst>
              <a:ext uri="{FF2B5EF4-FFF2-40B4-BE49-F238E27FC236}">
                <a16:creationId xmlns:a16="http://schemas.microsoft.com/office/drawing/2014/main" id="{0C288097-7E8F-7F0A-0A26-88A97FE83D5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pt-BR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Rank(H)-&gt; grau maximo do no.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:a16="http://schemas.microsoft.com/office/drawing/2014/main" id="{15AF4BAA-9EAA-5E94-C09C-C189F5DE6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F001314-1A4F-4023-9CC0-841B330B0EC7}" type="slidenum">
              <a:rPr lang="en-US" altLang="pt-BR"/>
              <a:pPr/>
              <a:t>54</a:t>
            </a:fld>
            <a:endParaRPr lang="en-US" altLang="pt-BR"/>
          </a:p>
        </p:txBody>
      </p:sp>
      <p:sp>
        <p:nvSpPr>
          <p:cNvPr id="115715" name="Rectangle 2">
            <a:extLst>
              <a:ext uri="{FF2B5EF4-FFF2-40B4-BE49-F238E27FC236}">
                <a16:creationId xmlns:a16="http://schemas.microsoft.com/office/drawing/2014/main" id="{26A3993D-D84B-CCBD-E159-03C932D09D5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3D954833-1F55-2376-2E42-0169AF8E4A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when yi was linked into x, x could have had more than i-1 children since some of them may have since been cut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22024A61-B783-AFE6-0E3E-FA884F864E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870BF96-6124-4A7C-8A79-751DE142A1D5}" type="slidenum">
              <a:rPr lang="en-US" altLang="pt-BR"/>
              <a:pPr/>
              <a:t>55</a:t>
            </a:fld>
            <a:endParaRPr lang="en-US" altLang="pt-BR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532E76AA-9504-2C41-0505-59C31F0005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A64E3A7E-4F43-37AA-EA06-6C8CD0A8CE9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when yi was linked into x, x could have had more than i-1 children since some of them may have since been cut</a:t>
            </a: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NEEDS TO BE IMPROVED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F8E255A5-B744-7153-FA7E-EB01B16F1B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9C480C1-AFC2-452E-9E3A-D1BD4BF2ED21}" type="slidenum">
              <a:rPr lang="en-US" altLang="pt-BR"/>
              <a:pPr/>
              <a:t>56</a:t>
            </a:fld>
            <a:endParaRPr lang="en-US" altLang="pt-BR"/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8F76ECEB-3242-D66A-FB35-A3D17897AFF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09B68900-89DA-2F67-75E1-20F299162DC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slightly non-standard definition of fibonacci with f0 = 1, f1 = 2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F4A4382-6B20-72D5-C5F3-E7C63BC25D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15ACA4E-1FC7-47A9-B598-A4F413D3B37F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2003463-8DDA-A7E5-FBD8-D88B3F3307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89353FBB-7477-E38D-A756-DF8B48C63AC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set -&gt; unordered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2FB80B06-D528-3D10-BEB0-E446FE6A99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2166B4B-5C6A-44DD-A4ED-7B5BDE9F28B8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DCABFD10-3615-BCBA-CB85-0FD3DC1047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84D37BD1-5CC1-DBC7-0C15-224184AF483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pt-BR" sz="1900">
                <a:solidFill>
                  <a:srgbClr val="004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recall: with binomial heap, at most one tree of rank 0, 1, 2, 3, 4, …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80000"/>
            </a:pPr>
            <a:r>
              <a:rPr lang="en-US" altLang="pt-BR" sz="1900">
                <a:solidFill>
                  <a:srgbClr val="004000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rPr>
              <a:t>nodes only change mark in Decrease-Key Can basically ignore marks until then.</a:t>
            </a:r>
          </a:p>
          <a:p>
            <a:pPr>
              <a:spcBef>
                <a:spcPct val="0"/>
              </a:spcBef>
            </a:pPr>
            <a:r>
              <a:rPr lang="en-US" altLang="pt-BR">
                <a:latin typeface="Lucida Sans" panose="020B0602030504020204" pitchFamily="34" charset="0"/>
                <a:ea typeface="ＭＳ Ｐゴシック" panose="020B0600070205080204" pitchFamily="34" charset="-128"/>
              </a:rPr>
              <a:t>marks are used to ensure size of heap is exponential in rank</a:t>
            </a:r>
          </a:p>
          <a:p>
            <a:pPr eaLnBrk="1" hangingPunct="1">
              <a:spcBef>
                <a:spcPct val="50000"/>
              </a:spcBef>
              <a:buClr>
                <a:srgbClr val="006600"/>
              </a:buClr>
              <a:buSzPct val="80000"/>
            </a:pPr>
            <a:endParaRPr lang="en-US" altLang="pt-BR" sz="1900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D7A3073B-6C19-13A3-921C-556844D01E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662A9349-4296-4DF1-93C0-C11DCE63767E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278BCA5-2663-82A3-170E-4BF75A4A02E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8B04A91-75CE-4063-61CB-FE420646973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6313" y="4562475"/>
            <a:ext cx="5362575" cy="43180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D64EB1A-83FD-B074-0693-BAAA7F410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55283A2F-4F39-41B6-8CAD-1F0DE4C86F88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B749BAC0-EE18-93F6-C6B8-02ECCA8270D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3AD573BC-B55B-D027-42D8-52E529C5FA4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pt-BR" altLang="pt-BR" b="1">
              <a:latin typeface="Lucida Sans" panose="020B0602030504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5E49A242-D179-E7F6-27A1-DA10DA9E31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pt-BR">
              <a:latin typeface="Lucida Sans" pitchFamily="1" charset="0"/>
              <a:ea typeface="ＭＳ Ｐゴシック" pitchFamily="1" charset="-128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FD8A987-2F17-E9B0-8A30-D26FBB9FE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9144000" cy="2444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kumimoji="1" lang="en-US" sz="1000">
                <a:latin typeface="Lucida Sans" pitchFamily="1" charset="0"/>
                <a:ea typeface="ＭＳ Ｐゴシック" pitchFamily="1" charset="-128"/>
              </a:rPr>
              <a:t>COS 423 Theory of Algorithms   •   Kevin Wayne   •   Spring 2007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2101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1599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851F68-8CA7-4661-E864-AC13D85052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CBBF60-AD32-4C89-A617-B047E2520EF2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309514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CE749D-7A70-4CF2-A1B2-6733BDB80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F7E63-E036-49B6-A467-AA29E1A33B09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706441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E94BFE2-E60A-A76F-4945-C072E25D59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6798C-BA9F-4326-A545-710170ECCC14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3078289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15D43F-8046-1F26-C343-DBBD28B596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14670C-29B4-41FA-B955-0D76F8E0B7AD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370525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EE6D71-0568-091E-B9CA-6508EA7D98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4CDD07-CAC8-41A5-8B85-0A8E19C650CB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383320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8EF8C85-641D-CBCC-BC09-4FD8EE738A7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3540E4-0150-4AA8-AFCE-05FB45E4F042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74162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801B191-BEB9-6B76-CB65-ADB6544679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6A07FB-F4CD-4B31-882B-A5B2BEE9D1AD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288283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8F204A0-62B1-5524-1D26-75DA140C1F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B4EAA-091F-46CE-A5CC-9BBF051F7DD0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136882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3F805-63B3-3D93-7359-B196994723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B947C1-53A4-475E-BC39-FCD42194C55F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75986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21ACE7-7A30-FB5E-609A-74924CC867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263B7-9D2A-41C0-A1EB-C87D4D35D98E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  <p:extLst>
      <p:ext uri="{BB962C8B-B14F-4D97-AF65-F5344CB8AC3E}">
        <p14:creationId xmlns:p14="http://schemas.microsoft.com/office/powerpoint/2010/main" val="35454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340F0CA-9E6A-E32D-2737-F05F4AD03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C986138-3229-1D99-0B5B-1A5F0FF6A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  <a:p>
            <a:pPr lvl="3"/>
            <a:r>
              <a:rPr lang="en-US" altLang="pt-BR"/>
              <a:t>Fourth level</a:t>
            </a:r>
          </a:p>
          <a:p>
            <a:pPr lvl="4"/>
            <a:r>
              <a:rPr lang="en-US" altLang="pt-BR"/>
              <a:t>Fifth level</a:t>
            </a:r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420315C4-B7D9-5C0B-493A-18824437280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kumimoji="1" sz="800">
                <a:latin typeface="Lucida Sans" panose="020B0602030504020204" pitchFamily="34" charset="0"/>
              </a:defRPr>
            </a:lvl1pPr>
          </a:lstStyle>
          <a:p>
            <a:fld id="{A449FC81-9801-4826-9D42-D8CF0FF20FC6}" type="slidenum">
              <a:rPr lang="en-US" altLang="pt-BR"/>
              <a:pPr/>
              <a:t>‹nº›</a:t>
            </a:fld>
            <a:endParaRPr lang="en-US" altLang="pt-BR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Lucida Sans" pitchFamily="1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pitchFamily="1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pitchFamily="1" charset="2"/>
        <a:buChar char="n"/>
        <a:defRPr kumimoji="1">
          <a:solidFill>
            <a:schemeClr val="tx1"/>
          </a:solidFill>
          <a:latin typeface="+mn-lt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defRPr kumimoji="1">
          <a:solidFill>
            <a:schemeClr val="tx1"/>
          </a:solidFill>
          <a:latin typeface="+mn-lt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EDFF78C-1D6E-2086-FE2D-D08132EF68BA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0" y="2259013"/>
            <a:ext cx="9144000" cy="1524000"/>
          </a:xfrm>
          <a:noFill/>
        </p:spPr>
        <p:txBody>
          <a:bodyPr/>
          <a:lstStyle/>
          <a:p>
            <a:r>
              <a:rPr kumimoji="0" lang="pt-BR" altLang="pt-BR"/>
              <a:t>Fibonacci Heaps</a:t>
            </a:r>
            <a:br>
              <a:rPr kumimoji="0" lang="pt-BR" altLang="pt-BR"/>
            </a:br>
            <a:br>
              <a:rPr kumimoji="0" lang="pt-BR" altLang="pt-BR"/>
            </a:br>
            <a:r>
              <a:rPr kumimoji="0" lang="pt-BR" altLang="pt-BR" sz="1600"/>
              <a:t>Chapter 19</a:t>
            </a:r>
            <a:endParaRPr kumimoji="0" lang="en-US" altLang="pt-BR"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3">
            <a:extLst>
              <a:ext uri="{FF2B5EF4-FFF2-40B4-BE49-F238E27FC236}">
                <a16:creationId xmlns:a16="http://schemas.microsoft.com/office/drawing/2014/main" id="{4BB8C65D-23A6-546A-D722-7BA52349A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B527800-154B-405A-8F57-FCE7AB6AD307}" type="slidenum">
              <a:rPr lang="en-US" altLang="pt-BR" sz="800"/>
              <a:pPr/>
              <a:t>10</a:t>
            </a:fld>
            <a:endParaRPr lang="en-US" altLang="pt-BR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B3AB23D-DB39-2C60-E62E-FA1FAFAD9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Insert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D9280CA-A042-4443-1409-5A31EBE24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Insert.</a:t>
            </a:r>
          </a:p>
          <a:p>
            <a:pPr lvl="1"/>
            <a:r>
              <a:rPr kumimoji="0" lang="en-US" altLang="pt-BR"/>
              <a:t>Create a new singleton tree.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Add to root list; update min pointer (if necessary).</a:t>
            </a:r>
          </a:p>
        </p:txBody>
      </p:sp>
      <p:sp>
        <p:nvSpPr>
          <p:cNvPr id="14341" name="Oval 4">
            <a:extLst>
              <a:ext uri="{FF2B5EF4-FFF2-40B4-BE49-F238E27FC236}">
                <a16:creationId xmlns:a16="http://schemas.microsoft.com/office/drawing/2014/main" id="{3FDCBE0D-4AF7-4E91-EDE0-B6C10FB302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4342" name="AutoShape 5">
            <a:extLst>
              <a:ext uri="{FF2B5EF4-FFF2-40B4-BE49-F238E27FC236}">
                <a16:creationId xmlns:a16="http://schemas.microsoft.com/office/drawing/2014/main" id="{9E179D19-6670-5BBB-1D56-C79A4394716A}"/>
              </a:ext>
            </a:extLst>
          </p:cNvPr>
          <p:cNvCxnSpPr>
            <a:cxnSpLocks noChangeShapeType="1"/>
            <a:stCxn id="14363" idx="2"/>
            <a:endCxn id="14341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3" name="Oval 6">
            <a:extLst>
              <a:ext uri="{FF2B5EF4-FFF2-40B4-BE49-F238E27FC236}">
                <a16:creationId xmlns:a16="http://schemas.microsoft.com/office/drawing/2014/main" id="{FBB8D9DA-ACF8-AB65-151A-6F6C70B6E8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4344" name="AutoShape 7">
            <a:extLst>
              <a:ext uri="{FF2B5EF4-FFF2-40B4-BE49-F238E27FC236}">
                <a16:creationId xmlns:a16="http://schemas.microsoft.com/office/drawing/2014/main" id="{4A7F0F62-FEA0-254B-021F-02529AE45AB0}"/>
              </a:ext>
            </a:extLst>
          </p:cNvPr>
          <p:cNvCxnSpPr>
            <a:cxnSpLocks noChangeShapeType="1"/>
            <a:stCxn id="14341" idx="2"/>
            <a:endCxn id="14343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5" name="Oval 8">
            <a:extLst>
              <a:ext uri="{FF2B5EF4-FFF2-40B4-BE49-F238E27FC236}">
                <a16:creationId xmlns:a16="http://schemas.microsoft.com/office/drawing/2014/main" id="{1390F580-D69A-B377-8FFB-F1EB074F3B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4346" name="Oval 9">
            <a:extLst>
              <a:ext uri="{FF2B5EF4-FFF2-40B4-BE49-F238E27FC236}">
                <a16:creationId xmlns:a16="http://schemas.microsoft.com/office/drawing/2014/main" id="{745F0F0D-4EF8-FDF4-AE97-46D361B865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4347" name="AutoShape 10">
            <a:extLst>
              <a:ext uri="{FF2B5EF4-FFF2-40B4-BE49-F238E27FC236}">
                <a16:creationId xmlns:a16="http://schemas.microsoft.com/office/drawing/2014/main" id="{CF78711A-375D-56C6-A3D2-4626D78A1560}"/>
              </a:ext>
            </a:extLst>
          </p:cNvPr>
          <p:cNvCxnSpPr>
            <a:cxnSpLocks noChangeShapeType="1"/>
            <a:stCxn id="14345" idx="0"/>
            <a:endCxn id="14346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8" name="AutoShape 11">
            <a:extLst>
              <a:ext uri="{FF2B5EF4-FFF2-40B4-BE49-F238E27FC236}">
                <a16:creationId xmlns:a16="http://schemas.microsoft.com/office/drawing/2014/main" id="{EAEE8B28-D465-4B49-5510-E360AEF63038}"/>
              </a:ext>
            </a:extLst>
          </p:cNvPr>
          <p:cNvCxnSpPr>
            <a:cxnSpLocks noChangeShapeType="1"/>
            <a:stCxn id="14355" idx="2"/>
            <a:endCxn id="14346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9" name="Oval 12">
            <a:extLst>
              <a:ext uri="{FF2B5EF4-FFF2-40B4-BE49-F238E27FC236}">
                <a16:creationId xmlns:a16="http://schemas.microsoft.com/office/drawing/2014/main" id="{5FD76403-4056-9822-1C7C-56CA8C74FC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4350" name="Oval 13">
            <a:extLst>
              <a:ext uri="{FF2B5EF4-FFF2-40B4-BE49-F238E27FC236}">
                <a16:creationId xmlns:a16="http://schemas.microsoft.com/office/drawing/2014/main" id="{37E42165-D7B8-0CEA-3889-2218479F9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4351" name="AutoShape 14">
            <a:extLst>
              <a:ext uri="{FF2B5EF4-FFF2-40B4-BE49-F238E27FC236}">
                <a16:creationId xmlns:a16="http://schemas.microsoft.com/office/drawing/2014/main" id="{00809AC8-933E-2535-B4B9-625996E8B862}"/>
              </a:ext>
            </a:extLst>
          </p:cNvPr>
          <p:cNvCxnSpPr>
            <a:cxnSpLocks noChangeShapeType="1"/>
            <a:stCxn id="14349" idx="0"/>
            <a:endCxn id="14350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2" name="Oval 15">
            <a:extLst>
              <a:ext uri="{FF2B5EF4-FFF2-40B4-BE49-F238E27FC236}">
                <a16:creationId xmlns:a16="http://schemas.microsoft.com/office/drawing/2014/main" id="{CF870D1E-1B33-DE18-8EF2-52A2D1D00C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4353" name="AutoShape 16">
            <a:extLst>
              <a:ext uri="{FF2B5EF4-FFF2-40B4-BE49-F238E27FC236}">
                <a16:creationId xmlns:a16="http://schemas.microsoft.com/office/drawing/2014/main" id="{E542D925-5ACD-4BC6-2214-7DCFBED75A76}"/>
              </a:ext>
            </a:extLst>
          </p:cNvPr>
          <p:cNvCxnSpPr>
            <a:cxnSpLocks noChangeShapeType="1"/>
            <a:stCxn id="14352" idx="0"/>
            <a:endCxn id="14355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7">
            <a:extLst>
              <a:ext uri="{FF2B5EF4-FFF2-40B4-BE49-F238E27FC236}">
                <a16:creationId xmlns:a16="http://schemas.microsoft.com/office/drawing/2014/main" id="{F840F43F-0FF3-E28B-5026-7A4573E53692}"/>
              </a:ext>
            </a:extLst>
          </p:cNvPr>
          <p:cNvCxnSpPr>
            <a:cxnSpLocks noChangeShapeType="1"/>
            <a:stCxn id="14350" idx="7"/>
            <a:endCxn id="14355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5" name="Oval 18">
            <a:extLst>
              <a:ext uri="{FF2B5EF4-FFF2-40B4-BE49-F238E27FC236}">
                <a16:creationId xmlns:a16="http://schemas.microsoft.com/office/drawing/2014/main" id="{73A21241-2B87-9613-27AD-A30BCAD0E5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4356" name="AutoShape 19">
            <a:extLst>
              <a:ext uri="{FF2B5EF4-FFF2-40B4-BE49-F238E27FC236}">
                <a16:creationId xmlns:a16="http://schemas.microsoft.com/office/drawing/2014/main" id="{2C21E34A-A2F5-4AF6-8678-CB4775DA0736}"/>
              </a:ext>
            </a:extLst>
          </p:cNvPr>
          <p:cNvCxnSpPr>
            <a:cxnSpLocks noChangeShapeType="1"/>
            <a:stCxn id="14355" idx="6"/>
            <a:endCxn id="14343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7" name="Oval 20">
            <a:extLst>
              <a:ext uri="{FF2B5EF4-FFF2-40B4-BE49-F238E27FC236}">
                <a16:creationId xmlns:a16="http://schemas.microsoft.com/office/drawing/2014/main" id="{4098A4D0-A0C2-6280-7CB4-9B7F690978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4358" name="AutoShape 21">
            <a:extLst>
              <a:ext uri="{FF2B5EF4-FFF2-40B4-BE49-F238E27FC236}">
                <a16:creationId xmlns:a16="http://schemas.microsoft.com/office/drawing/2014/main" id="{43C0DFC3-0EAF-9FA0-3774-7E8EAC102E35}"/>
              </a:ext>
            </a:extLst>
          </p:cNvPr>
          <p:cNvCxnSpPr>
            <a:cxnSpLocks noChangeShapeType="1"/>
            <a:stCxn id="14357" idx="0"/>
            <a:endCxn id="14361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Oval 22">
            <a:extLst>
              <a:ext uri="{FF2B5EF4-FFF2-40B4-BE49-F238E27FC236}">
                <a16:creationId xmlns:a16="http://schemas.microsoft.com/office/drawing/2014/main" id="{54CAEE50-E350-72C7-14B3-D06FBC11AB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4360" name="AutoShape 23">
            <a:extLst>
              <a:ext uri="{FF2B5EF4-FFF2-40B4-BE49-F238E27FC236}">
                <a16:creationId xmlns:a16="http://schemas.microsoft.com/office/drawing/2014/main" id="{642C3FC6-7C3C-F099-1B9D-CDDB88F6B9B3}"/>
              </a:ext>
            </a:extLst>
          </p:cNvPr>
          <p:cNvCxnSpPr>
            <a:cxnSpLocks noChangeShapeType="1"/>
            <a:stCxn id="14359" idx="0"/>
            <a:endCxn id="14363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1" name="Oval 24">
            <a:extLst>
              <a:ext uri="{FF2B5EF4-FFF2-40B4-BE49-F238E27FC236}">
                <a16:creationId xmlns:a16="http://schemas.microsoft.com/office/drawing/2014/main" id="{75DCB5DD-96EF-0D80-ED0B-9785798DEC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4362" name="Oval 25">
            <a:extLst>
              <a:ext uri="{FF2B5EF4-FFF2-40B4-BE49-F238E27FC236}">
                <a16:creationId xmlns:a16="http://schemas.microsoft.com/office/drawing/2014/main" id="{E2059847-DE06-860C-1042-8102242C3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4363" name="Oval 26">
            <a:extLst>
              <a:ext uri="{FF2B5EF4-FFF2-40B4-BE49-F238E27FC236}">
                <a16:creationId xmlns:a16="http://schemas.microsoft.com/office/drawing/2014/main" id="{BA6ED990-25EC-6572-EB49-89ACDB57AF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14364" name="AutoShape 27">
            <a:extLst>
              <a:ext uri="{FF2B5EF4-FFF2-40B4-BE49-F238E27FC236}">
                <a16:creationId xmlns:a16="http://schemas.microsoft.com/office/drawing/2014/main" id="{C80E4611-AC84-D6B3-CC3C-426DF2EB48AB}"/>
              </a:ext>
            </a:extLst>
          </p:cNvPr>
          <p:cNvCxnSpPr>
            <a:cxnSpLocks noChangeShapeType="1"/>
            <a:stCxn id="14362" idx="0"/>
            <a:endCxn id="14363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65" name="AutoShape 28">
            <a:extLst>
              <a:ext uri="{FF2B5EF4-FFF2-40B4-BE49-F238E27FC236}">
                <a16:creationId xmlns:a16="http://schemas.microsoft.com/office/drawing/2014/main" id="{74938776-C4C6-6D65-7EE0-F717CD77E829}"/>
              </a:ext>
            </a:extLst>
          </p:cNvPr>
          <p:cNvCxnSpPr>
            <a:cxnSpLocks noChangeShapeType="1"/>
            <a:stCxn id="14361" idx="7"/>
            <a:endCxn id="14363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6" name="Oval 29">
            <a:extLst>
              <a:ext uri="{FF2B5EF4-FFF2-40B4-BE49-F238E27FC236}">
                <a16:creationId xmlns:a16="http://schemas.microsoft.com/office/drawing/2014/main" id="{BB63D99A-0617-7FC9-4B8B-2B602D5978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4367" name="AutoShape 30">
            <a:extLst>
              <a:ext uri="{FF2B5EF4-FFF2-40B4-BE49-F238E27FC236}">
                <a16:creationId xmlns:a16="http://schemas.microsoft.com/office/drawing/2014/main" id="{8599DE70-11D7-8386-E6EE-5592E30766BE}"/>
              </a:ext>
            </a:extLst>
          </p:cNvPr>
          <p:cNvCxnSpPr>
            <a:cxnSpLocks noChangeShapeType="1"/>
            <a:stCxn id="14366" idx="0"/>
            <a:endCxn id="14359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68" name="Oval 31">
            <a:extLst>
              <a:ext uri="{FF2B5EF4-FFF2-40B4-BE49-F238E27FC236}">
                <a16:creationId xmlns:a16="http://schemas.microsoft.com/office/drawing/2014/main" id="{AD038C7D-A144-914F-36B5-DB9FEB9E61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2375" y="36576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4369" name="Text Box 32">
            <a:extLst>
              <a:ext uri="{FF2B5EF4-FFF2-40B4-BE49-F238E27FC236}">
                <a16:creationId xmlns:a16="http://schemas.microsoft.com/office/drawing/2014/main" id="{FAC00D31-EADB-D857-2544-689027F1A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pt-BR" sz="1800">
                <a:solidFill>
                  <a:schemeClr val="accent1"/>
                </a:solidFill>
                <a:latin typeface="Lucida Sans Italic" pitchFamily="1" charset="0"/>
              </a:rPr>
              <a:t>insert 21</a:t>
            </a:r>
          </a:p>
        </p:txBody>
      </p:sp>
      <p:sp>
        <p:nvSpPr>
          <p:cNvPr id="14370" name="Rectangle 33">
            <a:extLst>
              <a:ext uri="{FF2B5EF4-FFF2-40B4-BE49-F238E27FC236}">
                <a16:creationId xmlns:a16="http://schemas.microsoft.com/office/drawing/2014/main" id="{E47453E8-B52D-D737-D717-4876DFDC9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4371" name="Text Box 34">
            <a:extLst>
              <a:ext uri="{FF2B5EF4-FFF2-40B4-BE49-F238E27FC236}">
                <a16:creationId xmlns:a16="http://schemas.microsoft.com/office/drawing/2014/main" id="{E7253690-5054-4767-4BD7-CCF7F2EDB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4372" name="Line 35">
            <a:extLst>
              <a:ext uri="{FF2B5EF4-FFF2-40B4-BE49-F238E27FC236}">
                <a16:creationId xmlns:a16="http://schemas.microsoft.com/office/drawing/2014/main" id="{074C5871-22B6-407C-B991-41358B1A4F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87A5790A-CB3F-38A8-0756-F2D21E56E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6B41AE0E-F3C1-47A3-9F80-4DD7C07C4A3E}" type="slidenum">
              <a:rPr lang="en-US" altLang="pt-BR" sz="800"/>
              <a:pPr/>
              <a:t>11</a:t>
            </a:fld>
            <a:endParaRPr lang="en-US" altLang="pt-BR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45B13C4A-E0AD-BC5E-F945-85E6317F4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Insert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A9FCBDA-FE8C-0F6B-A004-2F18460CF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Insert.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Create a new singleton tree.</a:t>
            </a:r>
          </a:p>
          <a:p>
            <a:pPr lvl="1"/>
            <a:r>
              <a:rPr kumimoji="0" lang="en-US" altLang="pt-BR"/>
              <a:t>Add to root list; update min pointer (if necessary).</a:t>
            </a:r>
          </a:p>
        </p:txBody>
      </p:sp>
      <p:sp>
        <p:nvSpPr>
          <p:cNvPr id="15365" name="Oval 4">
            <a:extLst>
              <a:ext uri="{FF2B5EF4-FFF2-40B4-BE49-F238E27FC236}">
                <a16:creationId xmlns:a16="http://schemas.microsoft.com/office/drawing/2014/main" id="{77D874B4-5D78-4970-689A-E834779715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5366" name="AutoShape 5">
            <a:extLst>
              <a:ext uri="{FF2B5EF4-FFF2-40B4-BE49-F238E27FC236}">
                <a16:creationId xmlns:a16="http://schemas.microsoft.com/office/drawing/2014/main" id="{8A4222CD-1488-0F42-F755-6EF0A28139C5}"/>
              </a:ext>
            </a:extLst>
          </p:cNvPr>
          <p:cNvCxnSpPr>
            <a:cxnSpLocks noChangeShapeType="1"/>
            <a:stCxn id="15365" idx="0"/>
            <a:endCxn id="1537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7" name="Oval 6">
            <a:extLst>
              <a:ext uri="{FF2B5EF4-FFF2-40B4-BE49-F238E27FC236}">
                <a16:creationId xmlns:a16="http://schemas.microsoft.com/office/drawing/2014/main" id="{EE6D3716-BFF0-BFD5-01CD-219A60DCCC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5368" name="AutoShape 7">
            <a:extLst>
              <a:ext uri="{FF2B5EF4-FFF2-40B4-BE49-F238E27FC236}">
                <a16:creationId xmlns:a16="http://schemas.microsoft.com/office/drawing/2014/main" id="{1D34876F-C6DF-8947-6C02-9F2E5D7B79B0}"/>
              </a:ext>
            </a:extLst>
          </p:cNvPr>
          <p:cNvCxnSpPr>
            <a:cxnSpLocks noChangeShapeType="1"/>
            <a:stCxn id="15367" idx="0"/>
            <a:endCxn id="1537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Oval 8">
            <a:extLst>
              <a:ext uri="{FF2B5EF4-FFF2-40B4-BE49-F238E27FC236}">
                <a16:creationId xmlns:a16="http://schemas.microsoft.com/office/drawing/2014/main" id="{D70AF24E-4C96-489E-FFA5-43CD8183B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5370" name="AutoShape 9">
            <a:extLst>
              <a:ext uri="{FF2B5EF4-FFF2-40B4-BE49-F238E27FC236}">
                <a16:creationId xmlns:a16="http://schemas.microsoft.com/office/drawing/2014/main" id="{1300E9CE-D2B9-BD5A-004C-6FD6E92E369B}"/>
              </a:ext>
            </a:extLst>
          </p:cNvPr>
          <p:cNvCxnSpPr>
            <a:cxnSpLocks noChangeShapeType="1"/>
            <a:stCxn id="15375" idx="2"/>
            <a:endCxn id="15369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1" name="Oval 10">
            <a:extLst>
              <a:ext uri="{FF2B5EF4-FFF2-40B4-BE49-F238E27FC236}">
                <a16:creationId xmlns:a16="http://schemas.microsoft.com/office/drawing/2014/main" id="{3668DE5B-F8A2-85B8-9B83-43967C6EA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5372" name="AutoShape 11">
            <a:extLst>
              <a:ext uri="{FF2B5EF4-FFF2-40B4-BE49-F238E27FC236}">
                <a16:creationId xmlns:a16="http://schemas.microsoft.com/office/drawing/2014/main" id="{A26805F1-8080-91C5-A195-F4EC174E11CF}"/>
              </a:ext>
            </a:extLst>
          </p:cNvPr>
          <p:cNvCxnSpPr>
            <a:cxnSpLocks noChangeShapeType="1"/>
            <a:stCxn id="15369" idx="2"/>
            <a:endCxn id="15371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3" name="Oval 12">
            <a:extLst>
              <a:ext uri="{FF2B5EF4-FFF2-40B4-BE49-F238E27FC236}">
                <a16:creationId xmlns:a16="http://schemas.microsoft.com/office/drawing/2014/main" id="{6262A104-E842-2EBB-0C86-28651161F3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5374" name="Oval 13">
            <a:extLst>
              <a:ext uri="{FF2B5EF4-FFF2-40B4-BE49-F238E27FC236}">
                <a16:creationId xmlns:a16="http://schemas.microsoft.com/office/drawing/2014/main" id="{468A96BD-AB1C-8D3A-FEBD-26B63F97F4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5375" name="Oval 14">
            <a:extLst>
              <a:ext uri="{FF2B5EF4-FFF2-40B4-BE49-F238E27FC236}">
                <a16:creationId xmlns:a16="http://schemas.microsoft.com/office/drawing/2014/main" id="{212BE6DB-6925-40E0-D95E-EF11BB2088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sp>
        <p:nvSpPr>
          <p:cNvPr id="15376" name="Oval 15">
            <a:extLst>
              <a:ext uri="{FF2B5EF4-FFF2-40B4-BE49-F238E27FC236}">
                <a16:creationId xmlns:a16="http://schemas.microsoft.com/office/drawing/2014/main" id="{EE64BCE3-AF4C-0152-9D8F-2107EB094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5377" name="Oval 16">
            <a:extLst>
              <a:ext uri="{FF2B5EF4-FFF2-40B4-BE49-F238E27FC236}">
                <a16:creationId xmlns:a16="http://schemas.microsoft.com/office/drawing/2014/main" id="{C71783B7-089B-8526-2974-33D90D9EDC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5378" name="AutoShape 17">
            <a:extLst>
              <a:ext uri="{FF2B5EF4-FFF2-40B4-BE49-F238E27FC236}">
                <a16:creationId xmlns:a16="http://schemas.microsoft.com/office/drawing/2014/main" id="{D6CC6E44-B78C-1BBB-D1BB-7D8BFBE93385}"/>
              </a:ext>
            </a:extLst>
          </p:cNvPr>
          <p:cNvCxnSpPr>
            <a:cxnSpLocks noChangeShapeType="1"/>
            <a:stCxn id="15376" idx="0"/>
            <a:endCxn id="1537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>
            <a:extLst>
              <a:ext uri="{FF2B5EF4-FFF2-40B4-BE49-F238E27FC236}">
                <a16:creationId xmlns:a16="http://schemas.microsoft.com/office/drawing/2014/main" id="{33900E3B-BCA3-2E4C-DC5A-8E8353D21772}"/>
              </a:ext>
            </a:extLst>
          </p:cNvPr>
          <p:cNvCxnSpPr>
            <a:cxnSpLocks noChangeShapeType="1"/>
            <a:stCxn id="15386" idx="2"/>
            <a:endCxn id="1537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19">
            <a:extLst>
              <a:ext uri="{FF2B5EF4-FFF2-40B4-BE49-F238E27FC236}">
                <a16:creationId xmlns:a16="http://schemas.microsoft.com/office/drawing/2014/main" id="{D1D3A5DC-3B20-7C8C-B696-6296F3290B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5381" name="Oval 20">
            <a:extLst>
              <a:ext uri="{FF2B5EF4-FFF2-40B4-BE49-F238E27FC236}">
                <a16:creationId xmlns:a16="http://schemas.microsoft.com/office/drawing/2014/main" id="{D5CBC10D-964A-87DA-9BDA-D6D7587FA8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5382" name="AutoShape 21">
            <a:extLst>
              <a:ext uri="{FF2B5EF4-FFF2-40B4-BE49-F238E27FC236}">
                <a16:creationId xmlns:a16="http://schemas.microsoft.com/office/drawing/2014/main" id="{BCD7ED97-596E-45C6-EFAA-2818A8B67ED2}"/>
              </a:ext>
            </a:extLst>
          </p:cNvPr>
          <p:cNvCxnSpPr>
            <a:cxnSpLocks noChangeShapeType="1"/>
            <a:stCxn id="15380" idx="0"/>
            <a:endCxn id="1538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Oval 22">
            <a:extLst>
              <a:ext uri="{FF2B5EF4-FFF2-40B4-BE49-F238E27FC236}">
                <a16:creationId xmlns:a16="http://schemas.microsoft.com/office/drawing/2014/main" id="{941F4E04-6C2B-70C8-5ECA-8899FBB137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5384" name="AutoShape 23">
            <a:extLst>
              <a:ext uri="{FF2B5EF4-FFF2-40B4-BE49-F238E27FC236}">
                <a16:creationId xmlns:a16="http://schemas.microsoft.com/office/drawing/2014/main" id="{38894BB8-E9DF-F09B-5E8B-9FB4E421FF20}"/>
              </a:ext>
            </a:extLst>
          </p:cNvPr>
          <p:cNvCxnSpPr>
            <a:cxnSpLocks noChangeShapeType="1"/>
            <a:stCxn id="15383" idx="0"/>
            <a:endCxn id="1538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5" name="AutoShape 24">
            <a:extLst>
              <a:ext uri="{FF2B5EF4-FFF2-40B4-BE49-F238E27FC236}">
                <a16:creationId xmlns:a16="http://schemas.microsoft.com/office/drawing/2014/main" id="{C6266D4E-6F4F-5588-2578-0D46176FD471}"/>
              </a:ext>
            </a:extLst>
          </p:cNvPr>
          <p:cNvCxnSpPr>
            <a:cxnSpLocks noChangeShapeType="1"/>
            <a:stCxn id="15381" idx="7"/>
            <a:endCxn id="1538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6" name="Oval 25">
            <a:extLst>
              <a:ext uri="{FF2B5EF4-FFF2-40B4-BE49-F238E27FC236}">
                <a16:creationId xmlns:a16="http://schemas.microsoft.com/office/drawing/2014/main" id="{D8ABA76A-C1A0-0F7C-CF62-3FAC7D9A3C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5387" name="AutoShape 26">
            <a:extLst>
              <a:ext uri="{FF2B5EF4-FFF2-40B4-BE49-F238E27FC236}">
                <a16:creationId xmlns:a16="http://schemas.microsoft.com/office/drawing/2014/main" id="{CA72928E-7450-3B77-E039-8B1A627B54A1}"/>
              </a:ext>
            </a:extLst>
          </p:cNvPr>
          <p:cNvCxnSpPr>
            <a:cxnSpLocks noChangeShapeType="1"/>
            <a:stCxn id="15386" idx="6"/>
            <a:endCxn id="15371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8" name="AutoShape 27">
            <a:extLst>
              <a:ext uri="{FF2B5EF4-FFF2-40B4-BE49-F238E27FC236}">
                <a16:creationId xmlns:a16="http://schemas.microsoft.com/office/drawing/2014/main" id="{2D42ABD0-66F6-D758-9EF0-E662109CFB18}"/>
              </a:ext>
            </a:extLst>
          </p:cNvPr>
          <p:cNvCxnSpPr>
            <a:cxnSpLocks noChangeShapeType="1"/>
            <a:stCxn id="15374" idx="0"/>
            <a:endCxn id="1537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9" name="AutoShape 28">
            <a:extLst>
              <a:ext uri="{FF2B5EF4-FFF2-40B4-BE49-F238E27FC236}">
                <a16:creationId xmlns:a16="http://schemas.microsoft.com/office/drawing/2014/main" id="{819BF923-FDCF-685A-B42A-31D3143E7874}"/>
              </a:ext>
            </a:extLst>
          </p:cNvPr>
          <p:cNvCxnSpPr>
            <a:cxnSpLocks noChangeShapeType="1"/>
            <a:stCxn id="15373" idx="7"/>
            <a:endCxn id="1537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0" name="Oval 29">
            <a:extLst>
              <a:ext uri="{FF2B5EF4-FFF2-40B4-BE49-F238E27FC236}">
                <a16:creationId xmlns:a16="http://schemas.microsoft.com/office/drawing/2014/main" id="{7A807377-9B22-AE9E-0483-1F6FC3E46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5391" name="AutoShape 30">
            <a:extLst>
              <a:ext uri="{FF2B5EF4-FFF2-40B4-BE49-F238E27FC236}">
                <a16:creationId xmlns:a16="http://schemas.microsoft.com/office/drawing/2014/main" id="{50C2D43C-3079-9585-0123-9071611BBCC9}"/>
              </a:ext>
            </a:extLst>
          </p:cNvPr>
          <p:cNvCxnSpPr>
            <a:cxnSpLocks noChangeShapeType="1"/>
            <a:stCxn id="15390" idx="0"/>
            <a:endCxn id="1536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92" name="Oval 31">
            <a:extLst>
              <a:ext uri="{FF2B5EF4-FFF2-40B4-BE49-F238E27FC236}">
                <a16:creationId xmlns:a16="http://schemas.microsoft.com/office/drawing/2014/main" id="{ED0A4980-BA52-F3C5-B107-C96793976F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5393" name="Rectangle 32">
            <a:extLst>
              <a:ext uri="{FF2B5EF4-FFF2-40B4-BE49-F238E27FC236}">
                <a16:creationId xmlns:a16="http://schemas.microsoft.com/office/drawing/2014/main" id="{E497D7EE-B40F-8BB3-49DF-3B5C39A33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5394" name="Text Box 33">
            <a:extLst>
              <a:ext uri="{FF2B5EF4-FFF2-40B4-BE49-F238E27FC236}">
                <a16:creationId xmlns:a16="http://schemas.microsoft.com/office/drawing/2014/main" id="{AC05EC56-8CAB-5DF6-2992-44715934F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5395" name="Line 35">
            <a:extLst>
              <a:ext uri="{FF2B5EF4-FFF2-40B4-BE49-F238E27FC236}">
                <a16:creationId xmlns:a16="http://schemas.microsoft.com/office/drawing/2014/main" id="{6D0A4B31-032D-41C4-EA65-03AB2CF09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5396" name="Text Box 36">
            <a:extLst>
              <a:ext uri="{FF2B5EF4-FFF2-40B4-BE49-F238E27FC236}">
                <a16:creationId xmlns:a16="http://schemas.microsoft.com/office/drawing/2014/main" id="{CC8002BF-C0DE-7CAC-2810-69B283425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050" y="3084513"/>
            <a:ext cx="1752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pt-BR" sz="1800">
                <a:solidFill>
                  <a:schemeClr val="accent1"/>
                </a:solidFill>
                <a:latin typeface="Lucida Sans Italic" pitchFamily="1" charset="0"/>
              </a:rPr>
              <a:t>insert 21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9A569CCF-1245-533F-F17A-68EE10DD8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31AB371-5FAD-4966-B028-A11F59FD6C2D}" type="slidenum">
              <a:rPr lang="en-US" altLang="pt-BR" sz="800"/>
              <a:pPr/>
              <a:t>12</a:t>
            </a:fld>
            <a:endParaRPr lang="en-US" altLang="pt-BR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7017E74-A8DC-F748-B9FF-CD665D4C1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Insert Analysis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C983FD6-49F1-5E08-9BDA-67863D4C41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Actual cost.  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Change in potential.  </a:t>
            </a:r>
            <a:r>
              <a:rPr kumimoji="0" lang="en-US" altLang="pt-BR">
                <a:solidFill>
                  <a:schemeClr val="hlink"/>
                </a:solidFill>
              </a:rPr>
              <a:t>+1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Actual cost. 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</a:p>
          <a:p>
            <a:endParaRPr kumimoji="0" lang="en-US" altLang="pt-BR"/>
          </a:p>
          <a:p>
            <a:r>
              <a:rPr kumimoji="0" lang="en-US" altLang="pt-BR"/>
              <a:t>Amortized cost.  </a:t>
            </a:r>
            <a:r>
              <a:rPr kumimoji="0" lang="en-US" altLang="pt-BR">
                <a:solidFill>
                  <a:schemeClr val="hlink"/>
                </a:solidFill>
              </a:rPr>
              <a:t>O(1)+ 1 = O(1)</a:t>
            </a:r>
          </a:p>
          <a:p>
            <a:pPr lvl="1"/>
            <a:endParaRPr kumimoji="0" lang="en-US" altLang="pt-BR"/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8680D7BE-6456-D028-FF86-2777E7A369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6390" name="AutoShape 5">
            <a:extLst>
              <a:ext uri="{FF2B5EF4-FFF2-40B4-BE49-F238E27FC236}">
                <a16:creationId xmlns:a16="http://schemas.microsoft.com/office/drawing/2014/main" id="{96F4D532-DB6D-6A50-1144-C94F30558F83}"/>
              </a:ext>
            </a:extLst>
          </p:cNvPr>
          <p:cNvCxnSpPr>
            <a:cxnSpLocks noChangeShapeType="1"/>
            <a:stCxn id="16389" idx="0"/>
            <a:endCxn id="1639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Oval 6">
            <a:extLst>
              <a:ext uri="{FF2B5EF4-FFF2-40B4-BE49-F238E27FC236}">
                <a16:creationId xmlns:a16="http://schemas.microsoft.com/office/drawing/2014/main" id="{A270AB54-AC57-2D13-D6E4-755CC4C088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6392" name="AutoShape 7">
            <a:extLst>
              <a:ext uri="{FF2B5EF4-FFF2-40B4-BE49-F238E27FC236}">
                <a16:creationId xmlns:a16="http://schemas.microsoft.com/office/drawing/2014/main" id="{B8618E5C-A9E5-6922-2762-6A15918B4699}"/>
              </a:ext>
            </a:extLst>
          </p:cNvPr>
          <p:cNvCxnSpPr>
            <a:cxnSpLocks noChangeShapeType="1"/>
            <a:stCxn id="16391" idx="0"/>
            <a:endCxn id="1639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Oval 8">
            <a:extLst>
              <a:ext uri="{FF2B5EF4-FFF2-40B4-BE49-F238E27FC236}">
                <a16:creationId xmlns:a16="http://schemas.microsoft.com/office/drawing/2014/main" id="{2821D1A9-F8BA-C81C-E45B-18A4A74F7A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6394" name="AutoShape 9">
            <a:extLst>
              <a:ext uri="{FF2B5EF4-FFF2-40B4-BE49-F238E27FC236}">
                <a16:creationId xmlns:a16="http://schemas.microsoft.com/office/drawing/2014/main" id="{B5B1183B-BD7C-B7D6-3233-77F9FB0806DD}"/>
              </a:ext>
            </a:extLst>
          </p:cNvPr>
          <p:cNvCxnSpPr>
            <a:cxnSpLocks noChangeShapeType="1"/>
            <a:stCxn id="16398" idx="2"/>
            <a:endCxn id="16393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5" name="AutoShape 10">
            <a:extLst>
              <a:ext uri="{FF2B5EF4-FFF2-40B4-BE49-F238E27FC236}">
                <a16:creationId xmlns:a16="http://schemas.microsoft.com/office/drawing/2014/main" id="{5A067844-EE9D-23DC-C299-C98EA54A08E0}"/>
              </a:ext>
            </a:extLst>
          </p:cNvPr>
          <p:cNvCxnSpPr>
            <a:cxnSpLocks noChangeShapeType="1"/>
            <a:stCxn id="16393" idx="2"/>
            <a:endCxn id="16416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6" name="Oval 11">
            <a:extLst>
              <a:ext uri="{FF2B5EF4-FFF2-40B4-BE49-F238E27FC236}">
                <a16:creationId xmlns:a16="http://schemas.microsoft.com/office/drawing/2014/main" id="{6292DFA3-A0F3-6588-28E6-A2D67305AD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6397" name="Oval 12">
            <a:extLst>
              <a:ext uri="{FF2B5EF4-FFF2-40B4-BE49-F238E27FC236}">
                <a16:creationId xmlns:a16="http://schemas.microsoft.com/office/drawing/2014/main" id="{5021A0D4-44A0-E9FD-AB1A-4D8CE8693C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6398" name="Oval 13">
            <a:extLst>
              <a:ext uri="{FF2B5EF4-FFF2-40B4-BE49-F238E27FC236}">
                <a16:creationId xmlns:a16="http://schemas.microsoft.com/office/drawing/2014/main" id="{82FFB65E-77F9-9C56-83AE-7B76458917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sp>
        <p:nvSpPr>
          <p:cNvPr id="16399" name="Oval 14">
            <a:extLst>
              <a:ext uri="{FF2B5EF4-FFF2-40B4-BE49-F238E27FC236}">
                <a16:creationId xmlns:a16="http://schemas.microsoft.com/office/drawing/2014/main" id="{B8C013A6-CD00-98B1-72FA-D823481C3A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6400" name="Oval 15">
            <a:extLst>
              <a:ext uri="{FF2B5EF4-FFF2-40B4-BE49-F238E27FC236}">
                <a16:creationId xmlns:a16="http://schemas.microsoft.com/office/drawing/2014/main" id="{BF8B8199-B7B8-7A3B-EB23-971AC8C5C0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6401" name="AutoShape 16">
            <a:extLst>
              <a:ext uri="{FF2B5EF4-FFF2-40B4-BE49-F238E27FC236}">
                <a16:creationId xmlns:a16="http://schemas.microsoft.com/office/drawing/2014/main" id="{066CE95D-A261-718E-856A-91432F8CE0E5}"/>
              </a:ext>
            </a:extLst>
          </p:cNvPr>
          <p:cNvCxnSpPr>
            <a:cxnSpLocks noChangeShapeType="1"/>
            <a:stCxn id="16399" idx="0"/>
            <a:endCxn id="1640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7">
            <a:extLst>
              <a:ext uri="{FF2B5EF4-FFF2-40B4-BE49-F238E27FC236}">
                <a16:creationId xmlns:a16="http://schemas.microsoft.com/office/drawing/2014/main" id="{FAA07BA8-831C-40F9-89E8-6EDC37BD5B52}"/>
              </a:ext>
            </a:extLst>
          </p:cNvPr>
          <p:cNvCxnSpPr>
            <a:cxnSpLocks noChangeShapeType="1"/>
            <a:stCxn id="16409" idx="2"/>
            <a:endCxn id="1640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3" name="Oval 18">
            <a:extLst>
              <a:ext uri="{FF2B5EF4-FFF2-40B4-BE49-F238E27FC236}">
                <a16:creationId xmlns:a16="http://schemas.microsoft.com/office/drawing/2014/main" id="{07749A87-6AAF-03A5-95CE-E8D8F534D2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6404" name="Oval 19">
            <a:extLst>
              <a:ext uri="{FF2B5EF4-FFF2-40B4-BE49-F238E27FC236}">
                <a16:creationId xmlns:a16="http://schemas.microsoft.com/office/drawing/2014/main" id="{89B2F378-C139-850A-6858-B2726DE511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6405" name="AutoShape 20">
            <a:extLst>
              <a:ext uri="{FF2B5EF4-FFF2-40B4-BE49-F238E27FC236}">
                <a16:creationId xmlns:a16="http://schemas.microsoft.com/office/drawing/2014/main" id="{ED2BDAC8-62ED-25E4-59FF-D2BB561E0B93}"/>
              </a:ext>
            </a:extLst>
          </p:cNvPr>
          <p:cNvCxnSpPr>
            <a:cxnSpLocks noChangeShapeType="1"/>
            <a:stCxn id="16403" idx="0"/>
            <a:endCxn id="1640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6" name="Oval 21">
            <a:extLst>
              <a:ext uri="{FF2B5EF4-FFF2-40B4-BE49-F238E27FC236}">
                <a16:creationId xmlns:a16="http://schemas.microsoft.com/office/drawing/2014/main" id="{BFF68DCF-273D-821A-A801-FF598AF5E6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6407" name="AutoShape 22">
            <a:extLst>
              <a:ext uri="{FF2B5EF4-FFF2-40B4-BE49-F238E27FC236}">
                <a16:creationId xmlns:a16="http://schemas.microsoft.com/office/drawing/2014/main" id="{BE94C361-3D10-E691-3A6A-87BFC9BF5ACA}"/>
              </a:ext>
            </a:extLst>
          </p:cNvPr>
          <p:cNvCxnSpPr>
            <a:cxnSpLocks noChangeShapeType="1"/>
            <a:stCxn id="16406" idx="0"/>
            <a:endCxn id="1640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8" name="AutoShape 23">
            <a:extLst>
              <a:ext uri="{FF2B5EF4-FFF2-40B4-BE49-F238E27FC236}">
                <a16:creationId xmlns:a16="http://schemas.microsoft.com/office/drawing/2014/main" id="{E94AC1B9-2B33-433C-8092-62D239070780}"/>
              </a:ext>
            </a:extLst>
          </p:cNvPr>
          <p:cNvCxnSpPr>
            <a:cxnSpLocks noChangeShapeType="1"/>
            <a:stCxn id="16404" idx="7"/>
            <a:endCxn id="1640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9" name="Oval 24">
            <a:extLst>
              <a:ext uri="{FF2B5EF4-FFF2-40B4-BE49-F238E27FC236}">
                <a16:creationId xmlns:a16="http://schemas.microsoft.com/office/drawing/2014/main" id="{1C791DCF-C3F0-7453-E822-93C74ADB6F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6410" name="AutoShape 25">
            <a:extLst>
              <a:ext uri="{FF2B5EF4-FFF2-40B4-BE49-F238E27FC236}">
                <a16:creationId xmlns:a16="http://schemas.microsoft.com/office/drawing/2014/main" id="{C0A03F6E-A771-BF72-37E4-113DA6CBECD3}"/>
              </a:ext>
            </a:extLst>
          </p:cNvPr>
          <p:cNvCxnSpPr>
            <a:cxnSpLocks noChangeShapeType="1"/>
            <a:stCxn id="16409" idx="6"/>
            <a:endCxn id="16416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1" name="AutoShape 26">
            <a:extLst>
              <a:ext uri="{FF2B5EF4-FFF2-40B4-BE49-F238E27FC236}">
                <a16:creationId xmlns:a16="http://schemas.microsoft.com/office/drawing/2014/main" id="{85B76B43-1950-22CD-32EA-5FE8C3085257}"/>
              </a:ext>
            </a:extLst>
          </p:cNvPr>
          <p:cNvCxnSpPr>
            <a:cxnSpLocks noChangeShapeType="1"/>
            <a:stCxn id="16397" idx="0"/>
            <a:endCxn id="1639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12" name="AutoShape 27">
            <a:extLst>
              <a:ext uri="{FF2B5EF4-FFF2-40B4-BE49-F238E27FC236}">
                <a16:creationId xmlns:a16="http://schemas.microsoft.com/office/drawing/2014/main" id="{133A2C80-616E-AFB5-5CDB-B52F4E4FCAAE}"/>
              </a:ext>
            </a:extLst>
          </p:cNvPr>
          <p:cNvCxnSpPr>
            <a:cxnSpLocks noChangeShapeType="1"/>
            <a:stCxn id="16396" idx="7"/>
            <a:endCxn id="1639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3" name="Oval 28">
            <a:extLst>
              <a:ext uri="{FF2B5EF4-FFF2-40B4-BE49-F238E27FC236}">
                <a16:creationId xmlns:a16="http://schemas.microsoft.com/office/drawing/2014/main" id="{D854B5D7-6FBE-40D0-3FB0-FFDABD67B8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6414" name="AutoShape 29">
            <a:extLst>
              <a:ext uri="{FF2B5EF4-FFF2-40B4-BE49-F238E27FC236}">
                <a16:creationId xmlns:a16="http://schemas.microsoft.com/office/drawing/2014/main" id="{3FBB3E6F-BDD6-28DA-6184-C3DAF7C8B8FD}"/>
              </a:ext>
            </a:extLst>
          </p:cNvPr>
          <p:cNvCxnSpPr>
            <a:cxnSpLocks noChangeShapeType="1"/>
            <a:stCxn id="16413" idx="0"/>
            <a:endCxn id="1639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15" name="Oval 30">
            <a:extLst>
              <a:ext uri="{FF2B5EF4-FFF2-40B4-BE49-F238E27FC236}">
                <a16:creationId xmlns:a16="http://schemas.microsoft.com/office/drawing/2014/main" id="{C2B5EEE2-C4B5-6F76-EC3B-1101A8148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724400"/>
            <a:ext cx="365125" cy="3730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16416" name="Oval 31">
            <a:extLst>
              <a:ext uri="{FF2B5EF4-FFF2-40B4-BE49-F238E27FC236}">
                <a16:creationId xmlns:a16="http://schemas.microsoft.com/office/drawing/2014/main" id="{2323FBCB-803F-D32B-FA8C-92386A4A3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16417" name="Rectangle 32">
            <a:extLst>
              <a:ext uri="{FF2B5EF4-FFF2-40B4-BE49-F238E27FC236}">
                <a16:creationId xmlns:a16="http://schemas.microsoft.com/office/drawing/2014/main" id="{29FDCBE7-6471-6004-9901-A2A0D63E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6418" name="Text Box 33">
            <a:extLst>
              <a:ext uri="{FF2B5EF4-FFF2-40B4-BE49-F238E27FC236}">
                <a16:creationId xmlns:a16="http://schemas.microsoft.com/office/drawing/2014/main" id="{C3113026-F1B4-C8AC-FCA9-36D1D768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6419" name="Rectangle 34">
            <a:extLst>
              <a:ext uri="{FF2B5EF4-FFF2-40B4-BE49-F238E27FC236}">
                <a16:creationId xmlns:a16="http://schemas.microsoft.com/office/drawing/2014/main" id="{4C437EF4-DEF3-C120-F828-ADE77A93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91440" rIns="228600" bIns="9144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pt-BR" sz="1800">
                <a:solidFill>
                  <a:srgbClr val="003399"/>
                </a:solidFill>
              </a:rPr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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  <a:r>
              <a:rPr kumimoji="1" lang="en-US" altLang="pt-BR" sz="18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Grande" pitchFamily="1" charset="0"/>
                <a:sym typeface="Symbol" panose="05050102010706020507" pitchFamily="18" charset="2"/>
              </a:rPr>
              <a:t> = </a:t>
            </a:r>
            <a:r>
              <a:rPr kumimoji="1" lang="en-US" altLang="pt-BR" sz="1800">
                <a:latin typeface="Lucida Sans Italic" pitchFamily="1" charset="0"/>
              </a:rPr>
              <a:t>trees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 + 2</a:t>
            </a:r>
            <a:r>
              <a:rPr kumimoji="1" lang="en-US" altLang="pt-BR" sz="1800" baseline="30000"/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</a:t>
            </a:r>
            <a:r>
              <a:rPr kumimoji="1" lang="en-US" altLang="pt-BR" sz="1800" baseline="300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Sans Italic" pitchFamily="1" charset="0"/>
              </a:rPr>
              <a:t>marks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</a:p>
        </p:txBody>
      </p:sp>
      <p:sp>
        <p:nvSpPr>
          <p:cNvPr id="16420" name="Rectangle 35">
            <a:extLst>
              <a:ext uri="{FF2B5EF4-FFF2-40B4-BE49-F238E27FC236}">
                <a16:creationId xmlns:a16="http://schemas.microsoft.com/office/drawing/2014/main" id="{168D320E-675B-4208-FDB3-566EC239F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597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potential of heap H</a:t>
            </a:r>
          </a:p>
        </p:txBody>
      </p:sp>
      <p:sp>
        <p:nvSpPr>
          <p:cNvPr id="16421" name="Line 36">
            <a:extLst>
              <a:ext uri="{FF2B5EF4-FFF2-40B4-BE49-F238E27FC236}">
                <a16:creationId xmlns:a16="http://schemas.microsoft.com/office/drawing/2014/main" id="{373FD693-4BD6-4770-5D56-5DF2EA180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6422" name="Text Box 20">
            <a:extLst>
              <a:ext uri="{FF2B5EF4-FFF2-40B4-BE49-F238E27FC236}">
                <a16:creationId xmlns:a16="http://schemas.microsoft.com/office/drawing/2014/main" id="{BF313748-EFE0-D24C-4C78-1542D0B4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2619375"/>
            <a:ext cx="2346325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(</a:t>
            </a: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</a:t>
            </a: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) = 5 + 23 = 11</a:t>
            </a:r>
          </a:p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(H’) = 6 + 23 = 12</a:t>
            </a:r>
          </a:p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Change in potential = +1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97796471-0DD3-E355-5FD7-96CBFF9894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C0F4322-D932-4B5D-8FA8-1E51F23CBDB5}" type="slidenum">
              <a:rPr lang="en-US" altLang="pt-BR" sz="800"/>
              <a:pPr/>
              <a:t>13</a:t>
            </a:fld>
            <a:endParaRPr lang="en-US" altLang="pt-BR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A146320E-0614-113C-4E28-74016B3BF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2800">
                <a:solidFill>
                  <a:schemeClr val="folHlink"/>
                </a:solidFill>
              </a:rPr>
              <a:t>Union</a:t>
            </a:r>
            <a:endParaRPr lang="en-US" altLang="pt-BR" sz="2400"/>
          </a:p>
        </p:txBody>
      </p:sp>
      <p:sp>
        <p:nvSpPr>
          <p:cNvPr id="17412" name="Line 3">
            <a:extLst>
              <a:ext uri="{FF2B5EF4-FFF2-40B4-BE49-F238E27FC236}">
                <a16:creationId xmlns:a16="http://schemas.microsoft.com/office/drawing/2014/main" id="{7E64AD6E-B74D-C912-9F26-8C11D9420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>
            <a:extLst>
              <a:ext uri="{FF2B5EF4-FFF2-40B4-BE49-F238E27FC236}">
                <a16:creationId xmlns:a16="http://schemas.microsoft.com/office/drawing/2014/main" id="{FFB76ABD-443A-3E2D-0DB3-D6871DD5B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39000" y="6443663"/>
            <a:ext cx="1905000" cy="228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B729D1A-E5D0-4169-AC91-F5FA968583D7}" type="slidenum">
              <a:rPr lang="en-US" altLang="pt-BR" sz="800"/>
              <a:pPr/>
              <a:t>14</a:t>
            </a:fld>
            <a:endParaRPr lang="en-US" altLang="pt-BR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2BB156A8-6479-4730-C3A1-5C0BB6D7D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Union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C4EBF0DE-B0B1-34CC-8BA0-A6FFFB480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Union.  </a:t>
            </a:r>
            <a:r>
              <a:rPr kumimoji="0" lang="en-US" altLang="pt-BR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Representation.  </a:t>
            </a:r>
            <a:r>
              <a:rPr kumimoji="0" lang="en-US" altLang="pt-BR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 altLang="pt-BR"/>
          </a:p>
        </p:txBody>
      </p:sp>
      <p:sp>
        <p:nvSpPr>
          <p:cNvPr id="18437" name="Oval 4">
            <a:extLst>
              <a:ext uri="{FF2B5EF4-FFF2-40B4-BE49-F238E27FC236}">
                <a16:creationId xmlns:a16="http://schemas.microsoft.com/office/drawing/2014/main" id="{59D2BE45-B5DA-D15E-3C47-BBF110540A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8166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8438" name="AutoShape 5">
            <a:extLst>
              <a:ext uri="{FF2B5EF4-FFF2-40B4-BE49-F238E27FC236}">
                <a16:creationId xmlns:a16="http://schemas.microsoft.com/office/drawing/2014/main" id="{7049EC84-4FFE-0733-AD29-5250EB98CE1F}"/>
              </a:ext>
            </a:extLst>
          </p:cNvPr>
          <p:cNvCxnSpPr>
            <a:cxnSpLocks noChangeShapeType="1"/>
            <a:stCxn id="18437" idx="0"/>
            <a:endCxn id="18444" idx="4"/>
          </p:cNvCxnSpPr>
          <p:nvPr/>
        </p:nvCxnSpPr>
        <p:spPr bwMode="auto">
          <a:xfrm flipV="1">
            <a:off x="6523038" y="5487988"/>
            <a:ext cx="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39" name="Oval 6">
            <a:extLst>
              <a:ext uri="{FF2B5EF4-FFF2-40B4-BE49-F238E27FC236}">
                <a16:creationId xmlns:a16="http://schemas.microsoft.com/office/drawing/2014/main" id="{3494AB72-916E-9FCE-5550-EF9C220D5D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1181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8440" name="AutoShape 7">
            <a:extLst>
              <a:ext uri="{FF2B5EF4-FFF2-40B4-BE49-F238E27FC236}">
                <a16:creationId xmlns:a16="http://schemas.microsoft.com/office/drawing/2014/main" id="{DF3431CE-CE15-9CCE-AFD5-5962465829F0}"/>
              </a:ext>
            </a:extLst>
          </p:cNvPr>
          <p:cNvCxnSpPr>
            <a:cxnSpLocks noChangeShapeType="1"/>
            <a:stCxn id="18439" idx="0"/>
            <a:endCxn id="18446" idx="5"/>
          </p:cNvCxnSpPr>
          <p:nvPr/>
        </p:nvCxnSpPr>
        <p:spPr bwMode="auto">
          <a:xfrm flipH="1" flipV="1">
            <a:off x="7473950" y="4527550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1" name="Oval 8">
            <a:extLst>
              <a:ext uri="{FF2B5EF4-FFF2-40B4-BE49-F238E27FC236}">
                <a16:creationId xmlns:a16="http://schemas.microsoft.com/office/drawing/2014/main" id="{823AED15-FE7A-36B6-67D6-574D8C3FFA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8442" name="AutoShape 9">
            <a:extLst>
              <a:ext uri="{FF2B5EF4-FFF2-40B4-BE49-F238E27FC236}">
                <a16:creationId xmlns:a16="http://schemas.microsoft.com/office/drawing/2014/main" id="{8F60F9FC-85CD-28AF-E471-6F9F6CC2B3FC}"/>
              </a:ext>
            </a:extLst>
          </p:cNvPr>
          <p:cNvCxnSpPr>
            <a:cxnSpLocks noChangeShapeType="1"/>
            <a:stCxn id="18446" idx="2"/>
            <a:endCxn id="18441" idx="6"/>
          </p:cNvCxnSpPr>
          <p:nvPr/>
        </p:nvCxnSpPr>
        <p:spPr bwMode="auto">
          <a:xfrm flipH="1">
            <a:off x="6035675" y="4395788"/>
            <a:ext cx="11271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3" name="Oval 10">
            <a:extLst>
              <a:ext uri="{FF2B5EF4-FFF2-40B4-BE49-F238E27FC236}">
                <a16:creationId xmlns:a16="http://schemas.microsoft.com/office/drawing/2014/main" id="{B712A531-0385-148F-A092-2633B6F7D5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sp>
        <p:nvSpPr>
          <p:cNvPr id="18444" name="Oval 11">
            <a:extLst>
              <a:ext uri="{FF2B5EF4-FFF2-40B4-BE49-F238E27FC236}">
                <a16:creationId xmlns:a16="http://schemas.microsoft.com/office/drawing/2014/main" id="{1E5A67D0-1D9E-F7E2-C1D5-BB690D7B40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114925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8445" name="Oval 12">
            <a:extLst>
              <a:ext uri="{FF2B5EF4-FFF2-40B4-BE49-F238E27FC236}">
                <a16:creationId xmlns:a16="http://schemas.microsoft.com/office/drawing/2014/main" id="{601F6FD9-8171-CC54-C879-91D75E071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1149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8446" name="Oval 13">
            <a:extLst>
              <a:ext uri="{FF2B5EF4-FFF2-40B4-BE49-F238E27FC236}">
                <a16:creationId xmlns:a16="http://schemas.microsoft.com/office/drawing/2014/main" id="{346EECF2-8AEF-B84B-BD25-63FABD20A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sp>
        <p:nvSpPr>
          <p:cNvPr id="18447" name="Oval 14">
            <a:extLst>
              <a:ext uri="{FF2B5EF4-FFF2-40B4-BE49-F238E27FC236}">
                <a16:creationId xmlns:a16="http://schemas.microsoft.com/office/drawing/2014/main" id="{FCD69F9A-8227-D6BD-AC43-22789D998D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97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8448" name="Oval 15">
            <a:extLst>
              <a:ext uri="{FF2B5EF4-FFF2-40B4-BE49-F238E27FC236}">
                <a16:creationId xmlns:a16="http://schemas.microsoft.com/office/drawing/2014/main" id="{53D6A950-FD32-E094-654A-699F6B176E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8449" name="AutoShape 16">
            <a:extLst>
              <a:ext uri="{FF2B5EF4-FFF2-40B4-BE49-F238E27FC236}">
                <a16:creationId xmlns:a16="http://schemas.microsoft.com/office/drawing/2014/main" id="{37238F22-1EC3-10AE-7C2D-B51C24E3CBC9}"/>
              </a:ext>
            </a:extLst>
          </p:cNvPr>
          <p:cNvCxnSpPr>
            <a:cxnSpLocks noChangeShapeType="1"/>
            <a:stCxn id="18447" idx="0"/>
            <a:endCxn id="18448" idx="4"/>
          </p:cNvCxnSpPr>
          <p:nvPr/>
        </p:nvCxnSpPr>
        <p:spPr bwMode="auto">
          <a:xfrm flipV="1">
            <a:off x="1409700" y="4581525"/>
            <a:ext cx="0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0" name="AutoShape 17">
            <a:extLst>
              <a:ext uri="{FF2B5EF4-FFF2-40B4-BE49-F238E27FC236}">
                <a16:creationId xmlns:a16="http://schemas.microsoft.com/office/drawing/2014/main" id="{C5E91C9F-6381-F2FC-F3BA-91678EB8C100}"/>
              </a:ext>
            </a:extLst>
          </p:cNvPr>
          <p:cNvCxnSpPr>
            <a:cxnSpLocks noChangeShapeType="1"/>
            <a:stCxn id="18457" idx="2"/>
            <a:endCxn id="18448" idx="6"/>
          </p:cNvCxnSpPr>
          <p:nvPr/>
        </p:nvCxnSpPr>
        <p:spPr bwMode="auto">
          <a:xfrm flipH="1">
            <a:off x="1592263" y="4395788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1" name="Oval 18">
            <a:extLst>
              <a:ext uri="{FF2B5EF4-FFF2-40B4-BE49-F238E27FC236}">
                <a16:creationId xmlns:a16="http://schemas.microsoft.com/office/drawing/2014/main" id="{FD417BCB-F590-F6C6-6FEB-6B385C0058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66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8452" name="Oval 19">
            <a:extLst>
              <a:ext uri="{FF2B5EF4-FFF2-40B4-BE49-F238E27FC236}">
                <a16:creationId xmlns:a16="http://schemas.microsoft.com/office/drawing/2014/main" id="{805B4F65-CBF3-181D-C2A7-1D814378CE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49784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8453" name="AutoShape 20">
            <a:extLst>
              <a:ext uri="{FF2B5EF4-FFF2-40B4-BE49-F238E27FC236}">
                <a16:creationId xmlns:a16="http://schemas.microsoft.com/office/drawing/2014/main" id="{128E8C7F-E0D1-BF97-4DC6-97E09B14A54D}"/>
              </a:ext>
            </a:extLst>
          </p:cNvPr>
          <p:cNvCxnSpPr>
            <a:cxnSpLocks noChangeShapeType="1"/>
            <a:stCxn id="18451" idx="0"/>
            <a:endCxn id="18452" idx="4"/>
          </p:cNvCxnSpPr>
          <p:nvPr/>
        </p:nvCxnSpPr>
        <p:spPr bwMode="auto">
          <a:xfrm flipV="1">
            <a:off x="2179638" y="5351463"/>
            <a:ext cx="0" cy="3127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4" name="Oval 21">
            <a:extLst>
              <a:ext uri="{FF2B5EF4-FFF2-40B4-BE49-F238E27FC236}">
                <a16:creationId xmlns:a16="http://schemas.microsoft.com/office/drawing/2014/main" id="{E2E059E5-342D-C66E-BCD1-07E43D82F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9784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8455" name="AutoShape 22">
            <a:extLst>
              <a:ext uri="{FF2B5EF4-FFF2-40B4-BE49-F238E27FC236}">
                <a16:creationId xmlns:a16="http://schemas.microsoft.com/office/drawing/2014/main" id="{419A8CD0-F1ED-42E0-7ACB-611219F77630}"/>
              </a:ext>
            </a:extLst>
          </p:cNvPr>
          <p:cNvCxnSpPr>
            <a:cxnSpLocks noChangeShapeType="1"/>
            <a:stCxn id="18454" idx="0"/>
            <a:endCxn id="18457" idx="4"/>
          </p:cNvCxnSpPr>
          <p:nvPr/>
        </p:nvCxnSpPr>
        <p:spPr bwMode="auto">
          <a:xfrm flipV="1">
            <a:off x="2781300" y="4581525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6" name="AutoShape 23">
            <a:extLst>
              <a:ext uri="{FF2B5EF4-FFF2-40B4-BE49-F238E27FC236}">
                <a16:creationId xmlns:a16="http://schemas.microsoft.com/office/drawing/2014/main" id="{A5E9F15B-5E42-17C3-4EE1-FFB6BA833316}"/>
              </a:ext>
            </a:extLst>
          </p:cNvPr>
          <p:cNvCxnSpPr>
            <a:cxnSpLocks noChangeShapeType="1"/>
            <a:stCxn id="18452" idx="7"/>
            <a:endCxn id="18457" idx="3"/>
          </p:cNvCxnSpPr>
          <p:nvPr/>
        </p:nvCxnSpPr>
        <p:spPr bwMode="auto">
          <a:xfrm flipV="1">
            <a:off x="2308225" y="4527550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7" name="Oval 24">
            <a:extLst>
              <a:ext uri="{FF2B5EF4-FFF2-40B4-BE49-F238E27FC236}">
                <a16:creationId xmlns:a16="http://schemas.microsoft.com/office/drawing/2014/main" id="{115BA9EB-E149-7746-27BA-F334FB3210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8458" name="AutoShape 25">
            <a:extLst>
              <a:ext uri="{FF2B5EF4-FFF2-40B4-BE49-F238E27FC236}">
                <a16:creationId xmlns:a16="http://schemas.microsoft.com/office/drawing/2014/main" id="{B0A59E62-3573-0A2E-9A81-0065CEF480F9}"/>
              </a:ext>
            </a:extLst>
          </p:cNvPr>
          <p:cNvCxnSpPr>
            <a:cxnSpLocks noChangeShapeType="1"/>
            <a:stCxn id="18457" idx="6"/>
            <a:endCxn id="18443" idx="2"/>
          </p:cNvCxnSpPr>
          <p:nvPr/>
        </p:nvCxnSpPr>
        <p:spPr bwMode="auto">
          <a:xfrm>
            <a:off x="2963863" y="4395788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9" name="AutoShape 26">
            <a:extLst>
              <a:ext uri="{FF2B5EF4-FFF2-40B4-BE49-F238E27FC236}">
                <a16:creationId xmlns:a16="http://schemas.microsoft.com/office/drawing/2014/main" id="{542F58F2-EE0F-599C-FBA0-1E1D04BBC7CB}"/>
              </a:ext>
            </a:extLst>
          </p:cNvPr>
          <p:cNvCxnSpPr>
            <a:cxnSpLocks noChangeShapeType="1"/>
            <a:stCxn id="18445" idx="0"/>
            <a:endCxn id="18446" idx="4"/>
          </p:cNvCxnSpPr>
          <p:nvPr/>
        </p:nvCxnSpPr>
        <p:spPr bwMode="auto">
          <a:xfrm flipV="1">
            <a:off x="7345363" y="4581525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0" name="AutoShape 27">
            <a:extLst>
              <a:ext uri="{FF2B5EF4-FFF2-40B4-BE49-F238E27FC236}">
                <a16:creationId xmlns:a16="http://schemas.microsoft.com/office/drawing/2014/main" id="{ABCFC6AA-6850-B039-32DC-BF15964D6097}"/>
              </a:ext>
            </a:extLst>
          </p:cNvPr>
          <p:cNvCxnSpPr>
            <a:cxnSpLocks noChangeShapeType="1"/>
            <a:stCxn id="18444" idx="7"/>
            <a:endCxn id="18446" idx="3"/>
          </p:cNvCxnSpPr>
          <p:nvPr/>
        </p:nvCxnSpPr>
        <p:spPr bwMode="auto">
          <a:xfrm flipV="1">
            <a:off x="6651625" y="4527550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1" name="Oval 28">
            <a:extLst>
              <a:ext uri="{FF2B5EF4-FFF2-40B4-BE49-F238E27FC236}">
                <a16:creationId xmlns:a16="http://schemas.microsoft.com/office/drawing/2014/main" id="{F9E37260-2F60-6B0B-3748-2A52795B65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800725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8462" name="AutoShape 29">
            <a:extLst>
              <a:ext uri="{FF2B5EF4-FFF2-40B4-BE49-F238E27FC236}">
                <a16:creationId xmlns:a16="http://schemas.microsoft.com/office/drawing/2014/main" id="{AD9375EF-A3AA-A064-F0B9-D36440CCC6DA}"/>
              </a:ext>
            </a:extLst>
          </p:cNvPr>
          <p:cNvCxnSpPr>
            <a:cxnSpLocks noChangeShapeType="1"/>
            <a:stCxn id="18461" idx="0"/>
            <a:endCxn id="18439" idx="4"/>
          </p:cNvCxnSpPr>
          <p:nvPr/>
        </p:nvCxnSpPr>
        <p:spPr bwMode="auto">
          <a:xfrm flipV="1">
            <a:off x="8123238" y="5491163"/>
            <a:ext cx="0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3" name="Oval 30">
            <a:extLst>
              <a:ext uri="{FF2B5EF4-FFF2-40B4-BE49-F238E27FC236}">
                <a16:creationId xmlns:a16="http://schemas.microsoft.com/office/drawing/2014/main" id="{3B677761-BFA1-0ECA-C99D-08E3124FE3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208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21</a:t>
            </a:r>
          </a:p>
        </p:txBody>
      </p:sp>
      <p:cxnSp>
        <p:nvCxnSpPr>
          <p:cNvPr id="18464" name="AutoShape 31">
            <a:extLst>
              <a:ext uri="{FF2B5EF4-FFF2-40B4-BE49-F238E27FC236}">
                <a16:creationId xmlns:a16="http://schemas.microsoft.com/office/drawing/2014/main" id="{FD7B8721-CEBD-FEE8-82BD-94FC6B10E242}"/>
              </a:ext>
            </a:extLst>
          </p:cNvPr>
          <p:cNvCxnSpPr>
            <a:cxnSpLocks noChangeShapeType="1"/>
            <a:stCxn id="18446" idx="6"/>
            <a:endCxn id="18463" idx="2"/>
          </p:cNvCxnSpPr>
          <p:nvPr/>
        </p:nvCxnSpPr>
        <p:spPr bwMode="auto">
          <a:xfrm>
            <a:off x="7527925" y="4395788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5" name="AutoShape 32">
            <a:extLst>
              <a:ext uri="{FF2B5EF4-FFF2-40B4-BE49-F238E27FC236}">
                <a16:creationId xmlns:a16="http://schemas.microsoft.com/office/drawing/2014/main" id="{1CD6DCF4-6C18-C931-7D99-EE2F713D4C98}"/>
              </a:ext>
            </a:extLst>
          </p:cNvPr>
          <p:cNvCxnSpPr>
            <a:cxnSpLocks noChangeShapeType="1"/>
            <a:stCxn id="18443" idx="1"/>
            <a:endCxn id="18448" idx="7"/>
          </p:cNvCxnSpPr>
          <p:nvPr/>
        </p:nvCxnSpPr>
        <p:spPr bwMode="auto">
          <a:xfrm rot="-5400000" flipH="1" flipV="1">
            <a:off x="2632075" y="3168651"/>
            <a:ext cx="1587" cy="2189162"/>
          </a:xfrm>
          <a:prstGeom prst="curvedConnector3">
            <a:avLst>
              <a:gd name="adj1" fmla="val -17800009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66" name="AutoShape 33">
            <a:extLst>
              <a:ext uri="{FF2B5EF4-FFF2-40B4-BE49-F238E27FC236}">
                <a16:creationId xmlns:a16="http://schemas.microsoft.com/office/drawing/2014/main" id="{CF695FDF-B9D0-17FC-3D86-62DB27574F9A}"/>
              </a:ext>
            </a:extLst>
          </p:cNvPr>
          <p:cNvCxnSpPr>
            <a:cxnSpLocks noChangeShapeType="1"/>
            <a:stCxn id="18463" idx="1"/>
            <a:endCxn id="18441" idx="0"/>
          </p:cNvCxnSpPr>
          <p:nvPr/>
        </p:nvCxnSpPr>
        <p:spPr bwMode="auto">
          <a:xfrm rot="5400000" flipH="1">
            <a:off x="7125494" y="2936082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67" name="Rectangle 34">
            <a:extLst>
              <a:ext uri="{FF2B5EF4-FFF2-40B4-BE49-F238E27FC236}">
                <a16:creationId xmlns:a16="http://schemas.microsoft.com/office/drawing/2014/main" id="{834AF13C-C746-E691-D0EC-107D4461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9025" y="33718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8468" name="Line 35">
            <a:extLst>
              <a:ext uri="{FF2B5EF4-FFF2-40B4-BE49-F238E27FC236}">
                <a16:creationId xmlns:a16="http://schemas.microsoft.com/office/drawing/2014/main" id="{40AC7DFD-29AA-4C09-6A18-8B1AA6134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7625" y="3738563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8469" name="Rectangle 36">
            <a:extLst>
              <a:ext uri="{FF2B5EF4-FFF2-40B4-BE49-F238E27FC236}">
                <a16:creationId xmlns:a16="http://schemas.microsoft.com/office/drawing/2014/main" id="{EDB52C6C-8A42-794E-0A9F-66C9B934C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37185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8470" name="Line 37">
            <a:extLst>
              <a:ext uri="{FF2B5EF4-FFF2-40B4-BE49-F238E27FC236}">
                <a16:creationId xmlns:a16="http://schemas.microsoft.com/office/drawing/2014/main" id="{1A05FF2C-AFCC-FAE8-6BD9-9CA6B6894F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3738563"/>
            <a:ext cx="0" cy="42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8471" name="Text Box 38">
            <a:extLst>
              <a:ext uri="{FF2B5EF4-FFF2-40B4-BE49-F238E27FC236}">
                <a16:creationId xmlns:a16="http://schemas.microsoft.com/office/drawing/2014/main" id="{C917654D-439F-A2D3-D183-41FC0EFE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5716588"/>
            <a:ext cx="8509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Heap H'</a:t>
            </a:r>
          </a:p>
        </p:txBody>
      </p:sp>
      <p:sp>
        <p:nvSpPr>
          <p:cNvPr id="18472" name="Text Box 39">
            <a:extLst>
              <a:ext uri="{FF2B5EF4-FFF2-40B4-BE49-F238E27FC236}">
                <a16:creationId xmlns:a16="http://schemas.microsoft.com/office/drawing/2014/main" id="{BC18F086-4C87-963F-16B6-01B70DC54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6175" y="5716588"/>
            <a:ext cx="889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Heap H''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E5DB3F06-A32C-86C4-84FA-596A68ADA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4140126E-0A9D-44D9-A986-B7922585F5D9}" type="slidenum">
              <a:rPr lang="en-US" altLang="pt-BR" sz="800"/>
              <a:pPr/>
              <a:t>15</a:t>
            </a:fld>
            <a:endParaRPr lang="en-US" altLang="pt-BR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31FBF0F-1027-ABEB-DDA2-0BF0C77AC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Union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296D3EF-6501-AEA3-1275-BD4883F62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Union.  </a:t>
            </a:r>
            <a:r>
              <a:rPr kumimoji="0" lang="en-US" altLang="pt-BR">
                <a:solidFill>
                  <a:schemeClr val="tx1"/>
                </a:solidFill>
              </a:rPr>
              <a:t>Combine two Fibonacci heaps.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Representation.  </a:t>
            </a:r>
            <a:r>
              <a:rPr kumimoji="0" lang="en-US" altLang="pt-BR">
                <a:solidFill>
                  <a:schemeClr val="tx1"/>
                </a:solidFill>
              </a:rPr>
              <a:t>Root lists are circular, doubly linked lists.</a:t>
            </a:r>
          </a:p>
          <a:p>
            <a:pPr lvl="1"/>
            <a:endParaRPr kumimoji="0" lang="en-US" altLang="pt-BR"/>
          </a:p>
        </p:txBody>
      </p:sp>
      <p:sp>
        <p:nvSpPr>
          <p:cNvPr id="19461" name="Oval 4">
            <a:extLst>
              <a:ext uri="{FF2B5EF4-FFF2-40B4-BE49-F238E27FC236}">
                <a16:creationId xmlns:a16="http://schemas.microsoft.com/office/drawing/2014/main" id="{FBB6A390-BF74-390D-690C-0F567037D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002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9462" name="AutoShape 5">
            <a:extLst>
              <a:ext uri="{FF2B5EF4-FFF2-40B4-BE49-F238E27FC236}">
                <a16:creationId xmlns:a16="http://schemas.microsoft.com/office/drawing/2014/main" id="{A6F305BA-5AC5-F82B-E526-880808FA1506}"/>
              </a:ext>
            </a:extLst>
          </p:cNvPr>
          <p:cNvCxnSpPr>
            <a:cxnSpLocks noChangeShapeType="1"/>
            <a:stCxn id="19461" idx="0"/>
            <a:endCxn id="19467" idx="4"/>
          </p:cNvCxnSpPr>
          <p:nvPr/>
        </p:nvCxnSpPr>
        <p:spPr bwMode="auto">
          <a:xfrm flipV="1">
            <a:off x="6523038" y="5673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3" name="Oval 6">
            <a:extLst>
              <a:ext uri="{FF2B5EF4-FFF2-40B4-BE49-F238E27FC236}">
                <a16:creationId xmlns:a16="http://schemas.microsoft.com/office/drawing/2014/main" id="{225FDF36-9A28-97A2-A85D-CE816F34A7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303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9464" name="AutoShape 7">
            <a:extLst>
              <a:ext uri="{FF2B5EF4-FFF2-40B4-BE49-F238E27FC236}">
                <a16:creationId xmlns:a16="http://schemas.microsoft.com/office/drawing/2014/main" id="{9ED73B0D-9B95-7D26-614F-08FC21831849}"/>
              </a:ext>
            </a:extLst>
          </p:cNvPr>
          <p:cNvCxnSpPr>
            <a:cxnSpLocks noChangeShapeType="1"/>
            <a:stCxn id="19463" idx="0"/>
            <a:endCxn id="19469" idx="5"/>
          </p:cNvCxnSpPr>
          <p:nvPr/>
        </p:nvCxnSpPr>
        <p:spPr bwMode="auto">
          <a:xfrm flipH="1" flipV="1">
            <a:off x="7473950" y="4713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65" name="Oval 8">
            <a:extLst>
              <a:ext uri="{FF2B5EF4-FFF2-40B4-BE49-F238E27FC236}">
                <a16:creationId xmlns:a16="http://schemas.microsoft.com/office/drawing/2014/main" id="{4D88190E-63C3-14A1-51CD-F04E36F24E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sp>
        <p:nvSpPr>
          <p:cNvPr id="19466" name="Oval 9">
            <a:extLst>
              <a:ext uri="{FF2B5EF4-FFF2-40B4-BE49-F238E27FC236}">
                <a16:creationId xmlns:a16="http://schemas.microsoft.com/office/drawing/2014/main" id="{93EF86D9-9D6B-62D2-3C0C-8F673ED9D1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sp>
        <p:nvSpPr>
          <p:cNvPr id="19467" name="Oval 10">
            <a:extLst>
              <a:ext uri="{FF2B5EF4-FFF2-40B4-BE49-F238E27FC236}">
                <a16:creationId xmlns:a16="http://schemas.microsoft.com/office/drawing/2014/main" id="{CD809EBA-BBBE-596F-2F15-07F23AA8D3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300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9468" name="Oval 11">
            <a:extLst>
              <a:ext uri="{FF2B5EF4-FFF2-40B4-BE49-F238E27FC236}">
                <a16:creationId xmlns:a16="http://schemas.microsoft.com/office/drawing/2014/main" id="{9E3E2409-5573-976A-5116-F835513C5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300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9469" name="Oval 12">
            <a:extLst>
              <a:ext uri="{FF2B5EF4-FFF2-40B4-BE49-F238E27FC236}">
                <a16:creationId xmlns:a16="http://schemas.microsoft.com/office/drawing/2014/main" id="{21F020D5-2428-9EA7-2CB7-77E4F2788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sp>
        <p:nvSpPr>
          <p:cNvPr id="19470" name="Oval 13">
            <a:extLst>
              <a:ext uri="{FF2B5EF4-FFF2-40B4-BE49-F238E27FC236}">
                <a16:creationId xmlns:a16="http://schemas.microsoft.com/office/drawing/2014/main" id="{AE963F99-0C9C-490C-DEA4-CA6A91494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5156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9471" name="Oval 14">
            <a:extLst>
              <a:ext uri="{FF2B5EF4-FFF2-40B4-BE49-F238E27FC236}">
                <a16:creationId xmlns:a16="http://schemas.microsoft.com/office/drawing/2014/main" id="{2C9B5750-168E-E039-7BA8-8653CC1B1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9472" name="AutoShape 15">
            <a:extLst>
              <a:ext uri="{FF2B5EF4-FFF2-40B4-BE49-F238E27FC236}">
                <a16:creationId xmlns:a16="http://schemas.microsoft.com/office/drawing/2014/main" id="{AC7792BA-64DB-B060-FF7C-E56EAA64E8DB}"/>
              </a:ext>
            </a:extLst>
          </p:cNvPr>
          <p:cNvCxnSpPr>
            <a:cxnSpLocks noChangeShapeType="1"/>
            <a:stCxn id="19470" idx="0"/>
            <a:endCxn id="19471" idx="4"/>
          </p:cNvCxnSpPr>
          <p:nvPr/>
        </p:nvCxnSpPr>
        <p:spPr bwMode="auto">
          <a:xfrm flipV="1">
            <a:off x="1409700" y="4767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3" name="AutoShape 16">
            <a:extLst>
              <a:ext uri="{FF2B5EF4-FFF2-40B4-BE49-F238E27FC236}">
                <a16:creationId xmlns:a16="http://schemas.microsoft.com/office/drawing/2014/main" id="{BA98108C-AA8B-D4E2-A164-4EF0D947BB08}"/>
              </a:ext>
            </a:extLst>
          </p:cNvPr>
          <p:cNvCxnSpPr>
            <a:cxnSpLocks noChangeShapeType="1"/>
            <a:stCxn id="19480" idx="2"/>
            <a:endCxn id="19471" idx="6"/>
          </p:cNvCxnSpPr>
          <p:nvPr/>
        </p:nvCxnSpPr>
        <p:spPr bwMode="auto">
          <a:xfrm flipH="1">
            <a:off x="1592263" y="4581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4" name="Oval 17">
            <a:extLst>
              <a:ext uri="{FF2B5EF4-FFF2-40B4-BE49-F238E27FC236}">
                <a16:creationId xmlns:a16="http://schemas.microsoft.com/office/drawing/2014/main" id="{5E281974-9079-6D3A-5BC4-68BD9702A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849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9475" name="Oval 18">
            <a:extLst>
              <a:ext uri="{FF2B5EF4-FFF2-40B4-BE49-F238E27FC236}">
                <a16:creationId xmlns:a16="http://schemas.microsoft.com/office/drawing/2014/main" id="{9EB26422-CB1D-933B-73EF-F27112E51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164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9476" name="AutoShape 19">
            <a:extLst>
              <a:ext uri="{FF2B5EF4-FFF2-40B4-BE49-F238E27FC236}">
                <a16:creationId xmlns:a16="http://schemas.microsoft.com/office/drawing/2014/main" id="{F9C6700C-CF10-F7C9-78B0-A720329221AE}"/>
              </a:ext>
            </a:extLst>
          </p:cNvPr>
          <p:cNvCxnSpPr>
            <a:cxnSpLocks noChangeShapeType="1"/>
            <a:stCxn id="19474" idx="0"/>
            <a:endCxn id="19475" idx="4"/>
          </p:cNvCxnSpPr>
          <p:nvPr/>
        </p:nvCxnSpPr>
        <p:spPr bwMode="auto">
          <a:xfrm flipV="1">
            <a:off x="2179638" y="5537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77" name="Oval 20">
            <a:extLst>
              <a:ext uri="{FF2B5EF4-FFF2-40B4-BE49-F238E27FC236}">
                <a16:creationId xmlns:a16="http://schemas.microsoft.com/office/drawing/2014/main" id="{01F31F51-F5A1-A9BC-8DF9-413B9B5081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5164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9478" name="AutoShape 21">
            <a:extLst>
              <a:ext uri="{FF2B5EF4-FFF2-40B4-BE49-F238E27FC236}">
                <a16:creationId xmlns:a16="http://schemas.microsoft.com/office/drawing/2014/main" id="{E9192AE1-A1C2-FC9B-0D16-C3DF751B9AC2}"/>
              </a:ext>
            </a:extLst>
          </p:cNvPr>
          <p:cNvCxnSpPr>
            <a:cxnSpLocks noChangeShapeType="1"/>
            <a:stCxn id="19477" idx="0"/>
            <a:endCxn id="19480" idx="4"/>
          </p:cNvCxnSpPr>
          <p:nvPr/>
        </p:nvCxnSpPr>
        <p:spPr bwMode="auto">
          <a:xfrm flipV="1">
            <a:off x="2781300" y="4767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79" name="AutoShape 22">
            <a:extLst>
              <a:ext uri="{FF2B5EF4-FFF2-40B4-BE49-F238E27FC236}">
                <a16:creationId xmlns:a16="http://schemas.microsoft.com/office/drawing/2014/main" id="{0C142A74-F256-E21D-E116-38D9E370000C}"/>
              </a:ext>
            </a:extLst>
          </p:cNvPr>
          <p:cNvCxnSpPr>
            <a:cxnSpLocks noChangeShapeType="1"/>
            <a:stCxn id="19475" idx="7"/>
            <a:endCxn id="19480" idx="3"/>
          </p:cNvCxnSpPr>
          <p:nvPr/>
        </p:nvCxnSpPr>
        <p:spPr bwMode="auto">
          <a:xfrm flipV="1">
            <a:off x="2308225" y="4713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0" name="Oval 23">
            <a:extLst>
              <a:ext uri="{FF2B5EF4-FFF2-40B4-BE49-F238E27FC236}">
                <a16:creationId xmlns:a16="http://schemas.microsoft.com/office/drawing/2014/main" id="{0328CA0F-7F5E-BA46-A38E-B6D03B10F0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9481" name="AutoShape 24">
            <a:extLst>
              <a:ext uri="{FF2B5EF4-FFF2-40B4-BE49-F238E27FC236}">
                <a16:creationId xmlns:a16="http://schemas.microsoft.com/office/drawing/2014/main" id="{0906AE3C-68C8-7DDD-708A-284168841256}"/>
              </a:ext>
            </a:extLst>
          </p:cNvPr>
          <p:cNvCxnSpPr>
            <a:cxnSpLocks noChangeShapeType="1"/>
            <a:stCxn id="19480" idx="6"/>
            <a:endCxn id="19466" idx="2"/>
          </p:cNvCxnSpPr>
          <p:nvPr/>
        </p:nvCxnSpPr>
        <p:spPr bwMode="auto">
          <a:xfrm>
            <a:off x="2963863" y="4581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2" name="AutoShape 25">
            <a:extLst>
              <a:ext uri="{FF2B5EF4-FFF2-40B4-BE49-F238E27FC236}">
                <a16:creationId xmlns:a16="http://schemas.microsoft.com/office/drawing/2014/main" id="{0846448D-1290-9F81-6974-C6E7C7AE98D8}"/>
              </a:ext>
            </a:extLst>
          </p:cNvPr>
          <p:cNvCxnSpPr>
            <a:cxnSpLocks noChangeShapeType="1"/>
            <a:stCxn id="19468" idx="0"/>
            <a:endCxn id="19469" idx="4"/>
          </p:cNvCxnSpPr>
          <p:nvPr/>
        </p:nvCxnSpPr>
        <p:spPr bwMode="auto">
          <a:xfrm flipV="1">
            <a:off x="7345363" y="4767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3" name="AutoShape 26">
            <a:extLst>
              <a:ext uri="{FF2B5EF4-FFF2-40B4-BE49-F238E27FC236}">
                <a16:creationId xmlns:a16="http://schemas.microsoft.com/office/drawing/2014/main" id="{B7D910B7-6DEA-49ED-C024-51FB99A46D90}"/>
              </a:ext>
            </a:extLst>
          </p:cNvPr>
          <p:cNvCxnSpPr>
            <a:cxnSpLocks noChangeShapeType="1"/>
            <a:stCxn id="19467" idx="7"/>
            <a:endCxn id="19469" idx="3"/>
          </p:cNvCxnSpPr>
          <p:nvPr/>
        </p:nvCxnSpPr>
        <p:spPr bwMode="auto">
          <a:xfrm flipV="1">
            <a:off x="6651625" y="4713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4" name="Oval 27">
            <a:extLst>
              <a:ext uri="{FF2B5EF4-FFF2-40B4-BE49-F238E27FC236}">
                <a16:creationId xmlns:a16="http://schemas.microsoft.com/office/drawing/2014/main" id="{0239A774-23E3-2A56-6405-11AFAF4B09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98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9485" name="AutoShape 28">
            <a:extLst>
              <a:ext uri="{FF2B5EF4-FFF2-40B4-BE49-F238E27FC236}">
                <a16:creationId xmlns:a16="http://schemas.microsoft.com/office/drawing/2014/main" id="{B5D209CA-F1CE-70A9-B749-5358328576BE}"/>
              </a:ext>
            </a:extLst>
          </p:cNvPr>
          <p:cNvCxnSpPr>
            <a:cxnSpLocks noChangeShapeType="1"/>
            <a:stCxn id="19484" idx="0"/>
            <a:endCxn id="19463" idx="4"/>
          </p:cNvCxnSpPr>
          <p:nvPr/>
        </p:nvCxnSpPr>
        <p:spPr bwMode="auto">
          <a:xfrm flipV="1">
            <a:off x="8123238" y="5676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86" name="Oval 29">
            <a:extLst>
              <a:ext uri="{FF2B5EF4-FFF2-40B4-BE49-F238E27FC236}">
                <a16:creationId xmlns:a16="http://schemas.microsoft.com/office/drawing/2014/main" id="{5B9C6064-E1F2-3F46-D4B7-8D0ECA3F75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394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21</a:t>
            </a:r>
          </a:p>
        </p:txBody>
      </p:sp>
      <p:cxnSp>
        <p:nvCxnSpPr>
          <p:cNvPr id="19487" name="AutoShape 30">
            <a:extLst>
              <a:ext uri="{FF2B5EF4-FFF2-40B4-BE49-F238E27FC236}">
                <a16:creationId xmlns:a16="http://schemas.microsoft.com/office/drawing/2014/main" id="{CB1A55FA-4C52-2017-E076-A4DCFF5E9ADD}"/>
              </a:ext>
            </a:extLst>
          </p:cNvPr>
          <p:cNvCxnSpPr>
            <a:cxnSpLocks noChangeShapeType="1"/>
            <a:stCxn id="19469" idx="6"/>
            <a:endCxn id="19486" idx="2"/>
          </p:cNvCxnSpPr>
          <p:nvPr/>
        </p:nvCxnSpPr>
        <p:spPr bwMode="auto">
          <a:xfrm>
            <a:off x="7527925" y="4581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8" name="AutoShape 31">
            <a:extLst>
              <a:ext uri="{FF2B5EF4-FFF2-40B4-BE49-F238E27FC236}">
                <a16:creationId xmlns:a16="http://schemas.microsoft.com/office/drawing/2014/main" id="{2980B7E7-5538-210C-5609-3FD6FC631B83}"/>
              </a:ext>
            </a:extLst>
          </p:cNvPr>
          <p:cNvCxnSpPr>
            <a:cxnSpLocks noChangeShapeType="1"/>
            <a:stCxn id="19465" idx="1"/>
            <a:endCxn id="19471" idx="7"/>
          </p:cNvCxnSpPr>
          <p:nvPr/>
        </p:nvCxnSpPr>
        <p:spPr bwMode="auto">
          <a:xfrm rot="-5400000" flipH="1" flipV="1">
            <a:off x="3630613" y="2355850"/>
            <a:ext cx="1588" cy="4186237"/>
          </a:xfrm>
          <a:prstGeom prst="curvedConnector3">
            <a:avLst>
              <a:gd name="adj1" fmla="val -17800009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89" name="AutoShape 32">
            <a:extLst>
              <a:ext uri="{FF2B5EF4-FFF2-40B4-BE49-F238E27FC236}">
                <a16:creationId xmlns:a16="http://schemas.microsoft.com/office/drawing/2014/main" id="{FBD40706-CB01-42AE-128C-9BEC0ADF1583}"/>
              </a:ext>
            </a:extLst>
          </p:cNvPr>
          <p:cNvCxnSpPr>
            <a:cxnSpLocks noChangeShapeType="1"/>
            <a:stCxn id="19486" idx="1"/>
            <a:endCxn id="19465" idx="0"/>
          </p:cNvCxnSpPr>
          <p:nvPr/>
        </p:nvCxnSpPr>
        <p:spPr bwMode="auto">
          <a:xfrm rot="5400000" flipH="1">
            <a:off x="7125494" y="3121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490" name="AutoShape 33">
            <a:extLst>
              <a:ext uri="{FF2B5EF4-FFF2-40B4-BE49-F238E27FC236}">
                <a16:creationId xmlns:a16="http://schemas.microsoft.com/office/drawing/2014/main" id="{EBB829F3-D0A0-6691-3C0A-CF469CF48989}"/>
              </a:ext>
            </a:extLst>
          </p:cNvPr>
          <p:cNvCxnSpPr>
            <a:cxnSpLocks noChangeShapeType="1"/>
            <a:stCxn id="19466" idx="7"/>
            <a:endCxn id="19469" idx="1"/>
          </p:cNvCxnSpPr>
          <p:nvPr/>
        </p:nvCxnSpPr>
        <p:spPr bwMode="auto">
          <a:xfrm rot="5400000" flipV="1">
            <a:off x="5599906" y="2832894"/>
            <a:ext cx="1588" cy="3232150"/>
          </a:xfrm>
          <a:prstGeom prst="curvedConnector3">
            <a:avLst>
              <a:gd name="adj1" fmla="val -17800009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491" name="Rectangle 34">
            <a:extLst>
              <a:ext uri="{FF2B5EF4-FFF2-40B4-BE49-F238E27FC236}">
                <a16:creationId xmlns:a16="http://schemas.microsoft.com/office/drawing/2014/main" id="{F26705AD-3E24-9F0D-0C5F-5711BAF68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557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9492" name="Line 35">
            <a:extLst>
              <a:ext uri="{FF2B5EF4-FFF2-40B4-BE49-F238E27FC236}">
                <a16:creationId xmlns:a16="http://schemas.microsoft.com/office/drawing/2014/main" id="{26ECE4A4-4A65-9830-2B09-D751A09C0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3924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9493" name="Text Box 36">
            <a:extLst>
              <a:ext uri="{FF2B5EF4-FFF2-40B4-BE49-F238E27FC236}">
                <a16:creationId xmlns:a16="http://schemas.microsoft.com/office/drawing/2014/main" id="{AF7F23A2-ACF4-8587-771D-D2F6D9A64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5902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Heap 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>
            <a:extLst>
              <a:ext uri="{FF2B5EF4-FFF2-40B4-BE49-F238E27FC236}">
                <a16:creationId xmlns:a16="http://schemas.microsoft.com/office/drawing/2014/main" id="{EB44F66E-2DF6-99EB-9C56-567019ABCE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D7814FE-8F09-49D5-A425-ED257B804F3B}" type="slidenum">
              <a:rPr lang="en-US" altLang="pt-BR" sz="800"/>
              <a:pPr/>
              <a:t>16</a:t>
            </a:fld>
            <a:endParaRPr lang="en-US" altLang="pt-BR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BDB2A-4EDC-37CE-52A2-08B398B8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Union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16A5D82-AA0E-73B4-D70F-DFAE12957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Actual cost.  </a:t>
            </a:r>
            <a:r>
              <a:rPr kumimoji="0" lang="en-US" altLang="pt-BR">
                <a:solidFill>
                  <a:schemeClr val="hlink"/>
                </a:solidFill>
              </a:rPr>
              <a:t>O(1) </a:t>
            </a:r>
            <a:endParaRPr kumimoji="0" lang="en-US" altLang="pt-BR">
              <a:solidFill>
                <a:schemeClr val="tx1"/>
              </a:solidFill>
            </a:endParaRPr>
          </a:p>
          <a:p>
            <a:pPr lvl="1"/>
            <a:endParaRPr kumimoji="0" lang="en-US" altLang="pt-BR"/>
          </a:p>
          <a:p>
            <a:r>
              <a:rPr kumimoji="0" lang="en-US" altLang="pt-BR"/>
              <a:t>Change in potential.  </a:t>
            </a:r>
            <a:r>
              <a:rPr kumimoji="0" lang="en-US" altLang="pt-BR">
                <a:solidFill>
                  <a:schemeClr val="hlink"/>
                </a:solidFill>
              </a:rPr>
              <a:t>0</a:t>
            </a:r>
            <a:endParaRPr kumimoji="0" lang="en-US" altLang="pt-BR"/>
          </a:p>
          <a:p>
            <a:pPr lvl="1"/>
            <a:endParaRPr kumimoji="0" lang="en-US" altLang="pt-BR"/>
          </a:p>
          <a:p>
            <a:r>
              <a:rPr kumimoji="0" lang="en-US" altLang="pt-BR"/>
              <a:t>Amortized cost.  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  <a:endParaRPr kumimoji="0" lang="en-US" altLang="pt-BR"/>
          </a:p>
        </p:txBody>
      </p:sp>
      <p:sp>
        <p:nvSpPr>
          <p:cNvPr id="20485" name="Rectangle 4">
            <a:extLst>
              <a:ext uri="{FF2B5EF4-FFF2-40B4-BE49-F238E27FC236}">
                <a16:creationId xmlns:a16="http://schemas.microsoft.com/office/drawing/2014/main" id="{BBB74C83-5DBF-87AD-47EE-7C72AE3C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91440" rIns="228600" bIns="9144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pt-BR" sz="1800">
                <a:solidFill>
                  <a:srgbClr val="003399"/>
                </a:solidFill>
              </a:rPr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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  <a:r>
              <a:rPr kumimoji="1" lang="en-US" altLang="pt-BR" sz="18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Grande" pitchFamily="1" charset="0"/>
                <a:sym typeface="Symbol" panose="05050102010706020507" pitchFamily="18" charset="2"/>
              </a:rPr>
              <a:t> = </a:t>
            </a:r>
            <a:r>
              <a:rPr kumimoji="1" lang="en-US" altLang="pt-BR" sz="1800">
                <a:latin typeface="Lucida Sans Italic" pitchFamily="1" charset="0"/>
              </a:rPr>
              <a:t>trees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 + 2</a:t>
            </a:r>
            <a:r>
              <a:rPr kumimoji="1" lang="en-US" altLang="pt-BR" sz="1800" baseline="30000"/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</a:t>
            </a:r>
            <a:r>
              <a:rPr kumimoji="1" lang="en-US" altLang="pt-BR" sz="1800" baseline="300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Sans Italic" pitchFamily="1" charset="0"/>
              </a:rPr>
              <a:t>marks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8B858853-25FB-7848-3FB5-F483DA2C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potential function</a:t>
            </a:r>
          </a:p>
        </p:txBody>
      </p:sp>
      <p:sp>
        <p:nvSpPr>
          <p:cNvPr id="20487" name="Oval 6">
            <a:extLst>
              <a:ext uri="{FF2B5EF4-FFF2-40B4-BE49-F238E27FC236}">
                <a16:creationId xmlns:a16="http://schemas.microsoft.com/office/drawing/2014/main" id="{A6172B16-CC0B-E6BC-AA9A-BB0A3C57F3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0488" name="AutoShape 7">
            <a:extLst>
              <a:ext uri="{FF2B5EF4-FFF2-40B4-BE49-F238E27FC236}">
                <a16:creationId xmlns:a16="http://schemas.microsoft.com/office/drawing/2014/main" id="{59E0AA18-49E2-7806-C77A-53FD6982BAEC}"/>
              </a:ext>
            </a:extLst>
          </p:cNvPr>
          <p:cNvCxnSpPr>
            <a:cxnSpLocks noChangeShapeType="1"/>
            <a:stCxn id="20487" idx="0"/>
            <a:endCxn id="2049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Oval 8">
            <a:extLst>
              <a:ext uri="{FF2B5EF4-FFF2-40B4-BE49-F238E27FC236}">
                <a16:creationId xmlns:a16="http://schemas.microsoft.com/office/drawing/2014/main" id="{37EE9CE0-E471-C5D5-1E52-8043686F7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20490" name="AutoShape 9">
            <a:extLst>
              <a:ext uri="{FF2B5EF4-FFF2-40B4-BE49-F238E27FC236}">
                <a16:creationId xmlns:a16="http://schemas.microsoft.com/office/drawing/2014/main" id="{C81613D4-2B14-FD60-49C9-67411FB2EF96}"/>
              </a:ext>
            </a:extLst>
          </p:cNvPr>
          <p:cNvCxnSpPr>
            <a:cxnSpLocks noChangeShapeType="1"/>
            <a:stCxn id="20489" idx="0"/>
            <a:endCxn id="20495" idx="5"/>
          </p:cNvCxnSpPr>
          <p:nvPr/>
        </p:nvCxnSpPr>
        <p:spPr bwMode="auto">
          <a:xfrm flipH="1" flipV="1">
            <a:off x="7473950" y="4967288"/>
            <a:ext cx="649288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Oval 10">
            <a:extLst>
              <a:ext uri="{FF2B5EF4-FFF2-40B4-BE49-F238E27FC236}">
                <a16:creationId xmlns:a16="http://schemas.microsoft.com/office/drawing/2014/main" id="{69EDC489-BD54-7229-9D2A-0A5D40F5E0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7055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sp>
        <p:nvSpPr>
          <p:cNvPr id="20492" name="Oval 11">
            <a:extLst>
              <a:ext uri="{FF2B5EF4-FFF2-40B4-BE49-F238E27FC236}">
                <a16:creationId xmlns:a16="http://schemas.microsoft.com/office/drawing/2014/main" id="{8138AB11-6D94-996D-63F5-76573F31A4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34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sp>
        <p:nvSpPr>
          <p:cNvPr id="20493" name="Oval 12">
            <a:extLst>
              <a:ext uri="{FF2B5EF4-FFF2-40B4-BE49-F238E27FC236}">
                <a16:creationId xmlns:a16="http://schemas.microsoft.com/office/drawing/2014/main" id="{1002F882-B144-85E0-1EFF-D15CB7323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0494" name="Oval 13">
            <a:extLst>
              <a:ext uri="{FF2B5EF4-FFF2-40B4-BE49-F238E27FC236}">
                <a16:creationId xmlns:a16="http://schemas.microsoft.com/office/drawing/2014/main" id="{CA2C538E-A922-081B-3DE3-D56D052314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0495" name="Oval 14">
            <a:extLst>
              <a:ext uri="{FF2B5EF4-FFF2-40B4-BE49-F238E27FC236}">
                <a16:creationId xmlns:a16="http://schemas.microsoft.com/office/drawing/2014/main" id="{F54CAC99-1EB0-3382-E316-1C84A50AF9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sp>
        <p:nvSpPr>
          <p:cNvPr id="20496" name="Oval 15">
            <a:extLst>
              <a:ext uri="{FF2B5EF4-FFF2-40B4-BE49-F238E27FC236}">
                <a16:creationId xmlns:a16="http://schemas.microsoft.com/office/drawing/2014/main" id="{BE73EC88-24FF-735B-20DE-0D3905111B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0497" name="Oval 16">
            <a:extLst>
              <a:ext uri="{FF2B5EF4-FFF2-40B4-BE49-F238E27FC236}">
                <a16:creationId xmlns:a16="http://schemas.microsoft.com/office/drawing/2014/main" id="{29EDBD0C-FD77-608D-95C5-AB573BD14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1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0498" name="AutoShape 17">
            <a:extLst>
              <a:ext uri="{FF2B5EF4-FFF2-40B4-BE49-F238E27FC236}">
                <a16:creationId xmlns:a16="http://schemas.microsoft.com/office/drawing/2014/main" id="{0859BDE3-3CE1-53DE-ED9D-0A93448E7D79}"/>
              </a:ext>
            </a:extLst>
          </p:cNvPr>
          <p:cNvCxnSpPr>
            <a:cxnSpLocks noChangeShapeType="1"/>
            <a:stCxn id="20496" idx="0"/>
            <a:endCxn id="20497" idx="4"/>
          </p:cNvCxnSpPr>
          <p:nvPr/>
        </p:nvCxnSpPr>
        <p:spPr bwMode="auto">
          <a:xfrm flipV="1">
            <a:off x="1409700" y="50212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AutoShape 18">
            <a:extLst>
              <a:ext uri="{FF2B5EF4-FFF2-40B4-BE49-F238E27FC236}">
                <a16:creationId xmlns:a16="http://schemas.microsoft.com/office/drawing/2014/main" id="{B20AA003-8D54-5F32-BCFF-0C6B541DAC41}"/>
              </a:ext>
            </a:extLst>
          </p:cNvPr>
          <p:cNvCxnSpPr>
            <a:cxnSpLocks noChangeShapeType="1"/>
            <a:stCxn id="20506" idx="2"/>
            <a:endCxn id="20497" idx="6"/>
          </p:cNvCxnSpPr>
          <p:nvPr/>
        </p:nvCxnSpPr>
        <p:spPr bwMode="auto">
          <a:xfrm flipH="1">
            <a:off x="1592263" y="4835525"/>
            <a:ext cx="100647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0" name="Oval 19">
            <a:extLst>
              <a:ext uri="{FF2B5EF4-FFF2-40B4-BE49-F238E27FC236}">
                <a16:creationId xmlns:a16="http://schemas.microsoft.com/office/drawing/2014/main" id="{FBA5897F-FC10-0F8A-F4CA-A51512784E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0501" name="Oval 20">
            <a:extLst>
              <a:ext uri="{FF2B5EF4-FFF2-40B4-BE49-F238E27FC236}">
                <a16:creationId xmlns:a16="http://schemas.microsoft.com/office/drawing/2014/main" id="{E067C27F-7C1A-5BD9-03DB-347C72C4D2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970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0502" name="AutoShape 21">
            <a:extLst>
              <a:ext uri="{FF2B5EF4-FFF2-40B4-BE49-F238E27FC236}">
                <a16:creationId xmlns:a16="http://schemas.microsoft.com/office/drawing/2014/main" id="{C09339AF-EEA1-620E-5522-E72D85F4A7F5}"/>
              </a:ext>
            </a:extLst>
          </p:cNvPr>
          <p:cNvCxnSpPr>
            <a:cxnSpLocks noChangeShapeType="1"/>
            <a:stCxn id="20500" idx="0"/>
            <a:endCxn id="20501" idx="4"/>
          </p:cNvCxnSpPr>
          <p:nvPr/>
        </p:nvCxnSpPr>
        <p:spPr bwMode="auto">
          <a:xfrm flipV="1">
            <a:off x="21796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3" name="Oval 22">
            <a:extLst>
              <a:ext uri="{FF2B5EF4-FFF2-40B4-BE49-F238E27FC236}">
                <a16:creationId xmlns:a16="http://schemas.microsoft.com/office/drawing/2014/main" id="{64EBE049-32EC-076C-FB70-122FA91307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0504" name="AutoShape 23">
            <a:extLst>
              <a:ext uri="{FF2B5EF4-FFF2-40B4-BE49-F238E27FC236}">
                <a16:creationId xmlns:a16="http://schemas.microsoft.com/office/drawing/2014/main" id="{B4DC9A12-6B27-2731-204C-48A05DD5A622}"/>
              </a:ext>
            </a:extLst>
          </p:cNvPr>
          <p:cNvCxnSpPr>
            <a:cxnSpLocks noChangeShapeType="1"/>
            <a:stCxn id="20503" idx="0"/>
            <a:endCxn id="20506" idx="4"/>
          </p:cNvCxnSpPr>
          <p:nvPr/>
        </p:nvCxnSpPr>
        <p:spPr bwMode="auto">
          <a:xfrm flipV="1">
            <a:off x="2781300" y="5021263"/>
            <a:ext cx="0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5" name="AutoShape 24">
            <a:extLst>
              <a:ext uri="{FF2B5EF4-FFF2-40B4-BE49-F238E27FC236}">
                <a16:creationId xmlns:a16="http://schemas.microsoft.com/office/drawing/2014/main" id="{0CED6249-448C-AA9A-1A2F-6B773338E3CB}"/>
              </a:ext>
            </a:extLst>
          </p:cNvPr>
          <p:cNvCxnSpPr>
            <a:cxnSpLocks noChangeShapeType="1"/>
            <a:stCxn id="20501" idx="7"/>
            <a:endCxn id="20506" idx="3"/>
          </p:cNvCxnSpPr>
          <p:nvPr/>
        </p:nvCxnSpPr>
        <p:spPr bwMode="auto">
          <a:xfrm flipV="1">
            <a:off x="2308225" y="4967288"/>
            <a:ext cx="344488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06" name="Oval 25">
            <a:extLst>
              <a:ext uri="{FF2B5EF4-FFF2-40B4-BE49-F238E27FC236}">
                <a16:creationId xmlns:a16="http://schemas.microsoft.com/office/drawing/2014/main" id="{F19BBE27-A002-A1BB-BAD7-1416D99AA5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98738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0507" name="AutoShape 26">
            <a:extLst>
              <a:ext uri="{FF2B5EF4-FFF2-40B4-BE49-F238E27FC236}">
                <a16:creationId xmlns:a16="http://schemas.microsoft.com/office/drawing/2014/main" id="{D5DDBAB1-A34B-6E81-7FF1-C3254F0FDEB7}"/>
              </a:ext>
            </a:extLst>
          </p:cNvPr>
          <p:cNvCxnSpPr>
            <a:cxnSpLocks noChangeShapeType="1"/>
            <a:stCxn id="20506" idx="6"/>
            <a:endCxn id="20492" idx="2"/>
          </p:cNvCxnSpPr>
          <p:nvPr/>
        </p:nvCxnSpPr>
        <p:spPr bwMode="auto">
          <a:xfrm>
            <a:off x="2963863" y="4835525"/>
            <a:ext cx="709612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8" name="AutoShape 27">
            <a:extLst>
              <a:ext uri="{FF2B5EF4-FFF2-40B4-BE49-F238E27FC236}">
                <a16:creationId xmlns:a16="http://schemas.microsoft.com/office/drawing/2014/main" id="{0EE62964-1CC8-3633-473A-C41DE5DCC290}"/>
              </a:ext>
            </a:extLst>
          </p:cNvPr>
          <p:cNvCxnSpPr>
            <a:cxnSpLocks noChangeShapeType="1"/>
            <a:stCxn id="20494" idx="0"/>
            <a:endCxn id="20495" idx="4"/>
          </p:cNvCxnSpPr>
          <p:nvPr/>
        </p:nvCxnSpPr>
        <p:spPr bwMode="auto">
          <a:xfrm flipV="1">
            <a:off x="7345363" y="502126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9" name="AutoShape 28">
            <a:extLst>
              <a:ext uri="{FF2B5EF4-FFF2-40B4-BE49-F238E27FC236}">
                <a16:creationId xmlns:a16="http://schemas.microsoft.com/office/drawing/2014/main" id="{3B6C5E77-95BF-8FC9-1C96-E47368E927A0}"/>
              </a:ext>
            </a:extLst>
          </p:cNvPr>
          <p:cNvCxnSpPr>
            <a:cxnSpLocks noChangeShapeType="1"/>
            <a:stCxn id="20493" idx="7"/>
            <a:endCxn id="20495" idx="3"/>
          </p:cNvCxnSpPr>
          <p:nvPr/>
        </p:nvCxnSpPr>
        <p:spPr bwMode="auto">
          <a:xfrm flipV="1">
            <a:off x="6651625" y="4967288"/>
            <a:ext cx="565150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0" name="Oval 29">
            <a:extLst>
              <a:ext uri="{FF2B5EF4-FFF2-40B4-BE49-F238E27FC236}">
                <a16:creationId xmlns:a16="http://schemas.microsoft.com/office/drawing/2014/main" id="{64039F89-5B82-0FBE-7289-3B79090DC7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0511" name="AutoShape 30">
            <a:extLst>
              <a:ext uri="{FF2B5EF4-FFF2-40B4-BE49-F238E27FC236}">
                <a16:creationId xmlns:a16="http://schemas.microsoft.com/office/drawing/2014/main" id="{F9E92B6E-E99F-1C17-73B8-977DC7520428}"/>
              </a:ext>
            </a:extLst>
          </p:cNvPr>
          <p:cNvCxnSpPr>
            <a:cxnSpLocks noChangeShapeType="1"/>
            <a:stCxn id="20510" idx="0"/>
            <a:endCxn id="20489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2" name="Oval 31">
            <a:extLst>
              <a:ext uri="{FF2B5EF4-FFF2-40B4-BE49-F238E27FC236}">
                <a16:creationId xmlns:a16="http://schemas.microsoft.com/office/drawing/2014/main" id="{E63F3D8E-33F8-B688-A58A-B74C8BEBB0D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97875" y="4648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21</a:t>
            </a:r>
          </a:p>
        </p:txBody>
      </p:sp>
      <p:cxnSp>
        <p:nvCxnSpPr>
          <p:cNvPr id="20513" name="AutoShape 32">
            <a:extLst>
              <a:ext uri="{FF2B5EF4-FFF2-40B4-BE49-F238E27FC236}">
                <a16:creationId xmlns:a16="http://schemas.microsoft.com/office/drawing/2014/main" id="{448A064C-CC2D-288C-FAE4-C38501002E54}"/>
              </a:ext>
            </a:extLst>
          </p:cNvPr>
          <p:cNvCxnSpPr>
            <a:cxnSpLocks noChangeShapeType="1"/>
            <a:stCxn id="20495" idx="6"/>
            <a:endCxn id="20512" idx="2"/>
          </p:cNvCxnSpPr>
          <p:nvPr/>
        </p:nvCxnSpPr>
        <p:spPr bwMode="auto">
          <a:xfrm>
            <a:off x="7527925" y="4835525"/>
            <a:ext cx="8699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4" name="AutoShape 33">
            <a:extLst>
              <a:ext uri="{FF2B5EF4-FFF2-40B4-BE49-F238E27FC236}">
                <a16:creationId xmlns:a16="http://schemas.microsoft.com/office/drawing/2014/main" id="{07B7601E-7750-7FD7-DAE0-14B4BCD18003}"/>
              </a:ext>
            </a:extLst>
          </p:cNvPr>
          <p:cNvCxnSpPr>
            <a:cxnSpLocks noChangeShapeType="1"/>
            <a:stCxn id="20491" idx="1"/>
            <a:endCxn id="20497" idx="7"/>
          </p:cNvCxnSpPr>
          <p:nvPr/>
        </p:nvCxnSpPr>
        <p:spPr bwMode="auto">
          <a:xfrm rot="-5400000" flipH="1" flipV="1">
            <a:off x="3630613" y="2609850"/>
            <a:ext cx="1588" cy="4186237"/>
          </a:xfrm>
          <a:prstGeom prst="curvedConnector3">
            <a:avLst>
              <a:gd name="adj1" fmla="val -17800009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5" name="AutoShape 34">
            <a:extLst>
              <a:ext uri="{FF2B5EF4-FFF2-40B4-BE49-F238E27FC236}">
                <a16:creationId xmlns:a16="http://schemas.microsoft.com/office/drawing/2014/main" id="{986A853B-9BC3-E193-33B0-D5F1E52F601B}"/>
              </a:ext>
            </a:extLst>
          </p:cNvPr>
          <p:cNvCxnSpPr>
            <a:cxnSpLocks noChangeShapeType="1"/>
            <a:stCxn id="20512" idx="1"/>
            <a:endCxn id="20491" idx="0"/>
          </p:cNvCxnSpPr>
          <p:nvPr/>
        </p:nvCxnSpPr>
        <p:spPr bwMode="auto">
          <a:xfrm rot="5400000" flipH="1">
            <a:off x="7125494" y="3375819"/>
            <a:ext cx="53975" cy="2598737"/>
          </a:xfrm>
          <a:prstGeom prst="curvedConnector3">
            <a:avLst>
              <a:gd name="adj1" fmla="val 523528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16" name="AutoShape 35">
            <a:extLst>
              <a:ext uri="{FF2B5EF4-FFF2-40B4-BE49-F238E27FC236}">
                <a16:creationId xmlns:a16="http://schemas.microsoft.com/office/drawing/2014/main" id="{E664ABDA-C52F-0481-C546-E4B1510724EF}"/>
              </a:ext>
            </a:extLst>
          </p:cNvPr>
          <p:cNvCxnSpPr>
            <a:cxnSpLocks noChangeShapeType="1"/>
            <a:stCxn id="20492" idx="7"/>
            <a:endCxn id="20495" idx="1"/>
          </p:cNvCxnSpPr>
          <p:nvPr/>
        </p:nvCxnSpPr>
        <p:spPr bwMode="auto">
          <a:xfrm rot="5400000" flipV="1">
            <a:off x="5599906" y="3086894"/>
            <a:ext cx="1588" cy="3232150"/>
          </a:xfrm>
          <a:prstGeom prst="curvedConnector3">
            <a:avLst>
              <a:gd name="adj1" fmla="val -17800009"/>
            </a:avLst>
          </a:prstGeom>
          <a:noFill/>
          <a:ln w="9525">
            <a:solidFill>
              <a:schemeClr val="accent2"/>
            </a:solidFill>
            <a:prstDash val="dash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17" name="Rectangle 36">
            <a:extLst>
              <a:ext uri="{FF2B5EF4-FFF2-40B4-BE49-F238E27FC236}">
                <a16:creationId xmlns:a16="http://schemas.microsoft.com/office/drawing/2014/main" id="{97D6C427-B6DE-49C0-75F8-3167022C9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0518" name="Line 37">
            <a:extLst>
              <a:ext uri="{FF2B5EF4-FFF2-40B4-BE49-F238E27FC236}">
                <a16:creationId xmlns:a16="http://schemas.microsoft.com/office/drawing/2014/main" id="{392C48D0-81CC-30C1-9DAE-D12813FB92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0519" name="Text Box 38">
            <a:extLst>
              <a:ext uri="{FF2B5EF4-FFF2-40B4-BE49-F238E27FC236}">
                <a16:creationId xmlns:a16="http://schemas.microsoft.com/office/drawing/2014/main" id="{B807B552-026B-A93C-302E-AD8505403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Heap 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>
            <a:extLst>
              <a:ext uri="{FF2B5EF4-FFF2-40B4-BE49-F238E27FC236}">
                <a16:creationId xmlns:a16="http://schemas.microsoft.com/office/drawing/2014/main" id="{4A7AA066-1724-7E96-DAB4-72C6AA591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C465E5A9-AF88-4D8B-A8C8-FCFDBFBD1C74}" type="slidenum">
              <a:rPr lang="en-US" altLang="pt-BR" sz="800"/>
              <a:pPr/>
              <a:t>17</a:t>
            </a:fld>
            <a:endParaRPr lang="en-US" altLang="pt-BR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02370DD8-EB1C-74A4-1C7A-8268BFC04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2800">
                <a:solidFill>
                  <a:schemeClr val="folHlink"/>
                </a:solidFill>
              </a:rPr>
              <a:t>ExtractMin</a:t>
            </a:r>
            <a:endParaRPr lang="en-US" altLang="pt-BR" sz="2400"/>
          </a:p>
        </p:txBody>
      </p:sp>
      <p:sp>
        <p:nvSpPr>
          <p:cNvPr id="21508" name="Line 3">
            <a:extLst>
              <a:ext uri="{FF2B5EF4-FFF2-40B4-BE49-F238E27FC236}">
                <a16:creationId xmlns:a16="http://schemas.microsoft.com/office/drawing/2014/main" id="{2A8DB86E-BA13-5D6B-06B3-7DD46B656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>
            <a:extLst>
              <a:ext uri="{FF2B5EF4-FFF2-40B4-BE49-F238E27FC236}">
                <a16:creationId xmlns:a16="http://schemas.microsoft.com/office/drawing/2014/main" id="{58F42C70-1015-E0B0-29F3-697682CBCC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A9E7D13E-77D8-48B4-943F-5F9D320D8077}" type="slidenum">
              <a:rPr lang="en-US" altLang="pt-BR" sz="800"/>
              <a:pPr/>
              <a:t>18</a:t>
            </a:fld>
            <a:endParaRPr lang="en-US" altLang="pt-BR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7C65C657-525E-ED4F-23CF-152A30439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4D128F5-DE44-C7A5-3922-2DA8F9FCCD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/>
              <a:t>Delete min; meld its children into root list; update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Consolidate trees so that no two roots have same rank.</a:t>
            </a:r>
          </a:p>
        </p:txBody>
      </p:sp>
      <p:sp>
        <p:nvSpPr>
          <p:cNvPr id="22533" name="Oval 4">
            <a:extLst>
              <a:ext uri="{FF2B5EF4-FFF2-40B4-BE49-F238E27FC236}">
                <a16:creationId xmlns:a16="http://schemas.microsoft.com/office/drawing/2014/main" id="{ADE95BE4-AD5F-5FDB-6A50-73F0FE8D6D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075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2534" name="AutoShape 5">
            <a:extLst>
              <a:ext uri="{FF2B5EF4-FFF2-40B4-BE49-F238E27FC236}">
                <a16:creationId xmlns:a16="http://schemas.microsoft.com/office/drawing/2014/main" id="{D6DBBD95-53C0-D5EE-B5E2-DBF889B75EE1}"/>
              </a:ext>
            </a:extLst>
          </p:cNvPr>
          <p:cNvCxnSpPr>
            <a:cxnSpLocks noChangeShapeType="1"/>
            <a:stCxn id="22533" idx="0"/>
            <a:endCxn id="22538" idx="4"/>
          </p:cNvCxnSpPr>
          <p:nvPr/>
        </p:nvCxnSpPr>
        <p:spPr bwMode="auto">
          <a:xfrm flipV="1">
            <a:off x="56086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5" name="Oval 6">
            <a:extLst>
              <a:ext uri="{FF2B5EF4-FFF2-40B4-BE49-F238E27FC236}">
                <a16:creationId xmlns:a16="http://schemas.microsoft.com/office/drawing/2014/main" id="{95D6B804-7AC5-8FA3-2750-0B8E50F74E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22536" name="AutoShape 7">
            <a:extLst>
              <a:ext uri="{FF2B5EF4-FFF2-40B4-BE49-F238E27FC236}">
                <a16:creationId xmlns:a16="http://schemas.microsoft.com/office/drawing/2014/main" id="{D987E763-1B7A-72D5-0F80-23E7486A31C1}"/>
              </a:ext>
            </a:extLst>
          </p:cNvPr>
          <p:cNvCxnSpPr>
            <a:cxnSpLocks noChangeShapeType="1"/>
            <a:stCxn id="22535" idx="0"/>
            <a:endCxn id="22540" idx="5"/>
          </p:cNvCxnSpPr>
          <p:nvPr/>
        </p:nvCxnSpPr>
        <p:spPr bwMode="auto">
          <a:xfrm flipH="1" flipV="1">
            <a:off x="6559550" y="4365625"/>
            <a:ext cx="649288" cy="6715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AutoShape 8">
            <a:extLst>
              <a:ext uri="{FF2B5EF4-FFF2-40B4-BE49-F238E27FC236}">
                <a16:creationId xmlns:a16="http://schemas.microsoft.com/office/drawing/2014/main" id="{391C32D4-12F6-7980-30BF-8BE4A8E0DA00}"/>
              </a:ext>
            </a:extLst>
          </p:cNvPr>
          <p:cNvCxnSpPr>
            <a:cxnSpLocks noChangeShapeType="1"/>
            <a:stCxn id="22540" idx="2"/>
            <a:endCxn id="22545" idx="6"/>
          </p:cNvCxnSpPr>
          <p:nvPr/>
        </p:nvCxnSpPr>
        <p:spPr bwMode="auto">
          <a:xfrm flipH="1">
            <a:off x="5181600" y="4233863"/>
            <a:ext cx="10668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8" name="Oval 9">
            <a:extLst>
              <a:ext uri="{FF2B5EF4-FFF2-40B4-BE49-F238E27FC236}">
                <a16:creationId xmlns:a16="http://schemas.microsoft.com/office/drawing/2014/main" id="{4816EE0C-73AA-B8BD-AACB-7118E16731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26075" y="5037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539" name="Oval 10">
            <a:extLst>
              <a:ext uri="{FF2B5EF4-FFF2-40B4-BE49-F238E27FC236}">
                <a16:creationId xmlns:a16="http://schemas.microsoft.com/office/drawing/2014/main" id="{F25C182A-C9CB-F09E-36ED-34502CAB8D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5037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2540" name="Oval 11">
            <a:extLst>
              <a:ext uri="{FF2B5EF4-FFF2-40B4-BE49-F238E27FC236}">
                <a16:creationId xmlns:a16="http://schemas.microsoft.com/office/drawing/2014/main" id="{91A25B8D-4723-5EB8-8289-CEE466FA4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4046538"/>
            <a:ext cx="365125" cy="3730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2541" name="AutoShape 12">
            <a:extLst>
              <a:ext uri="{FF2B5EF4-FFF2-40B4-BE49-F238E27FC236}">
                <a16:creationId xmlns:a16="http://schemas.microsoft.com/office/drawing/2014/main" id="{CE5B7311-9827-3A0F-4A83-8880719408BA}"/>
              </a:ext>
            </a:extLst>
          </p:cNvPr>
          <p:cNvCxnSpPr>
            <a:cxnSpLocks noChangeShapeType="1"/>
            <a:stCxn id="22539" idx="0"/>
            <a:endCxn id="22540" idx="4"/>
          </p:cNvCxnSpPr>
          <p:nvPr/>
        </p:nvCxnSpPr>
        <p:spPr bwMode="auto">
          <a:xfrm flipV="1">
            <a:off x="6430963" y="4419600"/>
            <a:ext cx="0" cy="617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3">
            <a:extLst>
              <a:ext uri="{FF2B5EF4-FFF2-40B4-BE49-F238E27FC236}">
                <a16:creationId xmlns:a16="http://schemas.microsoft.com/office/drawing/2014/main" id="{47B9AEBB-1FB5-9F0D-153D-1B1E80A31B8C}"/>
              </a:ext>
            </a:extLst>
          </p:cNvPr>
          <p:cNvCxnSpPr>
            <a:cxnSpLocks noChangeShapeType="1"/>
            <a:stCxn id="22538" idx="7"/>
            <a:endCxn id="22540" idx="3"/>
          </p:cNvCxnSpPr>
          <p:nvPr/>
        </p:nvCxnSpPr>
        <p:spPr bwMode="auto">
          <a:xfrm flipV="1">
            <a:off x="5737225" y="4365625"/>
            <a:ext cx="565150" cy="725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3" name="Oval 14">
            <a:extLst>
              <a:ext uri="{FF2B5EF4-FFF2-40B4-BE49-F238E27FC236}">
                <a16:creationId xmlns:a16="http://schemas.microsoft.com/office/drawing/2014/main" id="{EAF3FB71-6EE7-6268-2330-0F5E775CAF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26275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2544" name="AutoShape 15">
            <a:extLst>
              <a:ext uri="{FF2B5EF4-FFF2-40B4-BE49-F238E27FC236}">
                <a16:creationId xmlns:a16="http://schemas.microsoft.com/office/drawing/2014/main" id="{869AC70B-0EC2-0CAE-804F-9EC734467DD5}"/>
              </a:ext>
            </a:extLst>
          </p:cNvPr>
          <p:cNvCxnSpPr>
            <a:cxnSpLocks noChangeShapeType="1"/>
            <a:stCxn id="22543" idx="0"/>
            <a:endCxn id="22535" idx="4"/>
          </p:cNvCxnSpPr>
          <p:nvPr/>
        </p:nvCxnSpPr>
        <p:spPr bwMode="auto">
          <a:xfrm flipV="1">
            <a:off x="7208838" y="5410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5" name="Oval 16">
            <a:extLst>
              <a:ext uri="{FF2B5EF4-FFF2-40B4-BE49-F238E27FC236}">
                <a16:creationId xmlns:a16="http://schemas.microsoft.com/office/drawing/2014/main" id="{9F4A2705-2F8A-AAA5-8049-C65A8EC00C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sp>
        <p:nvSpPr>
          <p:cNvPr id="22546" name="Oval 17">
            <a:extLst>
              <a:ext uri="{FF2B5EF4-FFF2-40B4-BE49-F238E27FC236}">
                <a16:creationId xmlns:a16="http://schemas.microsoft.com/office/drawing/2014/main" id="{EBC2F6D3-3453-22B6-5091-B5689B5621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2547" name="AutoShape 18">
            <a:extLst>
              <a:ext uri="{FF2B5EF4-FFF2-40B4-BE49-F238E27FC236}">
                <a16:creationId xmlns:a16="http://schemas.microsoft.com/office/drawing/2014/main" id="{6637F064-0F8C-8B9D-5A05-C38971FA8966}"/>
              </a:ext>
            </a:extLst>
          </p:cNvPr>
          <p:cNvCxnSpPr>
            <a:cxnSpLocks noChangeShapeType="1"/>
            <a:stCxn id="22545" idx="2"/>
            <a:endCxn id="22546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8" name="Oval 19">
            <a:extLst>
              <a:ext uri="{FF2B5EF4-FFF2-40B4-BE49-F238E27FC236}">
                <a16:creationId xmlns:a16="http://schemas.microsoft.com/office/drawing/2014/main" id="{7EB00DA9-4F0D-EB5B-8E06-424805517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2549" name="Oval 20">
            <a:extLst>
              <a:ext uri="{FF2B5EF4-FFF2-40B4-BE49-F238E27FC236}">
                <a16:creationId xmlns:a16="http://schemas.microsoft.com/office/drawing/2014/main" id="{4505B3EA-7C98-816E-383D-E41E4DFF8D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2550" name="AutoShape 21">
            <a:extLst>
              <a:ext uri="{FF2B5EF4-FFF2-40B4-BE49-F238E27FC236}">
                <a16:creationId xmlns:a16="http://schemas.microsoft.com/office/drawing/2014/main" id="{BAAFA68D-1BD6-3B60-81CF-33AE7D300AB8}"/>
              </a:ext>
            </a:extLst>
          </p:cNvPr>
          <p:cNvCxnSpPr>
            <a:cxnSpLocks noChangeShapeType="1"/>
            <a:stCxn id="22548" idx="0"/>
            <a:endCxn id="22549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1" name="AutoShape 22">
            <a:extLst>
              <a:ext uri="{FF2B5EF4-FFF2-40B4-BE49-F238E27FC236}">
                <a16:creationId xmlns:a16="http://schemas.microsoft.com/office/drawing/2014/main" id="{55ABE23B-25E4-9122-1315-572B93D9E871}"/>
              </a:ext>
            </a:extLst>
          </p:cNvPr>
          <p:cNvCxnSpPr>
            <a:cxnSpLocks noChangeShapeType="1"/>
            <a:stCxn id="22558" idx="2"/>
            <a:endCxn id="22549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2" name="Oval 23">
            <a:extLst>
              <a:ext uri="{FF2B5EF4-FFF2-40B4-BE49-F238E27FC236}">
                <a16:creationId xmlns:a16="http://schemas.microsoft.com/office/drawing/2014/main" id="{85F0C2E3-2F3F-11C7-E9B5-EA13E22D1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2553" name="Oval 24">
            <a:extLst>
              <a:ext uri="{FF2B5EF4-FFF2-40B4-BE49-F238E27FC236}">
                <a16:creationId xmlns:a16="http://schemas.microsoft.com/office/drawing/2014/main" id="{1C9821BF-B8B8-83D6-7D1D-10B2E8567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2554" name="AutoShape 25">
            <a:extLst>
              <a:ext uri="{FF2B5EF4-FFF2-40B4-BE49-F238E27FC236}">
                <a16:creationId xmlns:a16="http://schemas.microsoft.com/office/drawing/2014/main" id="{769BD5FD-78F4-8428-40ED-0276FA747969}"/>
              </a:ext>
            </a:extLst>
          </p:cNvPr>
          <p:cNvCxnSpPr>
            <a:cxnSpLocks noChangeShapeType="1"/>
            <a:stCxn id="22552" idx="0"/>
            <a:endCxn id="22553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5" name="Oval 26">
            <a:extLst>
              <a:ext uri="{FF2B5EF4-FFF2-40B4-BE49-F238E27FC236}">
                <a16:creationId xmlns:a16="http://schemas.microsoft.com/office/drawing/2014/main" id="{BF72DC36-195C-6D6B-095E-E1D3BFFBAE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2556" name="AutoShape 27">
            <a:extLst>
              <a:ext uri="{FF2B5EF4-FFF2-40B4-BE49-F238E27FC236}">
                <a16:creationId xmlns:a16="http://schemas.microsoft.com/office/drawing/2014/main" id="{7C9CA08E-CD84-4CD7-A68F-D9EB11A94927}"/>
              </a:ext>
            </a:extLst>
          </p:cNvPr>
          <p:cNvCxnSpPr>
            <a:cxnSpLocks noChangeShapeType="1"/>
            <a:stCxn id="22555" idx="0"/>
            <a:endCxn id="22558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28">
            <a:extLst>
              <a:ext uri="{FF2B5EF4-FFF2-40B4-BE49-F238E27FC236}">
                <a16:creationId xmlns:a16="http://schemas.microsoft.com/office/drawing/2014/main" id="{20FDC4DD-ACAE-6A71-6160-999C5C01313F}"/>
              </a:ext>
            </a:extLst>
          </p:cNvPr>
          <p:cNvCxnSpPr>
            <a:cxnSpLocks noChangeShapeType="1"/>
            <a:stCxn id="22553" idx="7"/>
            <a:endCxn id="22558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8" name="Oval 29">
            <a:extLst>
              <a:ext uri="{FF2B5EF4-FFF2-40B4-BE49-F238E27FC236}">
                <a16:creationId xmlns:a16="http://schemas.microsoft.com/office/drawing/2014/main" id="{89074F21-719C-4085-0BAD-7756038943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2559" name="AutoShape 30">
            <a:extLst>
              <a:ext uri="{FF2B5EF4-FFF2-40B4-BE49-F238E27FC236}">
                <a16:creationId xmlns:a16="http://schemas.microsoft.com/office/drawing/2014/main" id="{ACCE7C0F-FC98-678B-22F7-596A86C844B0}"/>
              </a:ext>
            </a:extLst>
          </p:cNvPr>
          <p:cNvCxnSpPr>
            <a:cxnSpLocks noChangeShapeType="1"/>
            <a:stCxn id="22558" idx="6"/>
            <a:endCxn id="22546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0" name="Rectangle 31">
            <a:extLst>
              <a:ext uri="{FF2B5EF4-FFF2-40B4-BE49-F238E27FC236}">
                <a16:creationId xmlns:a16="http://schemas.microsoft.com/office/drawing/2014/main" id="{A6AEBBA0-093A-0F83-9912-998C2619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3176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2561" name="Line 32">
            <a:extLst>
              <a:ext uri="{FF2B5EF4-FFF2-40B4-BE49-F238E27FC236}">
                <a16:creationId xmlns:a16="http://schemas.microsoft.com/office/drawing/2014/main" id="{9400F731-455E-79A8-0014-436FFF05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613" y="3543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FB5051EB-6DA0-7160-B603-489D3C4EB2A0}"/>
              </a:ext>
            </a:extLst>
          </p:cNvPr>
          <p:cNvGrpSpPr>
            <a:grpSpLocks/>
          </p:cNvGrpSpPr>
          <p:nvPr/>
        </p:nvGrpSpPr>
        <p:grpSpPr bwMode="auto">
          <a:xfrm>
            <a:off x="5232400" y="4822825"/>
            <a:ext cx="2332038" cy="1519238"/>
            <a:chOff x="3296" y="3038"/>
            <a:chExt cx="1469" cy="957"/>
          </a:xfrm>
        </p:grpSpPr>
        <p:sp>
          <p:nvSpPr>
            <p:cNvPr id="22563" name="Freeform 34">
              <a:extLst>
                <a:ext uri="{FF2B5EF4-FFF2-40B4-BE49-F238E27FC236}">
                  <a16:creationId xmlns:a16="http://schemas.microsoft.com/office/drawing/2014/main" id="{8B70F201-B2AE-0E1B-96DC-6CA6E02E5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38"/>
              <a:ext cx="477" cy="957"/>
            </a:xfrm>
            <a:custGeom>
              <a:avLst/>
              <a:gdLst>
                <a:gd name="T0" fmla="*/ 50 w 477"/>
                <a:gd name="T1" fmla="*/ 28 h 957"/>
                <a:gd name="T2" fmla="*/ 307 w 477"/>
                <a:gd name="T3" fmla="*/ 28 h 957"/>
                <a:gd name="T4" fmla="*/ 360 w 477"/>
                <a:gd name="T5" fmla="*/ 51 h 957"/>
                <a:gd name="T6" fmla="*/ 407 w 477"/>
                <a:gd name="T7" fmla="*/ 116 h 957"/>
                <a:gd name="T8" fmla="*/ 424 w 477"/>
                <a:gd name="T9" fmla="*/ 215 h 957"/>
                <a:gd name="T10" fmla="*/ 442 w 477"/>
                <a:gd name="T11" fmla="*/ 408 h 957"/>
                <a:gd name="T12" fmla="*/ 477 w 477"/>
                <a:gd name="T13" fmla="*/ 554 h 957"/>
                <a:gd name="T14" fmla="*/ 471 w 477"/>
                <a:gd name="T15" fmla="*/ 653 h 957"/>
                <a:gd name="T16" fmla="*/ 447 w 477"/>
                <a:gd name="T17" fmla="*/ 700 h 957"/>
                <a:gd name="T18" fmla="*/ 418 w 477"/>
                <a:gd name="T19" fmla="*/ 776 h 957"/>
                <a:gd name="T20" fmla="*/ 395 w 477"/>
                <a:gd name="T21" fmla="*/ 811 h 957"/>
                <a:gd name="T22" fmla="*/ 366 w 477"/>
                <a:gd name="T23" fmla="*/ 863 h 957"/>
                <a:gd name="T24" fmla="*/ 354 w 477"/>
                <a:gd name="T25" fmla="*/ 887 h 957"/>
                <a:gd name="T26" fmla="*/ 313 w 477"/>
                <a:gd name="T27" fmla="*/ 910 h 957"/>
                <a:gd name="T28" fmla="*/ 226 w 477"/>
                <a:gd name="T29" fmla="*/ 957 h 957"/>
                <a:gd name="T30" fmla="*/ 132 w 477"/>
                <a:gd name="T31" fmla="*/ 892 h 957"/>
                <a:gd name="T32" fmla="*/ 115 w 477"/>
                <a:gd name="T33" fmla="*/ 851 h 957"/>
                <a:gd name="T34" fmla="*/ 85 w 477"/>
                <a:gd name="T35" fmla="*/ 811 h 957"/>
                <a:gd name="T36" fmla="*/ 4 w 477"/>
                <a:gd name="T37" fmla="*/ 384 h 957"/>
                <a:gd name="T38" fmla="*/ 27 w 477"/>
                <a:gd name="T39" fmla="*/ 145 h 957"/>
                <a:gd name="T40" fmla="*/ 33 w 477"/>
                <a:gd name="T41" fmla="*/ 81 h 957"/>
                <a:gd name="T42" fmla="*/ 50 w 477"/>
                <a:gd name="T43" fmla="*/ 28 h 957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77"/>
                <a:gd name="T67" fmla="*/ 0 h 957"/>
                <a:gd name="T68" fmla="*/ 477 w 477"/>
                <a:gd name="T69" fmla="*/ 957 h 957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77" h="957">
                  <a:moveTo>
                    <a:pt x="50" y="28"/>
                  </a:moveTo>
                  <a:cubicBezTo>
                    <a:pt x="131" y="0"/>
                    <a:pt x="228" y="23"/>
                    <a:pt x="307" y="28"/>
                  </a:cubicBezTo>
                  <a:cubicBezTo>
                    <a:pt x="326" y="34"/>
                    <a:pt x="340" y="45"/>
                    <a:pt x="360" y="51"/>
                  </a:cubicBezTo>
                  <a:cubicBezTo>
                    <a:pt x="385" y="69"/>
                    <a:pt x="390" y="91"/>
                    <a:pt x="407" y="116"/>
                  </a:cubicBezTo>
                  <a:cubicBezTo>
                    <a:pt x="416" y="148"/>
                    <a:pt x="424" y="215"/>
                    <a:pt x="424" y="215"/>
                  </a:cubicBezTo>
                  <a:cubicBezTo>
                    <a:pt x="427" y="277"/>
                    <a:pt x="426" y="345"/>
                    <a:pt x="442" y="408"/>
                  </a:cubicBezTo>
                  <a:cubicBezTo>
                    <a:pt x="453" y="456"/>
                    <a:pt x="468" y="504"/>
                    <a:pt x="477" y="554"/>
                  </a:cubicBezTo>
                  <a:cubicBezTo>
                    <a:pt x="475" y="587"/>
                    <a:pt x="477" y="620"/>
                    <a:pt x="471" y="653"/>
                  </a:cubicBezTo>
                  <a:cubicBezTo>
                    <a:pt x="467" y="670"/>
                    <a:pt x="447" y="700"/>
                    <a:pt x="447" y="700"/>
                  </a:cubicBezTo>
                  <a:cubicBezTo>
                    <a:pt x="442" y="720"/>
                    <a:pt x="429" y="759"/>
                    <a:pt x="418" y="776"/>
                  </a:cubicBezTo>
                  <a:cubicBezTo>
                    <a:pt x="410" y="787"/>
                    <a:pt x="399" y="797"/>
                    <a:pt x="395" y="811"/>
                  </a:cubicBezTo>
                  <a:cubicBezTo>
                    <a:pt x="369" y="885"/>
                    <a:pt x="398" y="816"/>
                    <a:pt x="366" y="863"/>
                  </a:cubicBezTo>
                  <a:cubicBezTo>
                    <a:pt x="360" y="870"/>
                    <a:pt x="360" y="880"/>
                    <a:pt x="354" y="887"/>
                  </a:cubicBezTo>
                  <a:cubicBezTo>
                    <a:pt x="342" y="898"/>
                    <a:pt x="324" y="899"/>
                    <a:pt x="313" y="910"/>
                  </a:cubicBezTo>
                  <a:cubicBezTo>
                    <a:pt x="284" y="933"/>
                    <a:pt x="262" y="947"/>
                    <a:pt x="226" y="957"/>
                  </a:cubicBezTo>
                  <a:cubicBezTo>
                    <a:pt x="167" y="942"/>
                    <a:pt x="189" y="906"/>
                    <a:pt x="132" y="892"/>
                  </a:cubicBezTo>
                  <a:cubicBezTo>
                    <a:pt x="127" y="879"/>
                    <a:pt x="121" y="861"/>
                    <a:pt x="115" y="851"/>
                  </a:cubicBezTo>
                  <a:cubicBezTo>
                    <a:pt x="106" y="836"/>
                    <a:pt x="85" y="811"/>
                    <a:pt x="85" y="811"/>
                  </a:cubicBezTo>
                  <a:cubicBezTo>
                    <a:pt x="64" y="667"/>
                    <a:pt x="24" y="527"/>
                    <a:pt x="4" y="384"/>
                  </a:cubicBezTo>
                  <a:cubicBezTo>
                    <a:pt x="8" y="259"/>
                    <a:pt x="0" y="235"/>
                    <a:pt x="27" y="145"/>
                  </a:cubicBezTo>
                  <a:cubicBezTo>
                    <a:pt x="29" y="123"/>
                    <a:pt x="29" y="102"/>
                    <a:pt x="33" y="81"/>
                  </a:cubicBezTo>
                  <a:cubicBezTo>
                    <a:pt x="36" y="58"/>
                    <a:pt x="50" y="51"/>
                    <a:pt x="50" y="28"/>
                  </a:cubicBezTo>
                  <a:close/>
                </a:path>
              </a:pathLst>
            </a:custGeom>
            <a:solidFill>
              <a:schemeClr val="accent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4" name="Freeform 35">
              <a:extLst>
                <a:ext uri="{FF2B5EF4-FFF2-40B4-BE49-F238E27FC236}">
                  <a16:creationId xmlns:a16="http://schemas.microsoft.com/office/drawing/2014/main" id="{B1F7D21D-1C15-BAAE-7DF9-8F4E2F05FD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" y="3065"/>
              <a:ext cx="353" cy="491"/>
            </a:xfrm>
            <a:custGeom>
              <a:avLst/>
              <a:gdLst>
                <a:gd name="T0" fmla="*/ 12 w 353"/>
                <a:gd name="T1" fmla="*/ 53 h 491"/>
                <a:gd name="T2" fmla="*/ 158 w 353"/>
                <a:gd name="T3" fmla="*/ 18 h 491"/>
                <a:gd name="T4" fmla="*/ 316 w 353"/>
                <a:gd name="T5" fmla="*/ 53 h 491"/>
                <a:gd name="T6" fmla="*/ 345 w 353"/>
                <a:gd name="T7" fmla="*/ 152 h 491"/>
                <a:gd name="T8" fmla="*/ 351 w 353"/>
                <a:gd name="T9" fmla="*/ 217 h 491"/>
                <a:gd name="T10" fmla="*/ 345 w 353"/>
                <a:gd name="T11" fmla="*/ 409 h 491"/>
                <a:gd name="T12" fmla="*/ 205 w 353"/>
                <a:gd name="T13" fmla="*/ 491 h 491"/>
                <a:gd name="T14" fmla="*/ 106 w 353"/>
                <a:gd name="T15" fmla="*/ 474 h 491"/>
                <a:gd name="T16" fmla="*/ 59 w 353"/>
                <a:gd name="T17" fmla="*/ 439 h 491"/>
                <a:gd name="T18" fmla="*/ 30 w 353"/>
                <a:gd name="T19" fmla="*/ 368 h 491"/>
                <a:gd name="T20" fmla="*/ 12 w 353"/>
                <a:gd name="T21" fmla="*/ 316 h 491"/>
                <a:gd name="T22" fmla="*/ 12 w 353"/>
                <a:gd name="T23" fmla="*/ 53 h 4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353"/>
                <a:gd name="T37" fmla="*/ 0 h 491"/>
                <a:gd name="T38" fmla="*/ 353 w 353"/>
                <a:gd name="T39" fmla="*/ 491 h 4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353" h="491">
                  <a:moveTo>
                    <a:pt x="12" y="53"/>
                  </a:moveTo>
                  <a:cubicBezTo>
                    <a:pt x="40" y="12"/>
                    <a:pt x="117" y="20"/>
                    <a:pt x="158" y="18"/>
                  </a:cubicBezTo>
                  <a:cubicBezTo>
                    <a:pt x="224" y="21"/>
                    <a:pt x="278" y="0"/>
                    <a:pt x="316" y="53"/>
                  </a:cubicBezTo>
                  <a:cubicBezTo>
                    <a:pt x="326" y="85"/>
                    <a:pt x="336" y="118"/>
                    <a:pt x="345" y="152"/>
                  </a:cubicBezTo>
                  <a:cubicBezTo>
                    <a:pt x="347" y="173"/>
                    <a:pt x="351" y="195"/>
                    <a:pt x="351" y="217"/>
                  </a:cubicBezTo>
                  <a:cubicBezTo>
                    <a:pt x="351" y="281"/>
                    <a:pt x="353" y="345"/>
                    <a:pt x="345" y="409"/>
                  </a:cubicBezTo>
                  <a:cubicBezTo>
                    <a:pt x="337" y="467"/>
                    <a:pt x="247" y="485"/>
                    <a:pt x="205" y="491"/>
                  </a:cubicBezTo>
                  <a:cubicBezTo>
                    <a:pt x="161" y="486"/>
                    <a:pt x="142" y="484"/>
                    <a:pt x="106" y="474"/>
                  </a:cubicBezTo>
                  <a:cubicBezTo>
                    <a:pt x="97" y="448"/>
                    <a:pt x="83" y="445"/>
                    <a:pt x="59" y="439"/>
                  </a:cubicBezTo>
                  <a:cubicBezTo>
                    <a:pt x="49" y="415"/>
                    <a:pt x="39" y="391"/>
                    <a:pt x="30" y="368"/>
                  </a:cubicBezTo>
                  <a:cubicBezTo>
                    <a:pt x="23" y="350"/>
                    <a:pt x="12" y="316"/>
                    <a:pt x="12" y="316"/>
                  </a:cubicBezTo>
                  <a:cubicBezTo>
                    <a:pt x="0" y="227"/>
                    <a:pt x="26" y="138"/>
                    <a:pt x="12" y="53"/>
                  </a:cubicBezTo>
                  <a:close/>
                </a:path>
              </a:pathLst>
            </a:custGeom>
            <a:solidFill>
              <a:schemeClr val="accent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2565" name="Freeform 36">
              <a:extLst>
                <a:ext uri="{FF2B5EF4-FFF2-40B4-BE49-F238E27FC236}">
                  <a16:creationId xmlns:a16="http://schemas.microsoft.com/office/drawing/2014/main" id="{987882D4-C375-ED46-EF19-3F965B975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" y="3043"/>
              <a:ext cx="427" cy="908"/>
            </a:xfrm>
            <a:custGeom>
              <a:avLst/>
              <a:gdLst>
                <a:gd name="T0" fmla="*/ 6 w 427"/>
                <a:gd name="T1" fmla="*/ 105 h 908"/>
                <a:gd name="T2" fmla="*/ 30 w 427"/>
                <a:gd name="T3" fmla="*/ 81 h 908"/>
                <a:gd name="T4" fmla="*/ 76 w 427"/>
                <a:gd name="T5" fmla="*/ 46 h 908"/>
                <a:gd name="T6" fmla="*/ 164 w 427"/>
                <a:gd name="T7" fmla="*/ 29 h 908"/>
                <a:gd name="T8" fmla="*/ 240 w 427"/>
                <a:gd name="T9" fmla="*/ 5 h 908"/>
                <a:gd name="T10" fmla="*/ 327 w 427"/>
                <a:gd name="T11" fmla="*/ 11 h 908"/>
                <a:gd name="T12" fmla="*/ 374 w 427"/>
                <a:gd name="T13" fmla="*/ 87 h 908"/>
                <a:gd name="T14" fmla="*/ 397 w 427"/>
                <a:gd name="T15" fmla="*/ 151 h 908"/>
                <a:gd name="T16" fmla="*/ 427 w 427"/>
                <a:gd name="T17" fmla="*/ 327 h 908"/>
                <a:gd name="T18" fmla="*/ 403 w 427"/>
                <a:gd name="T19" fmla="*/ 718 h 908"/>
                <a:gd name="T20" fmla="*/ 380 w 427"/>
                <a:gd name="T21" fmla="*/ 817 h 908"/>
                <a:gd name="T22" fmla="*/ 234 w 427"/>
                <a:gd name="T23" fmla="*/ 893 h 908"/>
                <a:gd name="T24" fmla="*/ 30 w 427"/>
                <a:gd name="T25" fmla="*/ 852 h 908"/>
                <a:gd name="T26" fmla="*/ 0 w 427"/>
                <a:gd name="T27" fmla="*/ 770 h 908"/>
                <a:gd name="T28" fmla="*/ 18 w 427"/>
                <a:gd name="T29" fmla="*/ 438 h 908"/>
                <a:gd name="T30" fmla="*/ 0 w 427"/>
                <a:gd name="T31" fmla="*/ 134 h 908"/>
                <a:gd name="T32" fmla="*/ 6 w 427"/>
                <a:gd name="T33" fmla="*/ 105 h 90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427"/>
                <a:gd name="T52" fmla="*/ 0 h 908"/>
                <a:gd name="T53" fmla="*/ 427 w 427"/>
                <a:gd name="T54" fmla="*/ 908 h 90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427" h="908">
                  <a:moveTo>
                    <a:pt x="6" y="105"/>
                  </a:moveTo>
                  <a:cubicBezTo>
                    <a:pt x="17" y="69"/>
                    <a:pt x="2" y="100"/>
                    <a:pt x="30" y="81"/>
                  </a:cubicBezTo>
                  <a:cubicBezTo>
                    <a:pt x="67" y="54"/>
                    <a:pt x="36" y="61"/>
                    <a:pt x="76" y="46"/>
                  </a:cubicBezTo>
                  <a:cubicBezTo>
                    <a:pt x="104" y="35"/>
                    <a:pt x="135" y="38"/>
                    <a:pt x="164" y="29"/>
                  </a:cubicBezTo>
                  <a:cubicBezTo>
                    <a:pt x="191" y="19"/>
                    <a:pt x="211" y="10"/>
                    <a:pt x="240" y="5"/>
                  </a:cubicBezTo>
                  <a:cubicBezTo>
                    <a:pt x="269" y="7"/>
                    <a:pt x="299" y="0"/>
                    <a:pt x="327" y="11"/>
                  </a:cubicBezTo>
                  <a:cubicBezTo>
                    <a:pt x="342" y="16"/>
                    <a:pt x="364" y="73"/>
                    <a:pt x="374" y="87"/>
                  </a:cubicBezTo>
                  <a:cubicBezTo>
                    <a:pt x="380" y="110"/>
                    <a:pt x="386" y="129"/>
                    <a:pt x="397" y="151"/>
                  </a:cubicBezTo>
                  <a:cubicBezTo>
                    <a:pt x="407" y="210"/>
                    <a:pt x="415" y="268"/>
                    <a:pt x="427" y="327"/>
                  </a:cubicBezTo>
                  <a:cubicBezTo>
                    <a:pt x="423" y="463"/>
                    <a:pt x="422" y="586"/>
                    <a:pt x="403" y="718"/>
                  </a:cubicBezTo>
                  <a:cubicBezTo>
                    <a:pt x="399" y="741"/>
                    <a:pt x="401" y="795"/>
                    <a:pt x="380" y="817"/>
                  </a:cubicBezTo>
                  <a:cubicBezTo>
                    <a:pt x="357" y="838"/>
                    <a:pt x="264" y="882"/>
                    <a:pt x="234" y="893"/>
                  </a:cubicBezTo>
                  <a:cubicBezTo>
                    <a:pt x="79" y="886"/>
                    <a:pt x="110" y="908"/>
                    <a:pt x="30" y="852"/>
                  </a:cubicBezTo>
                  <a:cubicBezTo>
                    <a:pt x="16" y="825"/>
                    <a:pt x="9" y="798"/>
                    <a:pt x="0" y="770"/>
                  </a:cubicBezTo>
                  <a:cubicBezTo>
                    <a:pt x="3" y="634"/>
                    <a:pt x="7" y="557"/>
                    <a:pt x="18" y="438"/>
                  </a:cubicBezTo>
                  <a:cubicBezTo>
                    <a:pt x="20" y="370"/>
                    <a:pt x="51" y="206"/>
                    <a:pt x="0" y="134"/>
                  </a:cubicBezTo>
                  <a:cubicBezTo>
                    <a:pt x="6" y="97"/>
                    <a:pt x="6" y="87"/>
                    <a:pt x="6" y="105"/>
                  </a:cubicBezTo>
                  <a:close/>
                </a:path>
              </a:pathLst>
            </a:custGeom>
            <a:solidFill>
              <a:schemeClr val="accent1">
                <a:alpha val="2509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DA707F94-9FA7-DD3A-A537-2A3464D37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656EAAD4-6D42-437C-9E2F-964AAB0D3F0F}" type="slidenum">
              <a:rPr lang="en-US" altLang="pt-BR" sz="800"/>
              <a:pPr/>
              <a:t>19</a:t>
            </a:fld>
            <a:endParaRPr lang="en-US" altLang="pt-BR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3A053AAB-431A-CBA5-2D16-6622A7FF7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Delete Min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6EF9A406-E045-6B7A-6417-ABDE4D0689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/>
              <a:t>Delete min; meld its children into root list; update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Consolidate trees so that no two roots have same rank.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23557" name="Oval 4">
            <a:extLst>
              <a:ext uri="{FF2B5EF4-FFF2-40B4-BE49-F238E27FC236}">
                <a16:creationId xmlns:a16="http://schemas.microsoft.com/office/drawing/2014/main" id="{26D88097-4244-BAB7-C5F7-8B2BCE68F7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3558" name="AutoShape 5">
            <a:extLst>
              <a:ext uri="{FF2B5EF4-FFF2-40B4-BE49-F238E27FC236}">
                <a16:creationId xmlns:a16="http://schemas.microsoft.com/office/drawing/2014/main" id="{C343EE56-FCA8-FA1A-70CC-C18DE7316305}"/>
              </a:ext>
            </a:extLst>
          </p:cNvPr>
          <p:cNvCxnSpPr>
            <a:cxnSpLocks noChangeShapeType="1"/>
            <a:stCxn id="23557" idx="0"/>
            <a:endCxn id="23564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59" name="Oval 6">
            <a:extLst>
              <a:ext uri="{FF2B5EF4-FFF2-40B4-BE49-F238E27FC236}">
                <a16:creationId xmlns:a16="http://schemas.microsoft.com/office/drawing/2014/main" id="{85210F41-3D55-1E1C-69B7-CD75CDCF32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3560" name="Oval 7">
            <a:extLst>
              <a:ext uri="{FF2B5EF4-FFF2-40B4-BE49-F238E27FC236}">
                <a16:creationId xmlns:a16="http://schemas.microsoft.com/office/drawing/2014/main" id="{AAD5EC82-C30C-8BEB-0BE9-02D0C3764D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3561" name="AutoShape 8">
            <a:extLst>
              <a:ext uri="{FF2B5EF4-FFF2-40B4-BE49-F238E27FC236}">
                <a16:creationId xmlns:a16="http://schemas.microsoft.com/office/drawing/2014/main" id="{2A29B835-5AD3-1EAD-8483-590746A64EF9}"/>
              </a:ext>
            </a:extLst>
          </p:cNvPr>
          <p:cNvCxnSpPr>
            <a:cxnSpLocks noChangeShapeType="1"/>
            <a:stCxn id="23564" idx="2"/>
            <a:endCxn id="23560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2" name="Oval 9">
            <a:extLst>
              <a:ext uri="{FF2B5EF4-FFF2-40B4-BE49-F238E27FC236}">
                <a16:creationId xmlns:a16="http://schemas.microsoft.com/office/drawing/2014/main" id="{C4418BD9-421D-1A90-C2F4-28979BB8AB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3563" name="AutoShape 10">
            <a:extLst>
              <a:ext uri="{FF2B5EF4-FFF2-40B4-BE49-F238E27FC236}">
                <a16:creationId xmlns:a16="http://schemas.microsoft.com/office/drawing/2014/main" id="{A4C85820-655F-BEAD-6D63-A204D462CF53}"/>
              </a:ext>
            </a:extLst>
          </p:cNvPr>
          <p:cNvCxnSpPr>
            <a:cxnSpLocks noChangeShapeType="1"/>
            <a:stCxn id="23560" idx="2"/>
            <a:endCxn id="23562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Oval 11">
            <a:extLst>
              <a:ext uri="{FF2B5EF4-FFF2-40B4-BE49-F238E27FC236}">
                <a16:creationId xmlns:a16="http://schemas.microsoft.com/office/drawing/2014/main" id="{6597A418-BEC6-A66B-D808-997227D464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565" name="Oval 12">
            <a:extLst>
              <a:ext uri="{FF2B5EF4-FFF2-40B4-BE49-F238E27FC236}">
                <a16:creationId xmlns:a16="http://schemas.microsoft.com/office/drawing/2014/main" id="{54717C38-DC35-A74C-CFB7-5C67EA6E39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3566" name="Oval 13">
            <a:extLst>
              <a:ext uri="{FF2B5EF4-FFF2-40B4-BE49-F238E27FC236}">
                <a16:creationId xmlns:a16="http://schemas.microsoft.com/office/drawing/2014/main" id="{2054717D-3B22-450C-1B4D-6FE235AB4A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3567" name="Oval 14">
            <a:extLst>
              <a:ext uri="{FF2B5EF4-FFF2-40B4-BE49-F238E27FC236}">
                <a16:creationId xmlns:a16="http://schemas.microsoft.com/office/drawing/2014/main" id="{79159471-F1DE-A460-51D1-959BAFC63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3568" name="AutoShape 15">
            <a:extLst>
              <a:ext uri="{FF2B5EF4-FFF2-40B4-BE49-F238E27FC236}">
                <a16:creationId xmlns:a16="http://schemas.microsoft.com/office/drawing/2014/main" id="{09F5844D-9651-B4FF-13FF-C990C27491FD}"/>
              </a:ext>
            </a:extLst>
          </p:cNvPr>
          <p:cNvCxnSpPr>
            <a:cxnSpLocks noChangeShapeType="1"/>
            <a:stCxn id="23566" idx="0"/>
            <a:endCxn id="23567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16">
            <a:extLst>
              <a:ext uri="{FF2B5EF4-FFF2-40B4-BE49-F238E27FC236}">
                <a16:creationId xmlns:a16="http://schemas.microsoft.com/office/drawing/2014/main" id="{6F7D9023-45F6-3A2A-6F97-2CC79E108965}"/>
              </a:ext>
            </a:extLst>
          </p:cNvPr>
          <p:cNvCxnSpPr>
            <a:cxnSpLocks noChangeShapeType="1"/>
            <a:stCxn id="23576" idx="2"/>
            <a:endCxn id="23567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0" name="Oval 17">
            <a:extLst>
              <a:ext uri="{FF2B5EF4-FFF2-40B4-BE49-F238E27FC236}">
                <a16:creationId xmlns:a16="http://schemas.microsoft.com/office/drawing/2014/main" id="{9A34E4E0-52BE-3EE7-35B8-A80BE42135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3571" name="Oval 18">
            <a:extLst>
              <a:ext uri="{FF2B5EF4-FFF2-40B4-BE49-F238E27FC236}">
                <a16:creationId xmlns:a16="http://schemas.microsoft.com/office/drawing/2014/main" id="{A543789A-1C38-5200-8A61-6AECB04E84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3572" name="AutoShape 19">
            <a:extLst>
              <a:ext uri="{FF2B5EF4-FFF2-40B4-BE49-F238E27FC236}">
                <a16:creationId xmlns:a16="http://schemas.microsoft.com/office/drawing/2014/main" id="{FE972E83-5AB0-FA1C-506E-682AB2E16A1A}"/>
              </a:ext>
            </a:extLst>
          </p:cNvPr>
          <p:cNvCxnSpPr>
            <a:cxnSpLocks noChangeShapeType="1"/>
            <a:stCxn id="23570" idx="0"/>
            <a:endCxn id="23571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3" name="Oval 20">
            <a:extLst>
              <a:ext uri="{FF2B5EF4-FFF2-40B4-BE49-F238E27FC236}">
                <a16:creationId xmlns:a16="http://schemas.microsoft.com/office/drawing/2014/main" id="{D9A41908-959A-A062-5D83-24379BB6FF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3574" name="AutoShape 21">
            <a:extLst>
              <a:ext uri="{FF2B5EF4-FFF2-40B4-BE49-F238E27FC236}">
                <a16:creationId xmlns:a16="http://schemas.microsoft.com/office/drawing/2014/main" id="{0AEE95D4-8AF6-FC62-D659-124974BCCFC3}"/>
              </a:ext>
            </a:extLst>
          </p:cNvPr>
          <p:cNvCxnSpPr>
            <a:cxnSpLocks noChangeShapeType="1"/>
            <a:stCxn id="23573" idx="0"/>
            <a:endCxn id="23576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5" name="AutoShape 22">
            <a:extLst>
              <a:ext uri="{FF2B5EF4-FFF2-40B4-BE49-F238E27FC236}">
                <a16:creationId xmlns:a16="http://schemas.microsoft.com/office/drawing/2014/main" id="{3DA65902-BBBC-7398-2244-B7EF825FA582}"/>
              </a:ext>
            </a:extLst>
          </p:cNvPr>
          <p:cNvCxnSpPr>
            <a:cxnSpLocks noChangeShapeType="1"/>
            <a:stCxn id="23571" idx="7"/>
            <a:endCxn id="23576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6" name="Oval 23">
            <a:extLst>
              <a:ext uri="{FF2B5EF4-FFF2-40B4-BE49-F238E27FC236}">
                <a16:creationId xmlns:a16="http://schemas.microsoft.com/office/drawing/2014/main" id="{C12882CA-33D7-6ABC-2FC2-0C65121292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3577" name="AutoShape 24">
            <a:extLst>
              <a:ext uri="{FF2B5EF4-FFF2-40B4-BE49-F238E27FC236}">
                <a16:creationId xmlns:a16="http://schemas.microsoft.com/office/drawing/2014/main" id="{FFFB244C-8B1D-BB09-402F-8C0A8858FD7C}"/>
              </a:ext>
            </a:extLst>
          </p:cNvPr>
          <p:cNvCxnSpPr>
            <a:cxnSpLocks noChangeShapeType="1"/>
            <a:stCxn id="23576" idx="6"/>
            <a:endCxn id="23562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AutoShape 25">
            <a:extLst>
              <a:ext uri="{FF2B5EF4-FFF2-40B4-BE49-F238E27FC236}">
                <a16:creationId xmlns:a16="http://schemas.microsoft.com/office/drawing/2014/main" id="{DA794606-3864-9D56-8768-86D545FDFD1F}"/>
              </a:ext>
            </a:extLst>
          </p:cNvPr>
          <p:cNvCxnSpPr>
            <a:cxnSpLocks noChangeShapeType="1"/>
            <a:stCxn id="23565" idx="6"/>
            <a:endCxn id="23559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AutoShape 26">
            <a:extLst>
              <a:ext uri="{FF2B5EF4-FFF2-40B4-BE49-F238E27FC236}">
                <a16:creationId xmlns:a16="http://schemas.microsoft.com/office/drawing/2014/main" id="{D107D93E-E7B1-E100-59F0-9F9BE53CA72E}"/>
              </a:ext>
            </a:extLst>
          </p:cNvPr>
          <p:cNvCxnSpPr>
            <a:cxnSpLocks noChangeShapeType="1"/>
            <a:stCxn id="23564" idx="6"/>
            <a:endCxn id="23565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Oval 27">
            <a:extLst>
              <a:ext uri="{FF2B5EF4-FFF2-40B4-BE49-F238E27FC236}">
                <a16:creationId xmlns:a16="http://schemas.microsoft.com/office/drawing/2014/main" id="{8A4AAA93-6443-9048-3542-782DCB21C2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3581" name="AutoShape 28">
            <a:extLst>
              <a:ext uri="{FF2B5EF4-FFF2-40B4-BE49-F238E27FC236}">
                <a16:creationId xmlns:a16="http://schemas.microsoft.com/office/drawing/2014/main" id="{313A360D-ACFC-6C84-8F9D-EC0EDBD3F717}"/>
              </a:ext>
            </a:extLst>
          </p:cNvPr>
          <p:cNvCxnSpPr>
            <a:cxnSpLocks noChangeShapeType="1"/>
            <a:stCxn id="23580" idx="0"/>
            <a:endCxn id="23559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2" name="Rectangle 29">
            <a:extLst>
              <a:ext uri="{FF2B5EF4-FFF2-40B4-BE49-F238E27FC236}">
                <a16:creationId xmlns:a16="http://schemas.microsoft.com/office/drawing/2014/main" id="{EBE0B170-1393-D130-707A-09BB9D74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3583" name="Line 30">
            <a:extLst>
              <a:ext uri="{FF2B5EF4-FFF2-40B4-BE49-F238E27FC236}">
                <a16:creationId xmlns:a16="http://schemas.microsoft.com/office/drawing/2014/main" id="{5F10BADC-D623-83BE-2400-CCD5BD28A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3584" name="Freeform 31">
            <a:extLst>
              <a:ext uri="{FF2B5EF4-FFF2-40B4-BE49-F238E27FC236}">
                <a16:creationId xmlns:a16="http://schemas.microsoft.com/office/drawing/2014/main" id="{252EEA15-9264-EE1B-AB4E-806E6D1D5489}"/>
              </a:ext>
            </a:extLst>
          </p:cNvPr>
          <p:cNvSpPr>
            <a:spLocks/>
          </p:cNvSpPr>
          <p:nvPr/>
        </p:nvSpPr>
        <p:spPr bwMode="auto">
          <a:xfrm>
            <a:off x="5848350" y="3962400"/>
            <a:ext cx="757238" cy="1519238"/>
          </a:xfrm>
          <a:custGeom>
            <a:avLst/>
            <a:gdLst>
              <a:gd name="T0" fmla="*/ 79375 w 477"/>
              <a:gd name="T1" fmla="*/ 44450 h 957"/>
              <a:gd name="T2" fmla="*/ 487363 w 477"/>
              <a:gd name="T3" fmla="*/ 44450 h 957"/>
              <a:gd name="T4" fmla="*/ 571500 w 477"/>
              <a:gd name="T5" fmla="*/ 80963 h 957"/>
              <a:gd name="T6" fmla="*/ 646113 w 477"/>
              <a:gd name="T7" fmla="*/ 184150 h 957"/>
              <a:gd name="T8" fmla="*/ 673100 w 477"/>
              <a:gd name="T9" fmla="*/ 341313 h 957"/>
              <a:gd name="T10" fmla="*/ 701675 w 477"/>
              <a:gd name="T11" fmla="*/ 647700 h 957"/>
              <a:gd name="T12" fmla="*/ 757238 w 477"/>
              <a:gd name="T13" fmla="*/ 879475 h 957"/>
              <a:gd name="T14" fmla="*/ 747713 w 477"/>
              <a:gd name="T15" fmla="*/ 1036638 h 957"/>
              <a:gd name="T16" fmla="*/ 709613 w 477"/>
              <a:gd name="T17" fmla="*/ 1111250 h 957"/>
              <a:gd name="T18" fmla="*/ 663575 w 477"/>
              <a:gd name="T19" fmla="*/ 1231900 h 957"/>
              <a:gd name="T20" fmla="*/ 627063 w 477"/>
              <a:gd name="T21" fmla="*/ 1287463 h 957"/>
              <a:gd name="T22" fmla="*/ 581025 w 477"/>
              <a:gd name="T23" fmla="*/ 1370013 h 957"/>
              <a:gd name="T24" fmla="*/ 561975 w 477"/>
              <a:gd name="T25" fmla="*/ 1408113 h 957"/>
              <a:gd name="T26" fmla="*/ 496888 w 477"/>
              <a:gd name="T27" fmla="*/ 1444625 h 957"/>
              <a:gd name="T28" fmla="*/ 358775 w 477"/>
              <a:gd name="T29" fmla="*/ 1519238 h 957"/>
              <a:gd name="T30" fmla="*/ 209550 w 477"/>
              <a:gd name="T31" fmla="*/ 1416050 h 957"/>
              <a:gd name="T32" fmla="*/ 182563 w 477"/>
              <a:gd name="T33" fmla="*/ 1350963 h 957"/>
              <a:gd name="T34" fmla="*/ 134938 w 477"/>
              <a:gd name="T35" fmla="*/ 1287463 h 957"/>
              <a:gd name="T36" fmla="*/ 6350 w 477"/>
              <a:gd name="T37" fmla="*/ 609600 h 957"/>
              <a:gd name="T38" fmla="*/ 42863 w 477"/>
              <a:gd name="T39" fmla="*/ 230188 h 957"/>
              <a:gd name="T40" fmla="*/ 52388 w 477"/>
              <a:gd name="T41" fmla="*/ 128588 h 957"/>
              <a:gd name="T42" fmla="*/ 79375 w 477"/>
              <a:gd name="T43" fmla="*/ 44450 h 95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477"/>
              <a:gd name="T67" fmla="*/ 0 h 957"/>
              <a:gd name="T68" fmla="*/ 477 w 477"/>
              <a:gd name="T69" fmla="*/ 957 h 95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477" h="957">
                <a:moveTo>
                  <a:pt x="50" y="28"/>
                </a:moveTo>
                <a:cubicBezTo>
                  <a:pt x="131" y="0"/>
                  <a:pt x="228" y="23"/>
                  <a:pt x="307" y="28"/>
                </a:cubicBezTo>
                <a:cubicBezTo>
                  <a:pt x="326" y="34"/>
                  <a:pt x="340" y="45"/>
                  <a:pt x="360" y="51"/>
                </a:cubicBezTo>
                <a:cubicBezTo>
                  <a:pt x="385" y="69"/>
                  <a:pt x="390" y="91"/>
                  <a:pt x="407" y="116"/>
                </a:cubicBezTo>
                <a:cubicBezTo>
                  <a:pt x="416" y="148"/>
                  <a:pt x="424" y="215"/>
                  <a:pt x="424" y="215"/>
                </a:cubicBezTo>
                <a:cubicBezTo>
                  <a:pt x="427" y="277"/>
                  <a:pt x="426" y="345"/>
                  <a:pt x="442" y="408"/>
                </a:cubicBezTo>
                <a:cubicBezTo>
                  <a:pt x="453" y="456"/>
                  <a:pt x="468" y="504"/>
                  <a:pt x="477" y="554"/>
                </a:cubicBezTo>
                <a:cubicBezTo>
                  <a:pt x="475" y="587"/>
                  <a:pt x="477" y="620"/>
                  <a:pt x="471" y="653"/>
                </a:cubicBezTo>
                <a:cubicBezTo>
                  <a:pt x="467" y="670"/>
                  <a:pt x="447" y="700"/>
                  <a:pt x="447" y="700"/>
                </a:cubicBezTo>
                <a:cubicBezTo>
                  <a:pt x="442" y="720"/>
                  <a:pt x="429" y="759"/>
                  <a:pt x="418" y="776"/>
                </a:cubicBezTo>
                <a:cubicBezTo>
                  <a:pt x="410" y="787"/>
                  <a:pt x="399" y="797"/>
                  <a:pt x="395" y="811"/>
                </a:cubicBezTo>
                <a:cubicBezTo>
                  <a:pt x="369" y="885"/>
                  <a:pt x="398" y="816"/>
                  <a:pt x="366" y="863"/>
                </a:cubicBezTo>
                <a:cubicBezTo>
                  <a:pt x="360" y="870"/>
                  <a:pt x="360" y="880"/>
                  <a:pt x="354" y="887"/>
                </a:cubicBezTo>
                <a:cubicBezTo>
                  <a:pt x="342" y="898"/>
                  <a:pt x="324" y="899"/>
                  <a:pt x="313" y="910"/>
                </a:cubicBezTo>
                <a:cubicBezTo>
                  <a:pt x="284" y="933"/>
                  <a:pt x="262" y="947"/>
                  <a:pt x="226" y="957"/>
                </a:cubicBezTo>
                <a:cubicBezTo>
                  <a:pt x="167" y="942"/>
                  <a:pt x="189" y="906"/>
                  <a:pt x="132" y="892"/>
                </a:cubicBezTo>
                <a:cubicBezTo>
                  <a:pt x="127" y="879"/>
                  <a:pt x="121" y="861"/>
                  <a:pt x="115" y="851"/>
                </a:cubicBezTo>
                <a:cubicBezTo>
                  <a:pt x="106" y="836"/>
                  <a:pt x="85" y="811"/>
                  <a:pt x="85" y="811"/>
                </a:cubicBezTo>
                <a:cubicBezTo>
                  <a:pt x="64" y="667"/>
                  <a:pt x="24" y="527"/>
                  <a:pt x="4" y="384"/>
                </a:cubicBezTo>
                <a:cubicBezTo>
                  <a:pt x="8" y="259"/>
                  <a:pt x="0" y="235"/>
                  <a:pt x="27" y="145"/>
                </a:cubicBezTo>
                <a:cubicBezTo>
                  <a:pt x="29" y="123"/>
                  <a:pt x="29" y="102"/>
                  <a:pt x="33" y="81"/>
                </a:cubicBezTo>
                <a:cubicBezTo>
                  <a:pt x="36" y="58"/>
                  <a:pt x="50" y="51"/>
                  <a:pt x="50" y="28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85" name="Freeform 32">
            <a:extLst>
              <a:ext uri="{FF2B5EF4-FFF2-40B4-BE49-F238E27FC236}">
                <a16:creationId xmlns:a16="http://schemas.microsoft.com/office/drawing/2014/main" id="{FA0DB9C6-E7B8-6380-6D11-47E46993E25B}"/>
              </a:ext>
            </a:extLst>
          </p:cNvPr>
          <p:cNvSpPr>
            <a:spLocks/>
          </p:cNvSpPr>
          <p:nvPr/>
        </p:nvSpPr>
        <p:spPr bwMode="auto">
          <a:xfrm>
            <a:off x="6972300" y="3886200"/>
            <a:ext cx="560388" cy="779463"/>
          </a:xfrm>
          <a:custGeom>
            <a:avLst/>
            <a:gdLst>
              <a:gd name="T0" fmla="*/ 19050 w 353"/>
              <a:gd name="T1" fmla="*/ 84138 h 491"/>
              <a:gd name="T2" fmla="*/ 250825 w 353"/>
              <a:gd name="T3" fmla="*/ 28575 h 491"/>
              <a:gd name="T4" fmla="*/ 501650 w 353"/>
              <a:gd name="T5" fmla="*/ 84138 h 491"/>
              <a:gd name="T6" fmla="*/ 547688 w 353"/>
              <a:gd name="T7" fmla="*/ 241300 h 491"/>
              <a:gd name="T8" fmla="*/ 557213 w 353"/>
              <a:gd name="T9" fmla="*/ 344488 h 491"/>
              <a:gd name="T10" fmla="*/ 547688 w 353"/>
              <a:gd name="T11" fmla="*/ 649288 h 491"/>
              <a:gd name="T12" fmla="*/ 325438 w 353"/>
              <a:gd name="T13" fmla="*/ 779463 h 491"/>
              <a:gd name="T14" fmla="*/ 168275 w 353"/>
              <a:gd name="T15" fmla="*/ 752475 h 491"/>
              <a:gd name="T16" fmla="*/ 93663 w 353"/>
              <a:gd name="T17" fmla="*/ 696913 h 491"/>
              <a:gd name="T18" fmla="*/ 47625 w 353"/>
              <a:gd name="T19" fmla="*/ 584200 h 491"/>
              <a:gd name="T20" fmla="*/ 19050 w 353"/>
              <a:gd name="T21" fmla="*/ 501650 h 491"/>
              <a:gd name="T22" fmla="*/ 19050 w 353"/>
              <a:gd name="T23" fmla="*/ 84138 h 4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53"/>
              <a:gd name="T37" fmla="*/ 0 h 491"/>
              <a:gd name="T38" fmla="*/ 353 w 353"/>
              <a:gd name="T39" fmla="*/ 491 h 4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53" h="491">
                <a:moveTo>
                  <a:pt x="12" y="53"/>
                </a:moveTo>
                <a:cubicBezTo>
                  <a:pt x="40" y="12"/>
                  <a:pt x="117" y="20"/>
                  <a:pt x="158" y="18"/>
                </a:cubicBezTo>
                <a:cubicBezTo>
                  <a:pt x="224" y="21"/>
                  <a:pt x="278" y="0"/>
                  <a:pt x="316" y="53"/>
                </a:cubicBezTo>
                <a:cubicBezTo>
                  <a:pt x="326" y="85"/>
                  <a:pt x="336" y="118"/>
                  <a:pt x="345" y="152"/>
                </a:cubicBezTo>
                <a:cubicBezTo>
                  <a:pt x="347" y="173"/>
                  <a:pt x="351" y="195"/>
                  <a:pt x="351" y="217"/>
                </a:cubicBezTo>
                <a:cubicBezTo>
                  <a:pt x="351" y="281"/>
                  <a:pt x="353" y="345"/>
                  <a:pt x="345" y="409"/>
                </a:cubicBezTo>
                <a:cubicBezTo>
                  <a:pt x="337" y="467"/>
                  <a:pt x="247" y="485"/>
                  <a:pt x="205" y="491"/>
                </a:cubicBezTo>
                <a:cubicBezTo>
                  <a:pt x="161" y="486"/>
                  <a:pt x="142" y="484"/>
                  <a:pt x="106" y="474"/>
                </a:cubicBezTo>
                <a:cubicBezTo>
                  <a:pt x="97" y="448"/>
                  <a:pt x="83" y="445"/>
                  <a:pt x="59" y="439"/>
                </a:cubicBezTo>
                <a:cubicBezTo>
                  <a:pt x="49" y="415"/>
                  <a:pt x="39" y="391"/>
                  <a:pt x="30" y="368"/>
                </a:cubicBezTo>
                <a:cubicBezTo>
                  <a:pt x="23" y="350"/>
                  <a:pt x="12" y="316"/>
                  <a:pt x="12" y="316"/>
                </a:cubicBezTo>
                <a:cubicBezTo>
                  <a:pt x="0" y="227"/>
                  <a:pt x="26" y="138"/>
                  <a:pt x="12" y="53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586" name="Freeform 33">
            <a:extLst>
              <a:ext uri="{FF2B5EF4-FFF2-40B4-BE49-F238E27FC236}">
                <a16:creationId xmlns:a16="http://schemas.microsoft.com/office/drawing/2014/main" id="{3962A967-12B5-0B73-8758-E3456E6E9465}"/>
              </a:ext>
            </a:extLst>
          </p:cNvPr>
          <p:cNvSpPr>
            <a:spLocks/>
          </p:cNvSpPr>
          <p:nvPr/>
        </p:nvSpPr>
        <p:spPr bwMode="auto">
          <a:xfrm>
            <a:off x="7924800" y="3951288"/>
            <a:ext cx="677863" cy="1441450"/>
          </a:xfrm>
          <a:custGeom>
            <a:avLst/>
            <a:gdLst>
              <a:gd name="T0" fmla="*/ 9525 w 427"/>
              <a:gd name="T1" fmla="*/ 166688 h 908"/>
              <a:gd name="T2" fmla="*/ 47625 w 427"/>
              <a:gd name="T3" fmla="*/ 128588 h 908"/>
              <a:gd name="T4" fmla="*/ 120650 w 427"/>
              <a:gd name="T5" fmla="*/ 73025 h 908"/>
              <a:gd name="T6" fmla="*/ 260350 w 427"/>
              <a:gd name="T7" fmla="*/ 46037 h 908"/>
              <a:gd name="T8" fmla="*/ 381000 w 427"/>
              <a:gd name="T9" fmla="*/ 7938 h 908"/>
              <a:gd name="T10" fmla="*/ 519113 w 427"/>
              <a:gd name="T11" fmla="*/ 17463 h 908"/>
              <a:gd name="T12" fmla="*/ 593725 w 427"/>
              <a:gd name="T13" fmla="*/ 138113 h 908"/>
              <a:gd name="T14" fmla="*/ 630238 w 427"/>
              <a:gd name="T15" fmla="*/ 239713 h 908"/>
              <a:gd name="T16" fmla="*/ 677863 w 427"/>
              <a:gd name="T17" fmla="*/ 519113 h 908"/>
              <a:gd name="T18" fmla="*/ 639763 w 427"/>
              <a:gd name="T19" fmla="*/ 1139825 h 908"/>
              <a:gd name="T20" fmla="*/ 603250 w 427"/>
              <a:gd name="T21" fmla="*/ 1296988 h 908"/>
              <a:gd name="T22" fmla="*/ 371475 w 427"/>
              <a:gd name="T23" fmla="*/ 1417638 h 908"/>
              <a:gd name="T24" fmla="*/ 47625 w 427"/>
              <a:gd name="T25" fmla="*/ 1352550 h 908"/>
              <a:gd name="T26" fmla="*/ 0 w 427"/>
              <a:gd name="T27" fmla="*/ 1222375 h 908"/>
              <a:gd name="T28" fmla="*/ 28575 w 427"/>
              <a:gd name="T29" fmla="*/ 695325 h 908"/>
              <a:gd name="T30" fmla="*/ 0 w 427"/>
              <a:gd name="T31" fmla="*/ 212725 h 908"/>
              <a:gd name="T32" fmla="*/ 9525 w 427"/>
              <a:gd name="T33" fmla="*/ 166688 h 90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427"/>
              <a:gd name="T52" fmla="*/ 0 h 908"/>
              <a:gd name="T53" fmla="*/ 427 w 427"/>
              <a:gd name="T54" fmla="*/ 908 h 90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427" h="908">
                <a:moveTo>
                  <a:pt x="6" y="105"/>
                </a:moveTo>
                <a:cubicBezTo>
                  <a:pt x="17" y="69"/>
                  <a:pt x="2" y="100"/>
                  <a:pt x="30" y="81"/>
                </a:cubicBezTo>
                <a:cubicBezTo>
                  <a:pt x="67" y="54"/>
                  <a:pt x="36" y="61"/>
                  <a:pt x="76" y="46"/>
                </a:cubicBezTo>
                <a:cubicBezTo>
                  <a:pt x="104" y="35"/>
                  <a:pt x="135" y="38"/>
                  <a:pt x="164" y="29"/>
                </a:cubicBezTo>
                <a:cubicBezTo>
                  <a:pt x="191" y="19"/>
                  <a:pt x="211" y="10"/>
                  <a:pt x="240" y="5"/>
                </a:cubicBezTo>
                <a:cubicBezTo>
                  <a:pt x="269" y="7"/>
                  <a:pt x="299" y="0"/>
                  <a:pt x="327" y="11"/>
                </a:cubicBezTo>
                <a:cubicBezTo>
                  <a:pt x="342" y="16"/>
                  <a:pt x="364" y="73"/>
                  <a:pt x="374" y="87"/>
                </a:cubicBezTo>
                <a:cubicBezTo>
                  <a:pt x="380" y="110"/>
                  <a:pt x="386" y="129"/>
                  <a:pt x="397" y="151"/>
                </a:cubicBezTo>
                <a:cubicBezTo>
                  <a:pt x="407" y="210"/>
                  <a:pt x="415" y="268"/>
                  <a:pt x="427" y="327"/>
                </a:cubicBezTo>
                <a:cubicBezTo>
                  <a:pt x="423" y="463"/>
                  <a:pt x="422" y="586"/>
                  <a:pt x="403" y="718"/>
                </a:cubicBezTo>
                <a:cubicBezTo>
                  <a:pt x="399" y="741"/>
                  <a:pt x="401" y="795"/>
                  <a:pt x="380" y="817"/>
                </a:cubicBezTo>
                <a:cubicBezTo>
                  <a:pt x="357" y="838"/>
                  <a:pt x="264" y="882"/>
                  <a:pt x="234" y="893"/>
                </a:cubicBezTo>
                <a:cubicBezTo>
                  <a:pt x="79" y="886"/>
                  <a:pt x="110" y="908"/>
                  <a:pt x="30" y="852"/>
                </a:cubicBezTo>
                <a:cubicBezTo>
                  <a:pt x="16" y="825"/>
                  <a:pt x="9" y="798"/>
                  <a:pt x="0" y="770"/>
                </a:cubicBezTo>
                <a:cubicBezTo>
                  <a:pt x="3" y="634"/>
                  <a:pt x="7" y="557"/>
                  <a:pt x="18" y="438"/>
                </a:cubicBezTo>
                <a:cubicBezTo>
                  <a:pt x="20" y="370"/>
                  <a:pt x="51" y="206"/>
                  <a:pt x="0" y="134"/>
                </a:cubicBezTo>
                <a:cubicBezTo>
                  <a:pt x="6" y="97"/>
                  <a:pt x="6" y="87"/>
                  <a:pt x="6" y="105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28769DEC-85D8-371D-84C4-DC3E5B69E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915B5D5-B1E2-440B-BE33-C9B7CABCA637}" type="slidenum">
              <a:rPr lang="en-US" altLang="pt-BR" sz="800"/>
              <a:pPr/>
              <a:t>2</a:t>
            </a:fld>
            <a:endParaRPr lang="en-US" altLang="pt-BR" sz="1400"/>
          </a:p>
        </p:txBody>
      </p:sp>
      <p:sp>
        <p:nvSpPr>
          <p:cNvPr id="6147" name="Rectangle 65">
            <a:extLst>
              <a:ext uri="{FF2B5EF4-FFF2-40B4-BE49-F238E27FC236}">
                <a16:creationId xmlns:a16="http://schemas.microsoft.com/office/drawing/2014/main" id="{C7FC3057-8C3D-5C23-DC7C-EBBBDBEAC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endParaRPr lang="en-US" altLang="pt-BR"/>
          </a:p>
          <a:p>
            <a:r>
              <a:rPr lang="en-US" altLang="pt-BR"/>
              <a:t>Theorem.  </a:t>
            </a:r>
            <a:r>
              <a:rPr lang="en-US" altLang="pt-BR">
                <a:solidFill>
                  <a:schemeClr val="tx1"/>
                </a:solidFill>
              </a:rPr>
              <a:t>Starting from empty Fibonacci heap, any sequence of</a:t>
            </a:r>
            <a:br>
              <a:rPr lang="en-US" altLang="pt-BR">
                <a:solidFill>
                  <a:schemeClr val="tx1"/>
                </a:solidFill>
              </a:rPr>
            </a:b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1</a:t>
            </a:r>
            <a:r>
              <a:rPr lang="en-US" altLang="pt-BR">
                <a:solidFill>
                  <a:schemeClr val="tx1"/>
                </a:solidFill>
              </a:rPr>
              <a:t>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insert</a:t>
            </a:r>
            <a:r>
              <a:rPr lang="en-US" altLang="pt-BR">
                <a:solidFill>
                  <a:schemeClr val="tx1"/>
                </a:solidFill>
              </a:rPr>
              <a:t>,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2</a:t>
            </a:r>
            <a:r>
              <a:rPr lang="en-US" altLang="pt-BR">
                <a:solidFill>
                  <a:schemeClr val="tx1"/>
                </a:solidFill>
              </a:rPr>
              <a:t>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delete-min</a:t>
            </a:r>
            <a:r>
              <a:rPr lang="en-US" altLang="pt-BR">
                <a:solidFill>
                  <a:schemeClr val="tx1"/>
                </a:solidFill>
              </a:rPr>
              <a:t>, and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3</a:t>
            </a:r>
            <a:r>
              <a:rPr lang="en-US" altLang="pt-BR">
                <a:solidFill>
                  <a:schemeClr val="tx1"/>
                </a:solidFill>
              </a:rPr>
              <a:t>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decrease-key</a:t>
            </a:r>
            <a:r>
              <a:rPr lang="en-US" altLang="pt-BR">
                <a:solidFill>
                  <a:schemeClr val="tx1"/>
                </a:solidFill>
              </a:rPr>
              <a:t> operations takes</a:t>
            </a:r>
            <a:br>
              <a:rPr lang="en-US" altLang="pt-BR">
                <a:solidFill>
                  <a:schemeClr val="tx1"/>
                </a:solidFill>
              </a:rPr>
            </a:br>
            <a:r>
              <a:rPr lang="en-US" altLang="pt-BR">
                <a:solidFill>
                  <a:schemeClr val="tx1"/>
                </a:solidFill>
              </a:rPr>
              <a:t>O(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1</a:t>
            </a:r>
            <a:r>
              <a:rPr lang="en-US" altLang="pt-BR">
                <a:solidFill>
                  <a:schemeClr val="tx1"/>
                </a:solidFill>
              </a:rPr>
              <a:t> +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2 </a:t>
            </a:r>
            <a:r>
              <a:rPr lang="en-US" altLang="pt-BR">
                <a:solidFill>
                  <a:schemeClr val="tx1"/>
                </a:solidFill>
              </a:rPr>
              <a:t>log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lang="en-US" altLang="pt-BR">
                <a:solidFill>
                  <a:schemeClr val="tx1"/>
                </a:solidFill>
              </a:rPr>
              <a:t> + </a:t>
            </a:r>
            <a:r>
              <a:rPr lang="en-US" altLang="pt-BR">
                <a:solidFill>
                  <a:schemeClr val="tx1"/>
                </a:solidFill>
                <a:latin typeface="Lucida Sans Italic" pitchFamily="1" charset="0"/>
              </a:rPr>
              <a:t>a</a:t>
            </a:r>
            <a:r>
              <a:rPr lang="en-US" altLang="pt-BR" baseline="-25000">
                <a:solidFill>
                  <a:schemeClr val="tx1"/>
                </a:solidFill>
              </a:rPr>
              <a:t>3</a:t>
            </a:r>
            <a:r>
              <a:rPr lang="en-US" altLang="pt-BR">
                <a:solidFill>
                  <a:schemeClr val="tx1"/>
                </a:solidFill>
              </a:rPr>
              <a:t>) time.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1F23EE3-407B-4129-627F-830A4610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61925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make-heap</a:t>
            </a:r>
            <a:endParaRPr lang="en-US" altLang="pt-BR" sz="1400" baseline="30000">
              <a:latin typeface="Lucida Sans Italic" pitchFamily="1" charset="0"/>
            </a:endParaRPr>
          </a:p>
        </p:txBody>
      </p:sp>
      <p:sp>
        <p:nvSpPr>
          <p:cNvPr id="6149" name="Rectangle 4">
            <a:extLst>
              <a:ext uri="{FF2B5EF4-FFF2-40B4-BE49-F238E27FC236}">
                <a16:creationId xmlns:a16="http://schemas.microsoft.com/office/drawing/2014/main" id="{8FFC40F2-B10A-34D9-1BBF-D9AFA1C96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995363"/>
            <a:ext cx="153987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Operation</a:t>
            </a:r>
          </a:p>
        </p:txBody>
      </p:sp>
      <p:sp>
        <p:nvSpPr>
          <p:cNvPr id="6150" name="Rectangle 5">
            <a:extLst>
              <a:ext uri="{FF2B5EF4-FFF2-40B4-BE49-F238E27FC236}">
                <a16:creationId xmlns:a16="http://schemas.microsoft.com/office/drawing/2014/main" id="{40F5C7FB-C5D7-78CB-BB3D-ED4724195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373313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insert</a:t>
            </a:r>
            <a:endParaRPr lang="en-US" altLang="pt-BR" sz="1400" baseline="30000">
              <a:latin typeface="Lucida Sans Italic" pitchFamily="1" charset="0"/>
            </a:endParaRPr>
          </a:p>
        </p:txBody>
      </p:sp>
      <p:sp>
        <p:nvSpPr>
          <p:cNvPr id="6151" name="Rectangle 6">
            <a:extLst>
              <a:ext uri="{FF2B5EF4-FFF2-40B4-BE49-F238E27FC236}">
                <a16:creationId xmlns:a16="http://schemas.microsoft.com/office/drawing/2014/main" id="{E8A4C828-561F-BFBC-8D92-44656CF85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4281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find-min</a:t>
            </a:r>
            <a:endParaRPr lang="en-US" altLang="pt-BR" sz="1400" baseline="30000">
              <a:solidFill>
                <a:schemeClr val="accent2"/>
              </a:solidFill>
              <a:latin typeface="Lucida Sans Italic" pitchFamily="1" charset="0"/>
            </a:endParaRPr>
          </a:p>
        </p:txBody>
      </p:sp>
      <p:sp>
        <p:nvSpPr>
          <p:cNvPr id="6152" name="Rectangle 7">
            <a:extLst>
              <a:ext uri="{FF2B5EF4-FFF2-40B4-BE49-F238E27FC236}">
                <a16:creationId xmlns:a16="http://schemas.microsoft.com/office/drawing/2014/main" id="{238CD6AC-3FD0-3A03-7CCD-0A685F38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2755900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delete-min</a:t>
            </a:r>
            <a:endParaRPr lang="en-US" altLang="pt-BR" sz="1400" baseline="30000">
              <a:latin typeface="Lucida Sans Italic" pitchFamily="1" charset="0"/>
            </a:endParaRPr>
          </a:p>
        </p:txBody>
      </p:sp>
      <p:sp>
        <p:nvSpPr>
          <p:cNvPr id="6153" name="Rectangle 8">
            <a:extLst>
              <a:ext uri="{FF2B5EF4-FFF2-40B4-BE49-F238E27FC236}">
                <a16:creationId xmlns:a16="http://schemas.microsoft.com/office/drawing/2014/main" id="{621C3BF0-1037-B976-568E-E36DB3C97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900488"/>
            <a:ext cx="153987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union</a:t>
            </a:r>
            <a:endParaRPr lang="en-US" altLang="pt-BR" sz="1400" baseline="30000">
              <a:solidFill>
                <a:schemeClr val="accent2"/>
              </a:solidFill>
              <a:latin typeface="Lucida Sans Italic" pitchFamily="1" charset="0"/>
            </a:endParaRPr>
          </a:p>
        </p:txBody>
      </p:sp>
      <p:sp>
        <p:nvSpPr>
          <p:cNvPr id="6154" name="Rectangle 9">
            <a:extLst>
              <a:ext uri="{FF2B5EF4-FFF2-40B4-BE49-F238E27FC236}">
                <a16:creationId xmlns:a16="http://schemas.microsoft.com/office/drawing/2014/main" id="{9C477F06-5477-3F5B-A98D-B011A7C95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138488"/>
            <a:ext cx="153987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decrease-key</a:t>
            </a:r>
            <a:endParaRPr lang="en-US" altLang="pt-BR" sz="1400" baseline="30000">
              <a:latin typeface="Lucida Sans Italic" pitchFamily="1" charset="0"/>
            </a:endParaRPr>
          </a:p>
        </p:txBody>
      </p:sp>
      <p:sp>
        <p:nvSpPr>
          <p:cNvPr id="6155" name="Rectangle 10">
            <a:extLst>
              <a:ext uri="{FF2B5EF4-FFF2-40B4-BE49-F238E27FC236}">
                <a16:creationId xmlns:a16="http://schemas.microsoft.com/office/drawing/2014/main" id="{3BE9AE2C-E982-248D-8261-4D2F90B99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3521075"/>
            <a:ext cx="153987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delete</a:t>
            </a:r>
            <a:endParaRPr lang="en-US" altLang="pt-BR" sz="1400" baseline="30000">
              <a:solidFill>
                <a:schemeClr val="accent2"/>
              </a:solidFill>
              <a:latin typeface="Lucida Sans Italic" pitchFamily="1" charset="0"/>
            </a:endParaRPr>
          </a:p>
        </p:txBody>
      </p:sp>
      <p:sp>
        <p:nvSpPr>
          <p:cNvPr id="6156" name="Rectangle 11">
            <a:extLst>
              <a:ext uri="{FF2B5EF4-FFF2-40B4-BE49-F238E27FC236}">
                <a16:creationId xmlns:a16="http://schemas.microsoft.com/office/drawing/2014/main" id="{DE3D1212-CA1D-24AF-70AB-7E39CDBA5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61925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57" name="Rectangle 12">
            <a:extLst>
              <a:ext uri="{FF2B5EF4-FFF2-40B4-BE49-F238E27FC236}">
                <a16:creationId xmlns:a16="http://schemas.microsoft.com/office/drawing/2014/main" id="{3BF694FB-DF65-4D12-E088-C10C6025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995363"/>
            <a:ext cx="10255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Binary</a:t>
            </a:r>
            <a:br>
              <a:rPr lang="en-US" altLang="pt-BR" sz="1400">
                <a:solidFill>
                  <a:schemeClr val="bg1"/>
                </a:solidFill>
              </a:rPr>
            </a:br>
            <a:r>
              <a:rPr lang="en-US" altLang="pt-B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158" name="Rectangle 13">
            <a:extLst>
              <a:ext uri="{FF2B5EF4-FFF2-40B4-BE49-F238E27FC236}">
                <a16:creationId xmlns:a16="http://schemas.microsoft.com/office/drawing/2014/main" id="{E056ADBC-F294-DA01-E4F6-066F853CC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373313"/>
            <a:ext cx="1025525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log </a:t>
            </a:r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59" name="Rectangle 14">
            <a:extLst>
              <a:ext uri="{FF2B5EF4-FFF2-40B4-BE49-F238E27FC236}">
                <a16:creationId xmlns:a16="http://schemas.microsoft.com/office/drawing/2014/main" id="{CD13E17E-DFA3-FA13-FDB5-1DFB4060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4281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60" name="Rectangle 15">
            <a:extLst>
              <a:ext uri="{FF2B5EF4-FFF2-40B4-BE49-F238E27FC236}">
                <a16:creationId xmlns:a16="http://schemas.microsoft.com/office/drawing/2014/main" id="{EECF672E-71E9-DFE4-F150-B27996888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2755900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log </a:t>
            </a:r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61" name="Rectangle 16">
            <a:extLst>
              <a:ext uri="{FF2B5EF4-FFF2-40B4-BE49-F238E27FC236}">
                <a16:creationId xmlns:a16="http://schemas.microsoft.com/office/drawing/2014/main" id="{C5BF2E24-6DD6-E979-3508-5D9580BF1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900488"/>
            <a:ext cx="1025525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62" name="Rectangle 17">
            <a:extLst>
              <a:ext uri="{FF2B5EF4-FFF2-40B4-BE49-F238E27FC236}">
                <a16:creationId xmlns:a16="http://schemas.microsoft.com/office/drawing/2014/main" id="{C60314D3-A59E-50C4-1C60-6036A7C76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138488"/>
            <a:ext cx="10255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log </a:t>
            </a:r>
            <a:r>
              <a:rPr lang="en-US" altLang="pt-BR" sz="1400">
                <a:solidFill>
                  <a:schemeClr val="bg1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63" name="Rectangle 18">
            <a:extLst>
              <a:ext uri="{FF2B5EF4-FFF2-40B4-BE49-F238E27FC236}">
                <a16:creationId xmlns:a16="http://schemas.microsoft.com/office/drawing/2014/main" id="{CE7E53CC-A0F7-BBDD-4783-B94CCC5D3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3521075"/>
            <a:ext cx="1025525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log </a:t>
            </a:r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64" name="Rectangle 19">
            <a:extLst>
              <a:ext uri="{FF2B5EF4-FFF2-40B4-BE49-F238E27FC236}">
                <a16:creationId xmlns:a16="http://schemas.microsoft.com/office/drawing/2014/main" id="{6620F8C4-4F2A-11BA-0F37-A8D495D80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61925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65" name="Rectangle 20">
            <a:extLst>
              <a:ext uri="{FF2B5EF4-FFF2-40B4-BE49-F238E27FC236}">
                <a16:creationId xmlns:a16="http://schemas.microsoft.com/office/drawing/2014/main" id="{38909EEF-3ACA-6E8A-7CF0-0A89C2C9F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995363"/>
            <a:ext cx="1090613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Binomial</a:t>
            </a:r>
            <a:br>
              <a:rPr lang="en-US" altLang="pt-BR" sz="1400">
                <a:solidFill>
                  <a:schemeClr val="bg1"/>
                </a:solidFill>
              </a:rPr>
            </a:br>
            <a:r>
              <a:rPr lang="en-US" altLang="pt-B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166" name="Rectangle 21">
            <a:extLst>
              <a:ext uri="{FF2B5EF4-FFF2-40B4-BE49-F238E27FC236}">
                <a16:creationId xmlns:a16="http://schemas.microsoft.com/office/drawing/2014/main" id="{71C55733-BA06-E8B0-1544-3BA7B87F9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373313"/>
            <a:ext cx="1090613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log </a:t>
            </a:r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67" name="Rectangle 22">
            <a:extLst>
              <a:ext uri="{FF2B5EF4-FFF2-40B4-BE49-F238E27FC236}">
                <a16:creationId xmlns:a16="http://schemas.microsoft.com/office/drawing/2014/main" id="{99E15063-21C8-3857-B88F-5392F727D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4281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log </a:t>
            </a:r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68" name="Rectangle 23">
            <a:extLst>
              <a:ext uri="{FF2B5EF4-FFF2-40B4-BE49-F238E27FC236}">
                <a16:creationId xmlns:a16="http://schemas.microsoft.com/office/drawing/2014/main" id="{A78F2EEF-F2B5-6627-870A-F6A71A331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2755900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log </a:t>
            </a:r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69" name="Rectangle 24">
            <a:extLst>
              <a:ext uri="{FF2B5EF4-FFF2-40B4-BE49-F238E27FC236}">
                <a16:creationId xmlns:a16="http://schemas.microsoft.com/office/drawing/2014/main" id="{FF553EF7-1BEA-3015-CBA1-43A37242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900488"/>
            <a:ext cx="1090613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log </a:t>
            </a:r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70" name="Rectangle 25">
            <a:extLst>
              <a:ext uri="{FF2B5EF4-FFF2-40B4-BE49-F238E27FC236}">
                <a16:creationId xmlns:a16="http://schemas.microsoft.com/office/drawing/2014/main" id="{0F4F4960-75AB-5000-2071-2387CFD15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138488"/>
            <a:ext cx="1090613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log </a:t>
            </a:r>
            <a:r>
              <a:rPr lang="en-US" altLang="pt-BR" sz="1400">
                <a:solidFill>
                  <a:schemeClr val="bg1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71" name="Rectangle 26">
            <a:extLst>
              <a:ext uri="{FF2B5EF4-FFF2-40B4-BE49-F238E27FC236}">
                <a16:creationId xmlns:a16="http://schemas.microsoft.com/office/drawing/2014/main" id="{3DED8657-0AEA-E2F5-1D0B-B5821FDCE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3521075"/>
            <a:ext cx="1090613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log </a:t>
            </a:r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72" name="Rectangle 27">
            <a:extLst>
              <a:ext uri="{FF2B5EF4-FFF2-40B4-BE49-F238E27FC236}">
                <a16:creationId xmlns:a16="http://schemas.microsoft.com/office/drawing/2014/main" id="{CBEF2A2B-C989-1320-7BC8-A8B9F28E7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61925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73" name="Rectangle 28">
            <a:extLst>
              <a:ext uri="{FF2B5EF4-FFF2-40B4-BE49-F238E27FC236}">
                <a16:creationId xmlns:a16="http://schemas.microsoft.com/office/drawing/2014/main" id="{51948E0C-1654-5A2B-6D83-D29C5682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995363"/>
            <a:ext cx="1076325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Fibonacci</a:t>
            </a:r>
            <a:br>
              <a:rPr lang="en-US" altLang="pt-BR" sz="1400">
                <a:solidFill>
                  <a:schemeClr val="bg1"/>
                </a:solidFill>
              </a:rPr>
            </a:br>
            <a:r>
              <a:rPr lang="en-US" altLang="pt-BR" sz="1400">
                <a:solidFill>
                  <a:schemeClr val="bg1"/>
                </a:solidFill>
              </a:rPr>
              <a:t>Heap </a:t>
            </a:r>
            <a:r>
              <a:rPr lang="en-US" altLang="pt-BR" sz="1400" baseline="30000">
                <a:solidFill>
                  <a:schemeClr val="bg1"/>
                </a:solidFill>
                <a:cs typeface="Arial" panose="020B0604020202020204" pitchFamily="34" charset="0"/>
              </a:rPr>
              <a:t>†</a:t>
            </a:r>
          </a:p>
        </p:txBody>
      </p:sp>
      <p:sp>
        <p:nvSpPr>
          <p:cNvPr id="6174" name="Rectangle 29">
            <a:extLst>
              <a:ext uri="{FF2B5EF4-FFF2-40B4-BE49-F238E27FC236}">
                <a16:creationId xmlns:a16="http://schemas.microsoft.com/office/drawing/2014/main" id="{079A7E51-68CA-4896-7807-77F396B9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373313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75" name="Rectangle 30">
            <a:extLst>
              <a:ext uri="{FF2B5EF4-FFF2-40B4-BE49-F238E27FC236}">
                <a16:creationId xmlns:a16="http://schemas.microsoft.com/office/drawing/2014/main" id="{FD3D9E3E-DFE8-32B9-5A24-489B3C85D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4281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76" name="Rectangle 31">
            <a:extLst>
              <a:ext uri="{FF2B5EF4-FFF2-40B4-BE49-F238E27FC236}">
                <a16:creationId xmlns:a16="http://schemas.microsoft.com/office/drawing/2014/main" id="{46BA2CDE-7405-6174-0528-DF72766A4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2755900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log </a:t>
            </a:r>
            <a:r>
              <a:rPr lang="en-US" altLang="pt-BR" sz="1400">
                <a:solidFill>
                  <a:schemeClr val="bg1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77" name="Rectangle 32">
            <a:extLst>
              <a:ext uri="{FF2B5EF4-FFF2-40B4-BE49-F238E27FC236}">
                <a16:creationId xmlns:a16="http://schemas.microsoft.com/office/drawing/2014/main" id="{1725A362-CF7F-9051-C9EC-DF9908299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900488"/>
            <a:ext cx="1076325" cy="381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78" name="Rectangle 33">
            <a:extLst>
              <a:ext uri="{FF2B5EF4-FFF2-40B4-BE49-F238E27FC236}">
                <a16:creationId xmlns:a16="http://schemas.microsoft.com/office/drawing/2014/main" id="{ED9B8A97-C30C-5116-103A-C577AF210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138488"/>
            <a:ext cx="1076325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79" name="Rectangle 34">
            <a:extLst>
              <a:ext uri="{FF2B5EF4-FFF2-40B4-BE49-F238E27FC236}">
                <a16:creationId xmlns:a16="http://schemas.microsoft.com/office/drawing/2014/main" id="{8FE51A52-B9D3-7CE4-A9DC-116959C15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521075"/>
            <a:ext cx="1076325" cy="3794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log </a:t>
            </a:r>
            <a:r>
              <a:rPr lang="en-US" altLang="pt-BR" sz="1400">
                <a:solidFill>
                  <a:schemeClr val="bg1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80" name="Rectangle 35">
            <a:extLst>
              <a:ext uri="{FF2B5EF4-FFF2-40B4-BE49-F238E27FC236}">
                <a16:creationId xmlns:a16="http://schemas.microsoft.com/office/drawing/2014/main" id="{6647E692-0C70-FFEC-CB72-816AC96F4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61925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81" name="Rectangle 36">
            <a:extLst>
              <a:ext uri="{FF2B5EF4-FFF2-40B4-BE49-F238E27FC236}">
                <a16:creationId xmlns:a16="http://schemas.microsoft.com/office/drawing/2014/main" id="{E74860C0-C718-3B75-5676-9A091CB03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995363"/>
            <a:ext cx="105568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Relaxed</a:t>
            </a:r>
            <a:br>
              <a:rPr lang="en-US" altLang="pt-BR" sz="1400">
                <a:solidFill>
                  <a:schemeClr val="bg1"/>
                </a:solidFill>
              </a:rPr>
            </a:br>
            <a:r>
              <a:rPr lang="en-US" altLang="pt-BR" sz="140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182" name="Rectangle 37">
            <a:extLst>
              <a:ext uri="{FF2B5EF4-FFF2-40B4-BE49-F238E27FC236}">
                <a16:creationId xmlns:a16="http://schemas.microsoft.com/office/drawing/2014/main" id="{DB8CD74B-3228-E133-CCFE-F6F34FF4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373313"/>
            <a:ext cx="105568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83" name="Rectangle 38">
            <a:extLst>
              <a:ext uri="{FF2B5EF4-FFF2-40B4-BE49-F238E27FC236}">
                <a16:creationId xmlns:a16="http://schemas.microsoft.com/office/drawing/2014/main" id="{27954F6F-2180-EB6E-7E3C-6F4712206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4281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84" name="Rectangle 39">
            <a:extLst>
              <a:ext uri="{FF2B5EF4-FFF2-40B4-BE49-F238E27FC236}">
                <a16:creationId xmlns:a16="http://schemas.microsoft.com/office/drawing/2014/main" id="{05425FA2-4CC1-5141-511E-3CD90F64C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2755900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log </a:t>
            </a:r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85" name="Rectangle 40">
            <a:extLst>
              <a:ext uri="{FF2B5EF4-FFF2-40B4-BE49-F238E27FC236}">
                <a16:creationId xmlns:a16="http://schemas.microsoft.com/office/drawing/2014/main" id="{43D27867-D136-EF94-8111-22195E017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900488"/>
            <a:ext cx="105568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86" name="Rectangle 41">
            <a:extLst>
              <a:ext uri="{FF2B5EF4-FFF2-40B4-BE49-F238E27FC236}">
                <a16:creationId xmlns:a16="http://schemas.microsoft.com/office/drawing/2014/main" id="{F9BF1B8C-8F89-9597-64D6-E9C5EA314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138488"/>
            <a:ext cx="105568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187" name="Rectangle 42">
            <a:extLst>
              <a:ext uri="{FF2B5EF4-FFF2-40B4-BE49-F238E27FC236}">
                <a16:creationId xmlns:a16="http://schemas.microsoft.com/office/drawing/2014/main" id="{7CEC7500-9DC0-3552-82AF-6E82355EF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3521075"/>
            <a:ext cx="105568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log </a:t>
            </a:r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88" name="Rectangle 43">
            <a:extLst>
              <a:ext uri="{FF2B5EF4-FFF2-40B4-BE49-F238E27FC236}">
                <a16:creationId xmlns:a16="http://schemas.microsoft.com/office/drawing/2014/main" id="{B6F47830-B2EB-C4A9-F1AC-FB4D62E37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1925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89" name="Rectangle 44">
            <a:extLst>
              <a:ext uri="{FF2B5EF4-FFF2-40B4-BE49-F238E27FC236}">
                <a16:creationId xmlns:a16="http://schemas.microsoft.com/office/drawing/2014/main" id="{1F341A9D-1A7A-58ED-4821-8C7EDFC43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995363"/>
            <a:ext cx="973137" cy="623887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Linked</a:t>
            </a:r>
            <a:br>
              <a:rPr lang="en-US" altLang="pt-BR" sz="1400">
                <a:solidFill>
                  <a:schemeClr val="bg1"/>
                </a:solidFill>
              </a:rPr>
            </a:br>
            <a:r>
              <a:rPr lang="en-US" altLang="pt-BR" sz="140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6190" name="Rectangle 45">
            <a:extLst>
              <a:ext uri="{FF2B5EF4-FFF2-40B4-BE49-F238E27FC236}">
                <a16:creationId xmlns:a16="http://schemas.microsoft.com/office/drawing/2014/main" id="{FAA468BB-1002-9D9A-07CD-5CB0D542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73313"/>
            <a:ext cx="973137" cy="382587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91" name="Rectangle 46">
            <a:extLst>
              <a:ext uri="{FF2B5EF4-FFF2-40B4-BE49-F238E27FC236}">
                <a16:creationId xmlns:a16="http://schemas.microsoft.com/office/drawing/2014/main" id="{99693372-2AF5-2072-4BA3-21060CFF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4281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  <a:endParaRPr lang="en-US" altLang="pt-BR" sz="1400">
              <a:solidFill>
                <a:schemeClr val="accent2"/>
              </a:solidFill>
            </a:endParaRPr>
          </a:p>
        </p:txBody>
      </p:sp>
      <p:sp>
        <p:nvSpPr>
          <p:cNvPr id="6192" name="Rectangle 47">
            <a:extLst>
              <a:ext uri="{FF2B5EF4-FFF2-40B4-BE49-F238E27FC236}">
                <a16:creationId xmlns:a16="http://schemas.microsoft.com/office/drawing/2014/main" id="{CCB22F63-730C-6107-4396-5632F6897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755900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n</a:t>
            </a:r>
          </a:p>
        </p:txBody>
      </p:sp>
      <p:sp>
        <p:nvSpPr>
          <p:cNvPr id="6193" name="Rectangle 48">
            <a:extLst>
              <a:ext uri="{FF2B5EF4-FFF2-40B4-BE49-F238E27FC236}">
                <a16:creationId xmlns:a16="http://schemas.microsoft.com/office/drawing/2014/main" id="{AEB6BBC9-25D4-13B3-AF79-1C98255A8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900488"/>
            <a:ext cx="973137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6194" name="Rectangle 49">
            <a:extLst>
              <a:ext uri="{FF2B5EF4-FFF2-40B4-BE49-F238E27FC236}">
                <a16:creationId xmlns:a16="http://schemas.microsoft.com/office/drawing/2014/main" id="{ACC59B63-1FA8-F450-ED7B-F6F0FB18C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138488"/>
            <a:ext cx="973137" cy="3825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95" name="Rectangle 50">
            <a:extLst>
              <a:ext uri="{FF2B5EF4-FFF2-40B4-BE49-F238E27FC236}">
                <a16:creationId xmlns:a16="http://schemas.microsoft.com/office/drawing/2014/main" id="{13D7FD35-2FD7-CCF5-1D71-000FF7D37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521075"/>
            <a:ext cx="973137" cy="379413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accent2"/>
                </a:solidFill>
                <a:latin typeface="Lucida Sans Italic" pitchFamily="1" charset="0"/>
              </a:rPr>
              <a:t>n</a:t>
            </a:r>
          </a:p>
        </p:txBody>
      </p:sp>
      <p:sp>
        <p:nvSpPr>
          <p:cNvPr id="6196" name="Rectangle 51">
            <a:extLst>
              <a:ext uri="{FF2B5EF4-FFF2-40B4-BE49-F238E27FC236}">
                <a16:creationId xmlns:a16="http://schemas.microsoft.com/office/drawing/2014/main" id="{2E923A2E-83C1-BE88-E45D-FA3B486E4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438" y="1990725"/>
            <a:ext cx="153987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latin typeface="Lucida Sans Italic" pitchFamily="1" charset="0"/>
              </a:rPr>
              <a:t>is-empty</a:t>
            </a:r>
            <a:endParaRPr lang="en-US" altLang="pt-BR" sz="1400" baseline="30000">
              <a:latin typeface="Lucida Sans Italic" pitchFamily="1" charset="0"/>
            </a:endParaRPr>
          </a:p>
        </p:txBody>
      </p:sp>
      <p:sp>
        <p:nvSpPr>
          <p:cNvPr id="6197" name="Rectangle 52">
            <a:extLst>
              <a:ext uri="{FF2B5EF4-FFF2-40B4-BE49-F238E27FC236}">
                <a16:creationId xmlns:a16="http://schemas.microsoft.com/office/drawing/2014/main" id="{5D778896-2E27-24B2-3285-598BEC228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50" y="1990725"/>
            <a:ext cx="1025525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98" name="Rectangle 53">
            <a:extLst>
              <a:ext uri="{FF2B5EF4-FFF2-40B4-BE49-F238E27FC236}">
                <a16:creationId xmlns:a16="http://schemas.microsoft.com/office/drawing/2014/main" id="{6C1A32ED-F9AD-9111-AAE2-E4E1ABA3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5975" y="1990725"/>
            <a:ext cx="1090613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199" name="Rectangle 54">
            <a:extLst>
              <a:ext uri="{FF2B5EF4-FFF2-40B4-BE49-F238E27FC236}">
                <a16:creationId xmlns:a16="http://schemas.microsoft.com/office/drawing/2014/main" id="{D47AFA27-744A-C9C4-A20B-454713B77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1990725"/>
            <a:ext cx="1076325" cy="3825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200" name="Rectangle 55">
            <a:extLst>
              <a:ext uri="{FF2B5EF4-FFF2-40B4-BE49-F238E27FC236}">
                <a16:creationId xmlns:a16="http://schemas.microsoft.com/office/drawing/2014/main" id="{42850BA5-B95E-BB68-0727-3BFC99AE6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3" y="1990725"/>
            <a:ext cx="105568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201" name="Rectangle 56">
            <a:extLst>
              <a:ext uri="{FF2B5EF4-FFF2-40B4-BE49-F238E27FC236}">
                <a16:creationId xmlns:a16="http://schemas.microsoft.com/office/drawing/2014/main" id="{36191781-2F2C-DE1B-D0C5-B966CCAA6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990725"/>
            <a:ext cx="973137" cy="382588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1400"/>
              <a:t>1</a:t>
            </a:r>
          </a:p>
        </p:txBody>
      </p:sp>
      <p:sp>
        <p:nvSpPr>
          <p:cNvPr id="6202" name="Rectangle 64">
            <a:extLst>
              <a:ext uri="{FF2B5EF4-FFF2-40B4-BE49-F238E27FC236}">
                <a16:creationId xmlns:a16="http://schemas.microsoft.com/office/drawing/2014/main" id="{8874D5F8-0EA4-E2DE-062A-5B66FA437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BR"/>
              <a:t>Priority Queues Performance Cost Summary</a:t>
            </a:r>
          </a:p>
        </p:txBody>
      </p:sp>
      <p:sp>
        <p:nvSpPr>
          <p:cNvPr id="6203" name="Text Box 57">
            <a:extLst>
              <a:ext uri="{FF2B5EF4-FFF2-40B4-BE49-F238E27FC236}">
                <a16:creationId xmlns:a16="http://schemas.microsoft.com/office/drawing/2014/main" id="{1F41C671-FA43-C008-CACC-2148E5A93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5313" y="4754563"/>
            <a:ext cx="1143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>
                <a:solidFill>
                  <a:schemeClr val="hlink"/>
                </a:solidFill>
                <a:cs typeface="Arial" panose="020B0604020202020204" pitchFamily="34" charset="0"/>
              </a:rPr>
              <a:t>†  amortized</a:t>
            </a:r>
          </a:p>
        </p:txBody>
      </p:sp>
      <p:sp>
        <p:nvSpPr>
          <p:cNvPr id="6204" name="Text Box 71">
            <a:extLst>
              <a:ext uri="{FF2B5EF4-FFF2-40B4-BE49-F238E27FC236}">
                <a16:creationId xmlns:a16="http://schemas.microsoft.com/office/drawing/2014/main" id="{77403B7C-6E9F-5FA4-7A5F-87CAD0768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54563"/>
            <a:ext cx="32464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  <a:cs typeface="Arial" panose="020B0604020202020204" pitchFamily="34" charset="0"/>
              </a:rPr>
              <a:t>n</a:t>
            </a:r>
            <a:r>
              <a:rPr kumimoji="1" lang="en-US" altLang="pt-BR">
                <a:solidFill>
                  <a:schemeClr val="hlink"/>
                </a:solidFill>
                <a:cs typeface="Arial" panose="020B0604020202020204" pitchFamily="34" charset="0"/>
              </a:rPr>
              <a:t> = number of elements in priority queue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3">
            <a:extLst>
              <a:ext uri="{FF2B5EF4-FFF2-40B4-BE49-F238E27FC236}">
                <a16:creationId xmlns:a16="http://schemas.microsoft.com/office/drawing/2014/main" id="{1EF9121B-A8A0-9BC5-89C9-955AB65C3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B5DCFCC-F787-4541-92EC-94270976C32D}" type="slidenum">
              <a:rPr lang="en-US" altLang="pt-BR" sz="800"/>
              <a:pPr/>
              <a:t>20</a:t>
            </a:fld>
            <a:endParaRPr lang="en-US" altLang="pt-BR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A28C4E6B-CF67-CC1E-6A58-15C2028EE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Extract Min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EE2755D2-00E1-436F-2F4E-C6E80AD04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</p:txBody>
      </p:sp>
      <p:sp>
        <p:nvSpPr>
          <p:cNvPr id="24581" name="Oval 4">
            <a:extLst>
              <a:ext uri="{FF2B5EF4-FFF2-40B4-BE49-F238E27FC236}">
                <a16:creationId xmlns:a16="http://schemas.microsoft.com/office/drawing/2014/main" id="{A15FC6D3-6F36-8659-AA3B-1069FFFC96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4582" name="AutoShape 5">
            <a:extLst>
              <a:ext uri="{FF2B5EF4-FFF2-40B4-BE49-F238E27FC236}">
                <a16:creationId xmlns:a16="http://schemas.microsoft.com/office/drawing/2014/main" id="{3902FF9A-8E74-A3AC-2D97-59B88CCF6C9D}"/>
              </a:ext>
            </a:extLst>
          </p:cNvPr>
          <p:cNvCxnSpPr>
            <a:cxnSpLocks noChangeShapeType="1"/>
            <a:stCxn id="24581" idx="0"/>
            <a:endCxn id="24588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Oval 6">
            <a:extLst>
              <a:ext uri="{FF2B5EF4-FFF2-40B4-BE49-F238E27FC236}">
                <a16:creationId xmlns:a16="http://schemas.microsoft.com/office/drawing/2014/main" id="{16E8F6A4-34E2-D159-69D1-8CD9A6C95C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4584" name="Oval 7">
            <a:extLst>
              <a:ext uri="{FF2B5EF4-FFF2-40B4-BE49-F238E27FC236}">
                <a16:creationId xmlns:a16="http://schemas.microsoft.com/office/drawing/2014/main" id="{157F8BBB-1C74-D4A1-6F0C-2F7FEB58C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4585" name="AutoShape 8">
            <a:extLst>
              <a:ext uri="{FF2B5EF4-FFF2-40B4-BE49-F238E27FC236}">
                <a16:creationId xmlns:a16="http://schemas.microsoft.com/office/drawing/2014/main" id="{D0FDDFE1-732C-37A9-60D3-5BCF386CBAEF}"/>
              </a:ext>
            </a:extLst>
          </p:cNvPr>
          <p:cNvCxnSpPr>
            <a:cxnSpLocks noChangeShapeType="1"/>
            <a:stCxn id="24588" idx="2"/>
            <a:endCxn id="24584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6" name="Oval 9">
            <a:extLst>
              <a:ext uri="{FF2B5EF4-FFF2-40B4-BE49-F238E27FC236}">
                <a16:creationId xmlns:a16="http://schemas.microsoft.com/office/drawing/2014/main" id="{4D589148-BDB8-BDEC-48A5-82ADD8B63A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4587" name="AutoShape 10">
            <a:extLst>
              <a:ext uri="{FF2B5EF4-FFF2-40B4-BE49-F238E27FC236}">
                <a16:creationId xmlns:a16="http://schemas.microsoft.com/office/drawing/2014/main" id="{02E1EB27-782B-9F15-633F-EF37B09EA372}"/>
              </a:ext>
            </a:extLst>
          </p:cNvPr>
          <p:cNvCxnSpPr>
            <a:cxnSpLocks noChangeShapeType="1"/>
            <a:stCxn id="24584" idx="2"/>
            <a:endCxn id="24586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Oval 11">
            <a:extLst>
              <a:ext uri="{FF2B5EF4-FFF2-40B4-BE49-F238E27FC236}">
                <a16:creationId xmlns:a16="http://schemas.microsoft.com/office/drawing/2014/main" id="{C959255D-FA86-DA20-0876-093FBEACB6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4589" name="Oval 12">
            <a:extLst>
              <a:ext uri="{FF2B5EF4-FFF2-40B4-BE49-F238E27FC236}">
                <a16:creationId xmlns:a16="http://schemas.microsoft.com/office/drawing/2014/main" id="{1C05A667-6612-B1E9-0B22-51E1AE45F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4590" name="Oval 13">
            <a:extLst>
              <a:ext uri="{FF2B5EF4-FFF2-40B4-BE49-F238E27FC236}">
                <a16:creationId xmlns:a16="http://schemas.microsoft.com/office/drawing/2014/main" id="{EA1EA14D-527E-79B8-5C42-4202CAF1E2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4591" name="Oval 14">
            <a:extLst>
              <a:ext uri="{FF2B5EF4-FFF2-40B4-BE49-F238E27FC236}">
                <a16:creationId xmlns:a16="http://schemas.microsoft.com/office/drawing/2014/main" id="{CC5D3360-E521-EBF1-4144-85EFDCA0A9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4592" name="AutoShape 15">
            <a:extLst>
              <a:ext uri="{FF2B5EF4-FFF2-40B4-BE49-F238E27FC236}">
                <a16:creationId xmlns:a16="http://schemas.microsoft.com/office/drawing/2014/main" id="{BB897F35-DB8F-A6E0-9892-F57F99C8E3E3}"/>
              </a:ext>
            </a:extLst>
          </p:cNvPr>
          <p:cNvCxnSpPr>
            <a:cxnSpLocks noChangeShapeType="1"/>
            <a:stCxn id="24590" idx="0"/>
            <a:endCxn id="24591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AutoShape 16">
            <a:extLst>
              <a:ext uri="{FF2B5EF4-FFF2-40B4-BE49-F238E27FC236}">
                <a16:creationId xmlns:a16="http://schemas.microsoft.com/office/drawing/2014/main" id="{D5BEF85D-F1DB-2E58-CAE0-0DE86FC8A4CD}"/>
              </a:ext>
            </a:extLst>
          </p:cNvPr>
          <p:cNvCxnSpPr>
            <a:cxnSpLocks noChangeShapeType="1"/>
            <a:stCxn id="24600" idx="2"/>
            <a:endCxn id="24591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4" name="Oval 17">
            <a:extLst>
              <a:ext uri="{FF2B5EF4-FFF2-40B4-BE49-F238E27FC236}">
                <a16:creationId xmlns:a16="http://schemas.microsoft.com/office/drawing/2014/main" id="{85678028-D0B5-8623-3571-5C43D2C3E9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4595" name="Oval 18">
            <a:extLst>
              <a:ext uri="{FF2B5EF4-FFF2-40B4-BE49-F238E27FC236}">
                <a16:creationId xmlns:a16="http://schemas.microsoft.com/office/drawing/2014/main" id="{F1735FA7-F3DD-D796-4BB3-522BC83E90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4596" name="AutoShape 19">
            <a:extLst>
              <a:ext uri="{FF2B5EF4-FFF2-40B4-BE49-F238E27FC236}">
                <a16:creationId xmlns:a16="http://schemas.microsoft.com/office/drawing/2014/main" id="{F750388C-D546-0BC9-62A7-33939D24DFE4}"/>
              </a:ext>
            </a:extLst>
          </p:cNvPr>
          <p:cNvCxnSpPr>
            <a:cxnSpLocks noChangeShapeType="1"/>
            <a:stCxn id="24594" idx="0"/>
            <a:endCxn id="24595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7" name="Oval 20">
            <a:extLst>
              <a:ext uri="{FF2B5EF4-FFF2-40B4-BE49-F238E27FC236}">
                <a16:creationId xmlns:a16="http://schemas.microsoft.com/office/drawing/2014/main" id="{24E2D625-FC00-6E2B-4AB3-F1536E4027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4598" name="AutoShape 21">
            <a:extLst>
              <a:ext uri="{FF2B5EF4-FFF2-40B4-BE49-F238E27FC236}">
                <a16:creationId xmlns:a16="http://schemas.microsoft.com/office/drawing/2014/main" id="{79352D62-3182-E491-3A52-134B8D702ACA}"/>
              </a:ext>
            </a:extLst>
          </p:cNvPr>
          <p:cNvCxnSpPr>
            <a:cxnSpLocks noChangeShapeType="1"/>
            <a:stCxn id="24597" idx="0"/>
            <a:endCxn id="24600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AutoShape 22">
            <a:extLst>
              <a:ext uri="{FF2B5EF4-FFF2-40B4-BE49-F238E27FC236}">
                <a16:creationId xmlns:a16="http://schemas.microsoft.com/office/drawing/2014/main" id="{1E92C8D9-D089-D096-17DB-6A5754417B53}"/>
              </a:ext>
            </a:extLst>
          </p:cNvPr>
          <p:cNvCxnSpPr>
            <a:cxnSpLocks noChangeShapeType="1"/>
            <a:stCxn id="24595" idx="7"/>
            <a:endCxn id="24600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0" name="Oval 23">
            <a:extLst>
              <a:ext uri="{FF2B5EF4-FFF2-40B4-BE49-F238E27FC236}">
                <a16:creationId xmlns:a16="http://schemas.microsoft.com/office/drawing/2014/main" id="{6EE5E0F0-F524-050E-FACE-D0D1B1128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4601" name="AutoShape 24">
            <a:extLst>
              <a:ext uri="{FF2B5EF4-FFF2-40B4-BE49-F238E27FC236}">
                <a16:creationId xmlns:a16="http://schemas.microsoft.com/office/drawing/2014/main" id="{CEFA8764-D91F-60D2-1A64-B2167AE11AA3}"/>
              </a:ext>
            </a:extLst>
          </p:cNvPr>
          <p:cNvCxnSpPr>
            <a:cxnSpLocks noChangeShapeType="1"/>
            <a:stCxn id="24600" idx="6"/>
            <a:endCxn id="24586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AutoShape 25">
            <a:extLst>
              <a:ext uri="{FF2B5EF4-FFF2-40B4-BE49-F238E27FC236}">
                <a16:creationId xmlns:a16="http://schemas.microsoft.com/office/drawing/2014/main" id="{2BE71091-1CE9-5116-B28A-10E643D6D4C2}"/>
              </a:ext>
            </a:extLst>
          </p:cNvPr>
          <p:cNvCxnSpPr>
            <a:cxnSpLocks noChangeShapeType="1"/>
            <a:stCxn id="24589" idx="6"/>
            <a:endCxn id="24583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AutoShape 26">
            <a:extLst>
              <a:ext uri="{FF2B5EF4-FFF2-40B4-BE49-F238E27FC236}">
                <a16:creationId xmlns:a16="http://schemas.microsoft.com/office/drawing/2014/main" id="{4C2B5303-35C3-14A3-2E91-87533BC13AD9}"/>
              </a:ext>
            </a:extLst>
          </p:cNvPr>
          <p:cNvCxnSpPr>
            <a:cxnSpLocks noChangeShapeType="1"/>
            <a:stCxn id="24588" idx="6"/>
            <a:endCxn id="24589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4" name="Oval 27">
            <a:extLst>
              <a:ext uri="{FF2B5EF4-FFF2-40B4-BE49-F238E27FC236}">
                <a16:creationId xmlns:a16="http://schemas.microsoft.com/office/drawing/2014/main" id="{26F259D2-23F9-947C-D764-6DFD38D8C3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4605" name="AutoShape 28">
            <a:extLst>
              <a:ext uri="{FF2B5EF4-FFF2-40B4-BE49-F238E27FC236}">
                <a16:creationId xmlns:a16="http://schemas.microsoft.com/office/drawing/2014/main" id="{4EA71F7C-9E5F-8A86-71DD-D4B253A03F55}"/>
              </a:ext>
            </a:extLst>
          </p:cNvPr>
          <p:cNvCxnSpPr>
            <a:cxnSpLocks noChangeShapeType="1"/>
            <a:stCxn id="24604" idx="0"/>
            <a:endCxn id="2458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6" name="Rectangle 29">
            <a:extLst>
              <a:ext uri="{FF2B5EF4-FFF2-40B4-BE49-F238E27FC236}">
                <a16:creationId xmlns:a16="http://schemas.microsoft.com/office/drawing/2014/main" id="{92361768-588A-9BB7-57C2-E2A87E037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4607" name="Line 30">
            <a:extLst>
              <a:ext uri="{FF2B5EF4-FFF2-40B4-BE49-F238E27FC236}">
                <a16:creationId xmlns:a16="http://schemas.microsoft.com/office/drawing/2014/main" id="{E3119DDA-67A1-EC26-357F-842171CC8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4608" name="Oval 31">
            <a:extLst>
              <a:ext uri="{FF2B5EF4-FFF2-40B4-BE49-F238E27FC236}">
                <a16:creationId xmlns:a16="http://schemas.microsoft.com/office/drawing/2014/main" id="{40B5560E-B6D2-4440-E1C8-0A7BF92E91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4609" name="Line 32">
            <a:extLst>
              <a:ext uri="{FF2B5EF4-FFF2-40B4-BE49-F238E27FC236}">
                <a16:creationId xmlns:a16="http://schemas.microsoft.com/office/drawing/2014/main" id="{3DDC62DE-E929-090D-3EF5-93B9FC43FA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B544DF0B-EA39-04F7-C274-2FBF8ABF1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06347DA-97A2-46AE-A602-8A03C21F0475}" type="slidenum">
              <a:rPr lang="en-US" altLang="pt-BR" sz="800"/>
              <a:pPr/>
              <a:t>21</a:t>
            </a:fld>
            <a:endParaRPr lang="en-US" altLang="pt-BR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FDC76BF9-63E8-821B-5A35-598E5B9358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1C70E115-5125-0AC3-F1A2-D2C7811914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25605" name="Oval 4">
            <a:extLst>
              <a:ext uri="{FF2B5EF4-FFF2-40B4-BE49-F238E27FC236}">
                <a16:creationId xmlns:a16="http://schemas.microsoft.com/office/drawing/2014/main" id="{5802F513-CEAB-1B25-FCFF-E85965112D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5606" name="AutoShape 5">
            <a:extLst>
              <a:ext uri="{FF2B5EF4-FFF2-40B4-BE49-F238E27FC236}">
                <a16:creationId xmlns:a16="http://schemas.microsoft.com/office/drawing/2014/main" id="{0ACF537E-F682-04F9-4516-976CE2218F87}"/>
              </a:ext>
            </a:extLst>
          </p:cNvPr>
          <p:cNvCxnSpPr>
            <a:cxnSpLocks noChangeShapeType="1"/>
            <a:stCxn id="25605" idx="0"/>
            <a:endCxn id="25612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7" name="Oval 6">
            <a:extLst>
              <a:ext uri="{FF2B5EF4-FFF2-40B4-BE49-F238E27FC236}">
                <a16:creationId xmlns:a16="http://schemas.microsoft.com/office/drawing/2014/main" id="{F4E09F67-4B63-FAA2-D797-6AB643BEAD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5608" name="Oval 7">
            <a:extLst>
              <a:ext uri="{FF2B5EF4-FFF2-40B4-BE49-F238E27FC236}">
                <a16:creationId xmlns:a16="http://schemas.microsoft.com/office/drawing/2014/main" id="{509F029D-D660-D930-7CA8-20FCC2BF57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5609" name="AutoShape 8">
            <a:extLst>
              <a:ext uri="{FF2B5EF4-FFF2-40B4-BE49-F238E27FC236}">
                <a16:creationId xmlns:a16="http://schemas.microsoft.com/office/drawing/2014/main" id="{EB748B9E-33BB-AA1E-621D-8146BFC8F343}"/>
              </a:ext>
            </a:extLst>
          </p:cNvPr>
          <p:cNvCxnSpPr>
            <a:cxnSpLocks noChangeShapeType="1"/>
            <a:stCxn id="25612" idx="2"/>
            <a:endCxn id="25608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0" name="Oval 9">
            <a:extLst>
              <a:ext uri="{FF2B5EF4-FFF2-40B4-BE49-F238E27FC236}">
                <a16:creationId xmlns:a16="http://schemas.microsoft.com/office/drawing/2014/main" id="{51AACE52-177C-DE7E-193F-9744D15005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5611" name="AutoShape 10">
            <a:extLst>
              <a:ext uri="{FF2B5EF4-FFF2-40B4-BE49-F238E27FC236}">
                <a16:creationId xmlns:a16="http://schemas.microsoft.com/office/drawing/2014/main" id="{65999915-146F-191C-13BC-D218FDD363ED}"/>
              </a:ext>
            </a:extLst>
          </p:cNvPr>
          <p:cNvCxnSpPr>
            <a:cxnSpLocks noChangeShapeType="1"/>
            <a:stCxn id="25608" idx="2"/>
            <a:endCxn id="25610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2" name="Oval 11">
            <a:extLst>
              <a:ext uri="{FF2B5EF4-FFF2-40B4-BE49-F238E27FC236}">
                <a16:creationId xmlns:a16="http://schemas.microsoft.com/office/drawing/2014/main" id="{E79A0E16-A3D1-879D-BB6B-B25D1CF5F9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5613" name="Oval 12">
            <a:extLst>
              <a:ext uri="{FF2B5EF4-FFF2-40B4-BE49-F238E27FC236}">
                <a16:creationId xmlns:a16="http://schemas.microsoft.com/office/drawing/2014/main" id="{090EDAAE-9E3F-21D1-E9F4-983DF816CD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5614" name="Oval 13">
            <a:extLst>
              <a:ext uri="{FF2B5EF4-FFF2-40B4-BE49-F238E27FC236}">
                <a16:creationId xmlns:a16="http://schemas.microsoft.com/office/drawing/2014/main" id="{4D3CC792-E672-BC99-B0B7-F13F126E88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5615" name="Oval 14">
            <a:extLst>
              <a:ext uri="{FF2B5EF4-FFF2-40B4-BE49-F238E27FC236}">
                <a16:creationId xmlns:a16="http://schemas.microsoft.com/office/drawing/2014/main" id="{372A9E0A-1F2F-2755-58BA-1B06A3FD6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5616" name="AutoShape 15">
            <a:extLst>
              <a:ext uri="{FF2B5EF4-FFF2-40B4-BE49-F238E27FC236}">
                <a16:creationId xmlns:a16="http://schemas.microsoft.com/office/drawing/2014/main" id="{E3F45F6A-26CB-903E-92A3-E11BB6760C64}"/>
              </a:ext>
            </a:extLst>
          </p:cNvPr>
          <p:cNvCxnSpPr>
            <a:cxnSpLocks noChangeShapeType="1"/>
            <a:stCxn id="25614" idx="0"/>
            <a:endCxn id="25615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7" name="AutoShape 16">
            <a:extLst>
              <a:ext uri="{FF2B5EF4-FFF2-40B4-BE49-F238E27FC236}">
                <a16:creationId xmlns:a16="http://schemas.microsoft.com/office/drawing/2014/main" id="{8EFC3CEB-54E7-A829-0741-A01B6222FC08}"/>
              </a:ext>
            </a:extLst>
          </p:cNvPr>
          <p:cNvCxnSpPr>
            <a:cxnSpLocks noChangeShapeType="1"/>
            <a:stCxn id="25624" idx="2"/>
            <a:endCxn id="25615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8" name="Oval 17">
            <a:extLst>
              <a:ext uri="{FF2B5EF4-FFF2-40B4-BE49-F238E27FC236}">
                <a16:creationId xmlns:a16="http://schemas.microsoft.com/office/drawing/2014/main" id="{16D434F7-2AA3-5514-B274-872AAD3ED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5619" name="Oval 18">
            <a:extLst>
              <a:ext uri="{FF2B5EF4-FFF2-40B4-BE49-F238E27FC236}">
                <a16:creationId xmlns:a16="http://schemas.microsoft.com/office/drawing/2014/main" id="{9B79CA5D-3223-E25B-9814-9253F06ABC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5620" name="AutoShape 19">
            <a:extLst>
              <a:ext uri="{FF2B5EF4-FFF2-40B4-BE49-F238E27FC236}">
                <a16:creationId xmlns:a16="http://schemas.microsoft.com/office/drawing/2014/main" id="{67A03704-710C-E45E-B875-1DCB011C3D3E}"/>
              </a:ext>
            </a:extLst>
          </p:cNvPr>
          <p:cNvCxnSpPr>
            <a:cxnSpLocks noChangeShapeType="1"/>
            <a:stCxn id="25618" idx="0"/>
            <a:endCxn id="25619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1" name="Oval 20">
            <a:extLst>
              <a:ext uri="{FF2B5EF4-FFF2-40B4-BE49-F238E27FC236}">
                <a16:creationId xmlns:a16="http://schemas.microsoft.com/office/drawing/2014/main" id="{4EF41F7D-4E04-F4B4-8FA3-E40DF683D6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5622" name="AutoShape 21">
            <a:extLst>
              <a:ext uri="{FF2B5EF4-FFF2-40B4-BE49-F238E27FC236}">
                <a16:creationId xmlns:a16="http://schemas.microsoft.com/office/drawing/2014/main" id="{ACB272E2-5969-884E-1CEC-C7420281B873}"/>
              </a:ext>
            </a:extLst>
          </p:cNvPr>
          <p:cNvCxnSpPr>
            <a:cxnSpLocks noChangeShapeType="1"/>
            <a:stCxn id="25621" idx="0"/>
            <a:endCxn id="25624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3" name="AutoShape 22">
            <a:extLst>
              <a:ext uri="{FF2B5EF4-FFF2-40B4-BE49-F238E27FC236}">
                <a16:creationId xmlns:a16="http://schemas.microsoft.com/office/drawing/2014/main" id="{21ACCC76-5088-E946-E5B8-A99BB53A0F5C}"/>
              </a:ext>
            </a:extLst>
          </p:cNvPr>
          <p:cNvCxnSpPr>
            <a:cxnSpLocks noChangeShapeType="1"/>
            <a:stCxn id="25619" idx="7"/>
            <a:endCxn id="25624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4" name="Oval 23">
            <a:extLst>
              <a:ext uri="{FF2B5EF4-FFF2-40B4-BE49-F238E27FC236}">
                <a16:creationId xmlns:a16="http://schemas.microsoft.com/office/drawing/2014/main" id="{783223B8-DC48-42F3-2152-9AEC33D31F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5625" name="AutoShape 24">
            <a:extLst>
              <a:ext uri="{FF2B5EF4-FFF2-40B4-BE49-F238E27FC236}">
                <a16:creationId xmlns:a16="http://schemas.microsoft.com/office/drawing/2014/main" id="{8C38E1E3-1929-DE3E-7821-F39803DCD0BA}"/>
              </a:ext>
            </a:extLst>
          </p:cNvPr>
          <p:cNvCxnSpPr>
            <a:cxnSpLocks noChangeShapeType="1"/>
            <a:stCxn id="25624" idx="6"/>
            <a:endCxn id="25610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6" name="AutoShape 25">
            <a:extLst>
              <a:ext uri="{FF2B5EF4-FFF2-40B4-BE49-F238E27FC236}">
                <a16:creationId xmlns:a16="http://schemas.microsoft.com/office/drawing/2014/main" id="{8D959B57-EF30-D64F-0561-8A5CE54AE6C0}"/>
              </a:ext>
            </a:extLst>
          </p:cNvPr>
          <p:cNvCxnSpPr>
            <a:cxnSpLocks noChangeShapeType="1"/>
            <a:stCxn id="25613" idx="6"/>
            <a:endCxn id="25607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27" name="AutoShape 26">
            <a:extLst>
              <a:ext uri="{FF2B5EF4-FFF2-40B4-BE49-F238E27FC236}">
                <a16:creationId xmlns:a16="http://schemas.microsoft.com/office/drawing/2014/main" id="{9A5C60C3-7955-1CD7-7757-05F6BCD06285}"/>
              </a:ext>
            </a:extLst>
          </p:cNvPr>
          <p:cNvCxnSpPr>
            <a:cxnSpLocks noChangeShapeType="1"/>
            <a:stCxn id="25612" idx="6"/>
            <a:endCxn id="25613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28" name="Oval 27">
            <a:extLst>
              <a:ext uri="{FF2B5EF4-FFF2-40B4-BE49-F238E27FC236}">
                <a16:creationId xmlns:a16="http://schemas.microsoft.com/office/drawing/2014/main" id="{6D0DCFCB-9647-5A5D-CBA4-37D2B3FAF3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5629" name="AutoShape 28">
            <a:extLst>
              <a:ext uri="{FF2B5EF4-FFF2-40B4-BE49-F238E27FC236}">
                <a16:creationId xmlns:a16="http://schemas.microsoft.com/office/drawing/2014/main" id="{7DA8FA27-1D3F-2DBF-6AB2-88BE62884CDE}"/>
              </a:ext>
            </a:extLst>
          </p:cNvPr>
          <p:cNvCxnSpPr>
            <a:cxnSpLocks noChangeShapeType="1"/>
            <a:stCxn id="25628" idx="0"/>
            <a:endCxn id="25607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630" name="Group 29">
            <a:extLst>
              <a:ext uri="{FF2B5EF4-FFF2-40B4-BE49-F238E27FC236}">
                <a16:creationId xmlns:a16="http://schemas.microsoft.com/office/drawing/2014/main" id="{38039E5A-D2CE-7D2B-54E4-077983DD6A0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25646" name="Rectangle 30">
              <a:extLst>
                <a:ext uri="{FF2B5EF4-FFF2-40B4-BE49-F238E27FC236}">
                  <a16:creationId xmlns:a16="http://schemas.microsoft.com/office/drawing/2014/main" id="{008323A0-506F-FA21-0589-A1889DF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25647" name="Rectangle 31">
              <a:extLst>
                <a:ext uri="{FF2B5EF4-FFF2-40B4-BE49-F238E27FC236}">
                  <a16:creationId xmlns:a16="http://schemas.microsoft.com/office/drawing/2014/main" id="{B9675718-0B28-56BA-94C5-7D8DAF9B5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25648" name="Rectangle 32">
              <a:extLst>
                <a:ext uri="{FF2B5EF4-FFF2-40B4-BE49-F238E27FC236}">
                  <a16:creationId xmlns:a16="http://schemas.microsoft.com/office/drawing/2014/main" id="{4D93B34E-649A-4181-DF0F-80AF8C457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25649" name="Rectangle 33">
              <a:extLst>
                <a:ext uri="{FF2B5EF4-FFF2-40B4-BE49-F238E27FC236}">
                  <a16:creationId xmlns:a16="http://schemas.microsoft.com/office/drawing/2014/main" id="{C4661177-6FFD-3060-2193-3C416B71A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25631" name="Group 34">
            <a:extLst>
              <a:ext uri="{FF2B5EF4-FFF2-40B4-BE49-F238E27FC236}">
                <a16:creationId xmlns:a16="http://schemas.microsoft.com/office/drawing/2014/main" id="{A1E69C17-B82F-E1D1-7B68-84C51054B96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25642" name="Rectangle 35">
              <a:extLst>
                <a:ext uri="{FF2B5EF4-FFF2-40B4-BE49-F238E27FC236}">
                  <a16:creationId xmlns:a16="http://schemas.microsoft.com/office/drawing/2014/main" id="{55E896BC-EF6B-1CA9-26B1-E2634875C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</a:endParaRPr>
            </a:p>
          </p:txBody>
        </p:sp>
        <p:sp>
          <p:nvSpPr>
            <p:cNvPr id="25643" name="Rectangle 36">
              <a:extLst>
                <a:ext uri="{FF2B5EF4-FFF2-40B4-BE49-F238E27FC236}">
                  <a16:creationId xmlns:a16="http://schemas.microsoft.com/office/drawing/2014/main" id="{F246AB0A-8707-8820-2944-B0DA35425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</a:endParaRPr>
            </a:p>
          </p:txBody>
        </p:sp>
        <p:sp>
          <p:nvSpPr>
            <p:cNvPr id="25644" name="Rectangle 37">
              <a:extLst>
                <a:ext uri="{FF2B5EF4-FFF2-40B4-BE49-F238E27FC236}">
                  <a16:creationId xmlns:a16="http://schemas.microsoft.com/office/drawing/2014/main" id="{25C41FD6-F58E-BB4E-CBA7-0CFAFF557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</a:endParaRPr>
            </a:p>
          </p:txBody>
        </p:sp>
        <p:sp>
          <p:nvSpPr>
            <p:cNvPr id="25645" name="Rectangle 38">
              <a:extLst>
                <a:ext uri="{FF2B5EF4-FFF2-40B4-BE49-F238E27FC236}">
                  <a16:creationId xmlns:a16="http://schemas.microsoft.com/office/drawing/2014/main" id="{8C5A0C89-264B-7E51-C71E-113B11B8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</a:endParaRPr>
            </a:p>
          </p:txBody>
        </p:sp>
      </p:grpSp>
      <p:sp>
        <p:nvSpPr>
          <p:cNvPr id="25632" name="Oval 39">
            <a:extLst>
              <a:ext uri="{FF2B5EF4-FFF2-40B4-BE49-F238E27FC236}">
                <a16:creationId xmlns:a16="http://schemas.microsoft.com/office/drawing/2014/main" id="{C75C46A7-B698-12C1-9A1B-EB115B7403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5633" name="Oval 40">
            <a:extLst>
              <a:ext uri="{FF2B5EF4-FFF2-40B4-BE49-F238E27FC236}">
                <a16:creationId xmlns:a16="http://schemas.microsoft.com/office/drawing/2014/main" id="{6AEDB1BE-C5B3-D2FF-2E61-15E57923B2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5634" name="Oval 41">
            <a:extLst>
              <a:ext uri="{FF2B5EF4-FFF2-40B4-BE49-F238E27FC236}">
                <a16:creationId xmlns:a16="http://schemas.microsoft.com/office/drawing/2014/main" id="{F474FCCB-787B-08CD-91DF-797B09A04B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5635" name="Oval 42">
            <a:extLst>
              <a:ext uri="{FF2B5EF4-FFF2-40B4-BE49-F238E27FC236}">
                <a16:creationId xmlns:a16="http://schemas.microsoft.com/office/drawing/2014/main" id="{B572324C-023E-505B-142A-3CF6D9690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5636" name="Oval 43">
            <a:extLst>
              <a:ext uri="{FF2B5EF4-FFF2-40B4-BE49-F238E27FC236}">
                <a16:creationId xmlns:a16="http://schemas.microsoft.com/office/drawing/2014/main" id="{CAC87301-0381-656B-CB17-3007D18F06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5637" name="Line 44">
            <a:extLst>
              <a:ext uri="{FF2B5EF4-FFF2-40B4-BE49-F238E27FC236}">
                <a16:creationId xmlns:a16="http://schemas.microsoft.com/office/drawing/2014/main" id="{7D821701-CA71-E4A0-0C54-E8F52F132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71588" y="3851275"/>
            <a:ext cx="390525" cy="2143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25638" name="AutoShape 45">
            <a:extLst>
              <a:ext uri="{FF2B5EF4-FFF2-40B4-BE49-F238E27FC236}">
                <a16:creationId xmlns:a16="http://schemas.microsoft.com/office/drawing/2014/main" id="{27E6253D-8C6B-90DA-8565-FBA3191D536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39" name="Rectangle 46">
            <a:extLst>
              <a:ext uri="{FF2B5EF4-FFF2-40B4-BE49-F238E27FC236}">
                <a16:creationId xmlns:a16="http://schemas.microsoft.com/office/drawing/2014/main" id="{773825ED-5790-56D9-76C2-F9FA7C232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5640" name="Line 47">
            <a:extLst>
              <a:ext uri="{FF2B5EF4-FFF2-40B4-BE49-F238E27FC236}">
                <a16:creationId xmlns:a16="http://schemas.microsoft.com/office/drawing/2014/main" id="{8996129D-D9BB-83B6-E8E3-326BEFA74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5641" name="Rectangle 50">
            <a:extLst>
              <a:ext uri="{FF2B5EF4-FFF2-40B4-BE49-F238E27FC236}">
                <a16:creationId xmlns:a16="http://schemas.microsoft.com/office/drawing/2014/main" id="{8B2453DA-E9DA-BB52-371A-6C692D103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E6A6A3E1-4E61-27F6-4D84-759409CA0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F77E63F-48E1-4979-BAA9-4EAAFD34936B}" type="slidenum">
              <a:rPr lang="en-US" altLang="pt-BR" sz="800"/>
              <a:pPr/>
              <a:t>22</a:t>
            </a:fld>
            <a:endParaRPr lang="en-US" altLang="pt-BR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AB29FD4-4F30-9B53-8CDA-236510F0C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EA5566D-C307-3A90-AB2F-B04DC5107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26629" name="Oval 4">
            <a:extLst>
              <a:ext uri="{FF2B5EF4-FFF2-40B4-BE49-F238E27FC236}">
                <a16:creationId xmlns:a16="http://schemas.microsoft.com/office/drawing/2014/main" id="{50303EE6-DB7E-CDA3-A4A6-40FF22C0D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6630" name="AutoShape 5">
            <a:extLst>
              <a:ext uri="{FF2B5EF4-FFF2-40B4-BE49-F238E27FC236}">
                <a16:creationId xmlns:a16="http://schemas.microsoft.com/office/drawing/2014/main" id="{53DE1A74-02EC-45A8-ACA9-CEBA3CB4C57B}"/>
              </a:ext>
            </a:extLst>
          </p:cNvPr>
          <p:cNvCxnSpPr>
            <a:cxnSpLocks noChangeShapeType="1"/>
            <a:stCxn id="26629" idx="0"/>
            <a:endCxn id="26636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1" name="Oval 6">
            <a:extLst>
              <a:ext uri="{FF2B5EF4-FFF2-40B4-BE49-F238E27FC236}">
                <a16:creationId xmlns:a16="http://schemas.microsoft.com/office/drawing/2014/main" id="{DF609A5C-42F0-5C4C-F10E-8A6FDA8BEB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6632" name="Oval 7">
            <a:extLst>
              <a:ext uri="{FF2B5EF4-FFF2-40B4-BE49-F238E27FC236}">
                <a16:creationId xmlns:a16="http://schemas.microsoft.com/office/drawing/2014/main" id="{CC4E6756-99E4-AC2B-EC2A-9CD3B6600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6633" name="AutoShape 8">
            <a:extLst>
              <a:ext uri="{FF2B5EF4-FFF2-40B4-BE49-F238E27FC236}">
                <a16:creationId xmlns:a16="http://schemas.microsoft.com/office/drawing/2014/main" id="{046F8D13-1CAC-5102-F0F7-D3A6077521DB}"/>
              </a:ext>
            </a:extLst>
          </p:cNvPr>
          <p:cNvCxnSpPr>
            <a:cxnSpLocks noChangeShapeType="1"/>
            <a:stCxn id="26636" idx="2"/>
            <a:endCxn id="26632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4" name="Oval 9">
            <a:extLst>
              <a:ext uri="{FF2B5EF4-FFF2-40B4-BE49-F238E27FC236}">
                <a16:creationId xmlns:a16="http://schemas.microsoft.com/office/drawing/2014/main" id="{012E7258-9564-4CF4-A055-DA4E65FBFA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6635" name="AutoShape 10">
            <a:extLst>
              <a:ext uri="{FF2B5EF4-FFF2-40B4-BE49-F238E27FC236}">
                <a16:creationId xmlns:a16="http://schemas.microsoft.com/office/drawing/2014/main" id="{31152029-C89F-1674-4413-F023A894C753}"/>
              </a:ext>
            </a:extLst>
          </p:cNvPr>
          <p:cNvCxnSpPr>
            <a:cxnSpLocks noChangeShapeType="1"/>
            <a:stCxn id="26632" idx="2"/>
            <a:endCxn id="26634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36" name="Oval 11">
            <a:extLst>
              <a:ext uri="{FF2B5EF4-FFF2-40B4-BE49-F238E27FC236}">
                <a16:creationId xmlns:a16="http://schemas.microsoft.com/office/drawing/2014/main" id="{70613B80-6193-BA9E-6DD3-221129443A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6637" name="Oval 12">
            <a:extLst>
              <a:ext uri="{FF2B5EF4-FFF2-40B4-BE49-F238E27FC236}">
                <a16:creationId xmlns:a16="http://schemas.microsoft.com/office/drawing/2014/main" id="{3A6D5B2B-796C-B911-97FB-4F9AEF91CF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6638" name="Oval 13">
            <a:extLst>
              <a:ext uri="{FF2B5EF4-FFF2-40B4-BE49-F238E27FC236}">
                <a16:creationId xmlns:a16="http://schemas.microsoft.com/office/drawing/2014/main" id="{68CD2D9A-F786-976A-6688-1D63DA6FA6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6639" name="Oval 14">
            <a:extLst>
              <a:ext uri="{FF2B5EF4-FFF2-40B4-BE49-F238E27FC236}">
                <a16:creationId xmlns:a16="http://schemas.microsoft.com/office/drawing/2014/main" id="{9FDA1765-95BD-4177-A31B-E288F4B18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6640" name="AutoShape 15">
            <a:extLst>
              <a:ext uri="{FF2B5EF4-FFF2-40B4-BE49-F238E27FC236}">
                <a16:creationId xmlns:a16="http://schemas.microsoft.com/office/drawing/2014/main" id="{F2AFB4A4-C396-83AA-F475-D9E2613D4795}"/>
              </a:ext>
            </a:extLst>
          </p:cNvPr>
          <p:cNvCxnSpPr>
            <a:cxnSpLocks noChangeShapeType="1"/>
            <a:stCxn id="26638" idx="0"/>
            <a:endCxn id="26639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1" name="AutoShape 16">
            <a:extLst>
              <a:ext uri="{FF2B5EF4-FFF2-40B4-BE49-F238E27FC236}">
                <a16:creationId xmlns:a16="http://schemas.microsoft.com/office/drawing/2014/main" id="{F8B2760E-CBF9-3249-9B65-032A79BE7010}"/>
              </a:ext>
            </a:extLst>
          </p:cNvPr>
          <p:cNvCxnSpPr>
            <a:cxnSpLocks noChangeShapeType="1"/>
            <a:stCxn id="26648" idx="2"/>
            <a:endCxn id="26639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2" name="Oval 17">
            <a:extLst>
              <a:ext uri="{FF2B5EF4-FFF2-40B4-BE49-F238E27FC236}">
                <a16:creationId xmlns:a16="http://schemas.microsoft.com/office/drawing/2014/main" id="{29DFBE8C-B35C-3AC8-95CC-7D3892D848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6643" name="Oval 18">
            <a:extLst>
              <a:ext uri="{FF2B5EF4-FFF2-40B4-BE49-F238E27FC236}">
                <a16:creationId xmlns:a16="http://schemas.microsoft.com/office/drawing/2014/main" id="{19910CFA-5D6E-6C73-EA34-4177DC500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6644" name="AutoShape 19">
            <a:extLst>
              <a:ext uri="{FF2B5EF4-FFF2-40B4-BE49-F238E27FC236}">
                <a16:creationId xmlns:a16="http://schemas.microsoft.com/office/drawing/2014/main" id="{16B81C97-06B4-0D7B-1098-B0A8622C3EB2}"/>
              </a:ext>
            </a:extLst>
          </p:cNvPr>
          <p:cNvCxnSpPr>
            <a:cxnSpLocks noChangeShapeType="1"/>
            <a:stCxn id="26642" idx="0"/>
            <a:endCxn id="26643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5" name="Oval 20">
            <a:extLst>
              <a:ext uri="{FF2B5EF4-FFF2-40B4-BE49-F238E27FC236}">
                <a16:creationId xmlns:a16="http://schemas.microsoft.com/office/drawing/2014/main" id="{21FC9524-AEC5-6EB0-C0BA-274501DBD8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6646" name="AutoShape 21">
            <a:extLst>
              <a:ext uri="{FF2B5EF4-FFF2-40B4-BE49-F238E27FC236}">
                <a16:creationId xmlns:a16="http://schemas.microsoft.com/office/drawing/2014/main" id="{EBCBD74F-80D0-61C0-CCC5-93C5F45C9CC0}"/>
              </a:ext>
            </a:extLst>
          </p:cNvPr>
          <p:cNvCxnSpPr>
            <a:cxnSpLocks noChangeShapeType="1"/>
            <a:stCxn id="26645" idx="0"/>
            <a:endCxn id="26648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47" name="AutoShape 22">
            <a:extLst>
              <a:ext uri="{FF2B5EF4-FFF2-40B4-BE49-F238E27FC236}">
                <a16:creationId xmlns:a16="http://schemas.microsoft.com/office/drawing/2014/main" id="{748A2E15-C9E8-3FC7-8AD9-9EF467906D6E}"/>
              </a:ext>
            </a:extLst>
          </p:cNvPr>
          <p:cNvCxnSpPr>
            <a:cxnSpLocks noChangeShapeType="1"/>
            <a:stCxn id="26643" idx="7"/>
            <a:endCxn id="26648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48" name="Oval 23">
            <a:extLst>
              <a:ext uri="{FF2B5EF4-FFF2-40B4-BE49-F238E27FC236}">
                <a16:creationId xmlns:a16="http://schemas.microsoft.com/office/drawing/2014/main" id="{6EF97E44-84D2-D2FD-5BAE-E344F9795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6649" name="AutoShape 24">
            <a:extLst>
              <a:ext uri="{FF2B5EF4-FFF2-40B4-BE49-F238E27FC236}">
                <a16:creationId xmlns:a16="http://schemas.microsoft.com/office/drawing/2014/main" id="{167565CA-6507-EA7B-744A-B6D5C6632573}"/>
              </a:ext>
            </a:extLst>
          </p:cNvPr>
          <p:cNvCxnSpPr>
            <a:cxnSpLocks noChangeShapeType="1"/>
            <a:stCxn id="26648" idx="6"/>
            <a:endCxn id="26634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0" name="AutoShape 25">
            <a:extLst>
              <a:ext uri="{FF2B5EF4-FFF2-40B4-BE49-F238E27FC236}">
                <a16:creationId xmlns:a16="http://schemas.microsoft.com/office/drawing/2014/main" id="{28095552-B485-B6D9-3FBF-264521442787}"/>
              </a:ext>
            </a:extLst>
          </p:cNvPr>
          <p:cNvCxnSpPr>
            <a:cxnSpLocks noChangeShapeType="1"/>
            <a:stCxn id="26637" idx="6"/>
            <a:endCxn id="26631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51" name="AutoShape 26">
            <a:extLst>
              <a:ext uri="{FF2B5EF4-FFF2-40B4-BE49-F238E27FC236}">
                <a16:creationId xmlns:a16="http://schemas.microsoft.com/office/drawing/2014/main" id="{2DD7305D-49DD-898F-02E5-00E28A968221}"/>
              </a:ext>
            </a:extLst>
          </p:cNvPr>
          <p:cNvCxnSpPr>
            <a:cxnSpLocks noChangeShapeType="1"/>
            <a:stCxn id="26636" idx="6"/>
            <a:endCxn id="26637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52" name="Oval 27">
            <a:extLst>
              <a:ext uri="{FF2B5EF4-FFF2-40B4-BE49-F238E27FC236}">
                <a16:creationId xmlns:a16="http://schemas.microsoft.com/office/drawing/2014/main" id="{C5B6176E-F4CB-CE2F-8310-CE5DD53232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6653" name="AutoShape 28">
            <a:extLst>
              <a:ext uri="{FF2B5EF4-FFF2-40B4-BE49-F238E27FC236}">
                <a16:creationId xmlns:a16="http://schemas.microsoft.com/office/drawing/2014/main" id="{03B8A619-D8B3-EBBB-18FC-30E94F5B81B1}"/>
              </a:ext>
            </a:extLst>
          </p:cNvPr>
          <p:cNvCxnSpPr>
            <a:cxnSpLocks noChangeShapeType="1"/>
            <a:stCxn id="26652" idx="0"/>
            <a:endCxn id="26631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6654" name="Group 29">
            <a:extLst>
              <a:ext uri="{FF2B5EF4-FFF2-40B4-BE49-F238E27FC236}">
                <a16:creationId xmlns:a16="http://schemas.microsoft.com/office/drawing/2014/main" id="{40746DC6-35F9-2D76-BDEA-3A9D17DCD38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26671" name="Rectangle 30">
              <a:extLst>
                <a:ext uri="{FF2B5EF4-FFF2-40B4-BE49-F238E27FC236}">
                  <a16:creationId xmlns:a16="http://schemas.microsoft.com/office/drawing/2014/main" id="{C55B69DF-D9FE-5AFD-9F37-E6964A62A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26672" name="Rectangle 31">
              <a:extLst>
                <a:ext uri="{FF2B5EF4-FFF2-40B4-BE49-F238E27FC236}">
                  <a16:creationId xmlns:a16="http://schemas.microsoft.com/office/drawing/2014/main" id="{D0D6B278-4DCD-0E5D-AFF2-4D1C52975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26673" name="Rectangle 32">
              <a:extLst>
                <a:ext uri="{FF2B5EF4-FFF2-40B4-BE49-F238E27FC236}">
                  <a16:creationId xmlns:a16="http://schemas.microsoft.com/office/drawing/2014/main" id="{F9F8069D-CD70-AAD0-35C8-62DAF40F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26674" name="Rectangle 33">
              <a:extLst>
                <a:ext uri="{FF2B5EF4-FFF2-40B4-BE49-F238E27FC236}">
                  <a16:creationId xmlns:a16="http://schemas.microsoft.com/office/drawing/2014/main" id="{E97D2C3E-709A-0E39-5C0A-41272903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26655" name="Group 34">
            <a:extLst>
              <a:ext uri="{FF2B5EF4-FFF2-40B4-BE49-F238E27FC236}">
                <a16:creationId xmlns:a16="http://schemas.microsoft.com/office/drawing/2014/main" id="{7D933FA8-C50A-7B89-2E8C-364B2DB9BD08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26667" name="Rectangle 35">
              <a:extLst>
                <a:ext uri="{FF2B5EF4-FFF2-40B4-BE49-F238E27FC236}">
                  <a16:creationId xmlns:a16="http://schemas.microsoft.com/office/drawing/2014/main" id="{FD3998D4-F4D9-E3C6-7D7C-9B3E868B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6668" name="Rectangle 36">
              <a:extLst>
                <a:ext uri="{FF2B5EF4-FFF2-40B4-BE49-F238E27FC236}">
                  <a16:creationId xmlns:a16="http://schemas.microsoft.com/office/drawing/2014/main" id="{9E68B3DC-8852-B65B-F623-D06D8FB93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6669" name="Rectangle 37">
              <a:extLst>
                <a:ext uri="{FF2B5EF4-FFF2-40B4-BE49-F238E27FC236}">
                  <a16:creationId xmlns:a16="http://schemas.microsoft.com/office/drawing/2014/main" id="{270A4DB1-0435-37A0-20AE-C745D052B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6670" name="Rectangle 38">
              <a:extLst>
                <a:ext uri="{FF2B5EF4-FFF2-40B4-BE49-F238E27FC236}">
                  <a16:creationId xmlns:a16="http://schemas.microsoft.com/office/drawing/2014/main" id="{FCBB0FDC-0958-A961-20F0-1D482C388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26656" name="Oval 39">
            <a:extLst>
              <a:ext uri="{FF2B5EF4-FFF2-40B4-BE49-F238E27FC236}">
                <a16:creationId xmlns:a16="http://schemas.microsoft.com/office/drawing/2014/main" id="{E0D9ACD1-B891-DD78-CEB7-ABF35981B9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6657" name="Oval 40">
            <a:extLst>
              <a:ext uri="{FF2B5EF4-FFF2-40B4-BE49-F238E27FC236}">
                <a16:creationId xmlns:a16="http://schemas.microsoft.com/office/drawing/2014/main" id="{8BBF8143-2AC0-EF0D-FD15-02D98C3858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6658" name="Oval 41">
            <a:extLst>
              <a:ext uri="{FF2B5EF4-FFF2-40B4-BE49-F238E27FC236}">
                <a16:creationId xmlns:a16="http://schemas.microsoft.com/office/drawing/2014/main" id="{C2558FFF-F6D5-A6EB-6292-6B413DB8A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6659" name="Oval 42">
            <a:extLst>
              <a:ext uri="{FF2B5EF4-FFF2-40B4-BE49-F238E27FC236}">
                <a16:creationId xmlns:a16="http://schemas.microsoft.com/office/drawing/2014/main" id="{524D5BC6-DB0E-2CF7-96D0-4E425FF406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6660" name="Rectangle 43">
            <a:extLst>
              <a:ext uri="{FF2B5EF4-FFF2-40B4-BE49-F238E27FC236}">
                <a16:creationId xmlns:a16="http://schemas.microsoft.com/office/drawing/2014/main" id="{84F762CB-0FE5-9B19-6A1B-7C2D388D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6661" name="Line 44">
            <a:extLst>
              <a:ext uri="{FF2B5EF4-FFF2-40B4-BE49-F238E27FC236}">
                <a16:creationId xmlns:a16="http://schemas.microsoft.com/office/drawing/2014/main" id="{E55668E1-C3F4-9582-D257-C54F4DD0C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26662" name="AutoShape 45">
            <a:extLst>
              <a:ext uri="{FF2B5EF4-FFF2-40B4-BE49-F238E27FC236}">
                <a16:creationId xmlns:a16="http://schemas.microsoft.com/office/drawing/2014/main" id="{EC929A04-8F05-25C0-0AC7-621D3CE320CE}"/>
              </a:ext>
            </a:extLst>
          </p:cNvPr>
          <p:cNvCxnSpPr>
            <a:cxnSpLocks noChangeShapeType="1"/>
            <a:stCxn id="26656" idx="4"/>
            <a:endCxn id="26648" idx="0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663" name="AutoShape 46">
            <a:extLst>
              <a:ext uri="{FF2B5EF4-FFF2-40B4-BE49-F238E27FC236}">
                <a16:creationId xmlns:a16="http://schemas.microsoft.com/office/drawing/2014/main" id="{CA73A10C-3FC9-2F37-06EC-0E8EFFB80DA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664" name="Oval 47">
            <a:extLst>
              <a:ext uri="{FF2B5EF4-FFF2-40B4-BE49-F238E27FC236}">
                <a16:creationId xmlns:a16="http://schemas.microsoft.com/office/drawing/2014/main" id="{32906AF4-6F47-EBBA-B2CC-7A9095F1E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62113" y="35401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6665" name="Line 48">
            <a:extLst>
              <a:ext uri="{FF2B5EF4-FFF2-40B4-BE49-F238E27FC236}">
                <a16:creationId xmlns:a16="http://schemas.microsoft.com/office/drawing/2014/main" id="{04A302D7-E07F-87DA-0C25-333720F560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50" y="3830638"/>
            <a:ext cx="295275" cy="23495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6666" name="Rectangle 50">
            <a:extLst>
              <a:ext uri="{FF2B5EF4-FFF2-40B4-BE49-F238E27FC236}">
                <a16:creationId xmlns:a16="http://schemas.microsoft.com/office/drawing/2014/main" id="{2D8E9FD0-E91F-CF9C-932A-340301588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>
            <a:extLst>
              <a:ext uri="{FF2B5EF4-FFF2-40B4-BE49-F238E27FC236}">
                <a16:creationId xmlns:a16="http://schemas.microsoft.com/office/drawing/2014/main" id="{8BE37CC9-BA1A-59E6-0A4A-16ABD5C23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91B97CF7-08BB-4C50-B09E-BE025BAEB23C}" type="slidenum">
              <a:rPr lang="en-US" altLang="pt-BR" sz="800"/>
              <a:pPr/>
              <a:t>23</a:t>
            </a:fld>
            <a:endParaRPr lang="en-US" altLang="pt-BR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10A2186-2123-1F94-1349-9982DD8ED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EFF75A1-E640-FA63-EBF7-FDD5E77B74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27653" name="Oval 4">
            <a:extLst>
              <a:ext uri="{FF2B5EF4-FFF2-40B4-BE49-F238E27FC236}">
                <a16:creationId xmlns:a16="http://schemas.microsoft.com/office/drawing/2014/main" id="{32E6E8A2-A364-5C6B-2D77-6D532AF9AA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7654" name="AutoShape 5">
            <a:extLst>
              <a:ext uri="{FF2B5EF4-FFF2-40B4-BE49-F238E27FC236}">
                <a16:creationId xmlns:a16="http://schemas.microsoft.com/office/drawing/2014/main" id="{2B37314C-8A7F-D48D-BEEC-B847890E9CE1}"/>
              </a:ext>
            </a:extLst>
          </p:cNvPr>
          <p:cNvCxnSpPr>
            <a:cxnSpLocks noChangeShapeType="1"/>
            <a:stCxn id="27653" idx="0"/>
            <a:endCxn id="27660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5" name="Oval 6">
            <a:extLst>
              <a:ext uri="{FF2B5EF4-FFF2-40B4-BE49-F238E27FC236}">
                <a16:creationId xmlns:a16="http://schemas.microsoft.com/office/drawing/2014/main" id="{8FF43B48-F4A2-17AD-82A6-92250BFB5B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7656" name="Oval 7">
            <a:extLst>
              <a:ext uri="{FF2B5EF4-FFF2-40B4-BE49-F238E27FC236}">
                <a16:creationId xmlns:a16="http://schemas.microsoft.com/office/drawing/2014/main" id="{9F4E5DB4-998D-72FE-9C4B-84D69D345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7657" name="AutoShape 8">
            <a:extLst>
              <a:ext uri="{FF2B5EF4-FFF2-40B4-BE49-F238E27FC236}">
                <a16:creationId xmlns:a16="http://schemas.microsoft.com/office/drawing/2014/main" id="{65A3184F-A249-B1E2-965D-036B81E68937}"/>
              </a:ext>
            </a:extLst>
          </p:cNvPr>
          <p:cNvCxnSpPr>
            <a:cxnSpLocks noChangeShapeType="1"/>
            <a:stCxn id="27660" idx="2"/>
            <a:endCxn id="27656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58" name="Oval 9">
            <a:extLst>
              <a:ext uri="{FF2B5EF4-FFF2-40B4-BE49-F238E27FC236}">
                <a16:creationId xmlns:a16="http://schemas.microsoft.com/office/drawing/2014/main" id="{50E9D391-A872-63C6-55DE-110E8A3027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7659" name="AutoShape 10">
            <a:extLst>
              <a:ext uri="{FF2B5EF4-FFF2-40B4-BE49-F238E27FC236}">
                <a16:creationId xmlns:a16="http://schemas.microsoft.com/office/drawing/2014/main" id="{212BDAE7-9A1E-16A0-DFDA-18BEA88890CA}"/>
              </a:ext>
            </a:extLst>
          </p:cNvPr>
          <p:cNvCxnSpPr>
            <a:cxnSpLocks noChangeShapeType="1"/>
            <a:stCxn id="27656" idx="2"/>
            <a:endCxn id="27658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0" name="Oval 11">
            <a:extLst>
              <a:ext uri="{FF2B5EF4-FFF2-40B4-BE49-F238E27FC236}">
                <a16:creationId xmlns:a16="http://schemas.microsoft.com/office/drawing/2014/main" id="{1A1BED8C-270D-7522-F3C4-78C0CED213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661" name="Oval 12">
            <a:extLst>
              <a:ext uri="{FF2B5EF4-FFF2-40B4-BE49-F238E27FC236}">
                <a16:creationId xmlns:a16="http://schemas.microsoft.com/office/drawing/2014/main" id="{1BEEC017-C2D4-F4F8-62B0-48136FFFAC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7662" name="Oval 13">
            <a:extLst>
              <a:ext uri="{FF2B5EF4-FFF2-40B4-BE49-F238E27FC236}">
                <a16:creationId xmlns:a16="http://schemas.microsoft.com/office/drawing/2014/main" id="{6C6A35A2-BDEC-7721-72EC-559212CD02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7663" name="Oval 14">
            <a:extLst>
              <a:ext uri="{FF2B5EF4-FFF2-40B4-BE49-F238E27FC236}">
                <a16:creationId xmlns:a16="http://schemas.microsoft.com/office/drawing/2014/main" id="{591C3ABB-DEA4-08DB-5D6E-A0C388D085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7664" name="AutoShape 15">
            <a:extLst>
              <a:ext uri="{FF2B5EF4-FFF2-40B4-BE49-F238E27FC236}">
                <a16:creationId xmlns:a16="http://schemas.microsoft.com/office/drawing/2014/main" id="{D0D0B0DA-1F8F-9CE8-6AF1-E4B818CA26C3}"/>
              </a:ext>
            </a:extLst>
          </p:cNvPr>
          <p:cNvCxnSpPr>
            <a:cxnSpLocks noChangeShapeType="1"/>
            <a:stCxn id="27662" idx="0"/>
            <a:endCxn id="27663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5" name="AutoShape 16">
            <a:extLst>
              <a:ext uri="{FF2B5EF4-FFF2-40B4-BE49-F238E27FC236}">
                <a16:creationId xmlns:a16="http://schemas.microsoft.com/office/drawing/2014/main" id="{5DEB20B0-DDBF-99EE-CC73-E84961A7D10E}"/>
              </a:ext>
            </a:extLst>
          </p:cNvPr>
          <p:cNvCxnSpPr>
            <a:cxnSpLocks noChangeShapeType="1"/>
            <a:stCxn id="27672" idx="2"/>
            <a:endCxn id="27663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6" name="Oval 17">
            <a:extLst>
              <a:ext uri="{FF2B5EF4-FFF2-40B4-BE49-F238E27FC236}">
                <a16:creationId xmlns:a16="http://schemas.microsoft.com/office/drawing/2014/main" id="{46393465-6355-2339-BB5D-A7D886B0A8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7667" name="Oval 18">
            <a:extLst>
              <a:ext uri="{FF2B5EF4-FFF2-40B4-BE49-F238E27FC236}">
                <a16:creationId xmlns:a16="http://schemas.microsoft.com/office/drawing/2014/main" id="{B9D66B3B-47D2-2884-1A68-8F8FAA6149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7668" name="AutoShape 19">
            <a:extLst>
              <a:ext uri="{FF2B5EF4-FFF2-40B4-BE49-F238E27FC236}">
                <a16:creationId xmlns:a16="http://schemas.microsoft.com/office/drawing/2014/main" id="{52E2C2A2-104F-D624-F421-2428AB96E84E}"/>
              </a:ext>
            </a:extLst>
          </p:cNvPr>
          <p:cNvCxnSpPr>
            <a:cxnSpLocks noChangeShapeType="1"/>
            <a:stCxn id="27666" idx="0"/>
            <a:endCxn id="27667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9" name="Oval 20">
            <a:extLst>
              <a:ext uri="{FF2B5EF4-FFF2-40B4-BE49-F238E27FC236}">
                <a16:creationId xmlns:a16="http://schemas.microsoft.com/office/drawing/2014/main" id="{1657AB84-442A-ACAA-3B48-565068845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7670" name="AutoShape 21">
            <a:extLst>
              <a:ext uri="{FF2B5EF4-FFF2-40B4-BE49-F238E27FC236}">
                <a16:creationId xmlns:a16="http://schemas.microsoft.com/office/drawing/2014/main" id="{C5B8E8DE-6310-E310-FAE9-65638080C443}"/>
              </a:ext>
            </a:extLst>
          </p:cNvPr>
          <p:cNvCxnSpPr>
            <a:cxnSpLocks noChangeShapeType="1"/>
            <a:stCxn id="27669" idx="0"/>
            <a:endCxn id="27672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1" name="AutoShape 22">
            <a:extLst>
              <a:ext uri="{FF2B5EF4-FFF2-40B4-BE49-F238E27FC236}">
                <a16:creationId xmlns:a16="http://schemas.microsoft.com/office/drawing/2014/main" id="{1387BF70-514E-F925-336F-C9838D338A1B}"/>
              </a:ext>
            </a:extLst>
          </p:cNvPr>
          <p:cNvCxnSpPr>
            <a:cxnSpLocks noChangeShapeType="1"/>
            <a:stCxn id="27667" idx="7"/>
            <a:endCxn id="27672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2" name="Oval 23">
            <a:extLst>
              <a:ext uri="{FF2B5EF4-FFF2-40B4-BE49-F238E27FC236}">
                <a16:creationId xmlns:a16="http://schemas.microsoft.com/office/drawing/2014/main" id="{B7B75E1B-E9DA-253B-DB9B-C2FE6E966F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7673" name="AutoShape 24">
            <a:extLst>
              <a:ext uri="{FF2B5EF4-FFF2-40B4-BE49-F238E27FC236}">
                <a16:creationId xmlns:a16="http://schemas.microsoft.com/office/drawing/2014/main" id="{FBB5982C-FBC3-E94A-0543-94BBCB5AEA17}"/>
              </a:ext>
            </a:extLst>
          </p:cNvPr>
          <p:cNvCxnSpPr>
            <a:cxnSpLocks noChangeShapeType="1"/>
            <a:stCxn id="27672" idx="6"/>
            <a:endCxn id="27658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AutoShape 25">
            <a:extLst>
              <a:ext uri="{FF2B5EF4-FFF2-40B4-BE49-F238E27FC236}">
                <a16:creationId xmlns:a16="http://schemas.microsoft.com/office/drawing/2014/main" id="{72850109-B2B6-E091-D583-0DF4179C565F}"/>
              </a:ext>
            </a:extLst>
          </p:cNvPr>
          <p:cNvCxnSpPr>
            <a:cxnSpLocks noChangeShapeType="1"/>
            <a:stCxn id="27661" idx="6"/>
            <a:endCxn id="27655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5" name="AutoShape 26">
            <a:extLst>
              <a:ext uri="{FF2B5EF4-FFF2-40B4-BE49-F238E27FC236}">
                <a16:creationId xmlns:a16="http://schemas.microsoft.com/office/drawing/2014/main" id="{AD64B3FD-3CA5-C341-10B0-3976EDF082EC}"/>
              </a:ext>
            </a:extLst>
          </p:cNvPr>
          <p:cNvCxnSpPr>
            <a:cxnSpLocks noChangeShapeType="1"/>
            <a:stCxn id="27660" idx="6"/>
            <a:endCxn id="27661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6" name="Oval 27">
            <a:extLst>
              <a:ext uri="{FF2B5EF4-FFF2-40B4-BE49-F238E27FC236}">
                <a16:creationId xmlns:a16="http://schemas.microsoft.com/office/drawing/2014/main" id="{D6E94687-42A5-4E06-8F88-E5F9787A38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7677" name="AutoShape 28">
            <a:extLst>
              <a:ext uri="{FF2B5EF4-FFF2-40B4-BE49-F238E27FC236}">
                <a16:creationId xmlns:a16="http://schemas.microsoft.com/office/drawing/2014/main" id="{A644424C-A0F7-5CD5-83D7-91B73A2D3ABA}"/>
              </a:ext>
            </a:extLst>
          </p:cNvPr>
          <p:cNvCxnSpPr>
            <a:cxnSpLocks noChangeShapeType="1"/>
            <a:stCxn id="27676" idx="0"/>
            <a:endCxn id="27655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678" name="Group 29">
            <a:extLst>
              <a:ext uri="{FF2B5EF4-FFF2-40B4-BE49-F238E27FC236}">
                <a16:creationId xmlns:a16="http://schemas.microsoft.com/office/drawing/2014/main" id="{EA489502-3EA5-CD00-A1E1-FD089AAF41C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27696" name="Rectangle 30">
              <a:extLst>
                <a:ext uri="{FF2B5EF4-FFF2-40B4-BE49-F238E27FC236}">
                  <a16:creationId xmlns:a16="http://schemas.microsoft.com/office/drawing/2014/main" id="{F995C0B9-40BC-2D5B-1491-45E6405D5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27697" name="Rectangle 31">
              <a:extLst>
                <a:ext uri="{FF2B5EF4-FFF2-40B4-BE49-F238E27FC236}">
                  <a16:creationId xmlns:a16="http://schemas.microsoft.com/office/drawing/2014/main" id="{0600C91A-ECA9-E2F4-794F-FB5082E64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27698" name="Rectangle 32">
              <a:extLst>
                <a:ext uri="{FF2B5EF4-FFF2-40B4-BE49-F238E27FC236}">
                  <a16:creationId xmlns:a16="http://schemas.microsoft.com/office/drawing/2014/main" id="{791E07C5-2A50-D57E-F14A-AF726F57C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27699" name="Rectangle 33">
              <a:extLst>
                <a:ext uri="{FF2B5EF4-FFF2-40B4-BE49-F238E27FC236}">
                  <a16:creationId xmlns:a16="http://schemas.microsoft.com/office/drawing/2014/main" id="{84E54B67-551C-1BF3-E6F0-2122B9F8A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27679" name="Group 34">
            <a:extLst>
              <a:ext uri="{FF2B5EF4-FFF2-40B4-BE49-F238E27FC236}">
                <a16:creationId xmlns:a16="http://schemas.microsoft.com/office/drawing/2014/main" id="{3631DE73-E6D6-8CA8-4EF2-9742E2B2729F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27692" name="Rectangle 35">
              <a:extLst>
                <a:ext uri="{FF2B5EF4-FFF2-40B4-BE49-F238E27FC236}">
                  <a16:creationId xmlns:a16="http://schemas.microsoft.com/office/drawing/2014/main" id="{D04675F6-0B73-3429-5632-44AC6E581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7693" name="Rectangle 36">
              <a:extLst>
                <a:ext uri="{FF2B5EF4-FFF2-40B4-BE49-F238E27FC236}">
                  <a16:creationId xmlns:a16="http://schemas.microsoft.com/office/drawing/2014/main" id="{1885AA36-F021-A1CA-B4DF-F77F73EC0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7694" name="Rectangle 37">
              <a:extLst>
                <a:ext uri="{FF2B5EF4-FFF2-40B4-BE49-F238E27FC236}">
                  <a16:creationId xmlns:a16="http://schemas.microsoft.com/office/drawing/2014/main" id="{D0E1DE43-33ED-3B1E-05F8-217199982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7695" name="Rectangle 38">
              <a:extLst>
                <a:ext uri="{FF2B5EF4-FFF2-40B4-BE49-F238E27FC236}">
                  <a16:creationId xmlns:a16="http://schemas.microsoft.com/office/drawing/2014/main" id="{5B38FAD7-A62D-0EF8-FAAA-B4C9EF008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27680" name="Oval 39">
            <a:extLst>
              <a:ext uri="{FF2B5EF4-FFF2-40B4-BE49-F238E27FC236}">
                <a16:creationId xmlns:a16="http://schemas.microsoft.com/office/drawing/2014/main" id="{5E7BE3F8-F6A4-E338-C5E4-5D3094C5C1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7681" name="Oval 40">
            <a:extLst>
              <a:ext uri="{FF2B5EF4-FFF2-40B4-BE49-F238E27FC236}">
                <a16:creationId xmlns:a16="http://schemas.microsoft.com/office/drawing/2014/main" id="{7F26011B-0BA3-4DE0-98A4-759783670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7682" name="Oval 41">
            <a:extLst>
              <a:ext uri="{FF2B5EF4-FFF2-40B4-BE49-F238E27FC236}">
                <a16:creationId xmlns:a16="http://schemas.microsoft.com/office/drawing/2014/main" id="{21C1B62D-D6EA-D7BB-04D7-5690333B43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7683" name="Oval 42">
            <a:extLst>
              <a:ext uri="{FF2B5EF4-FFF2-40B4-BE49-F238E27FC236}">
                <a16:creationId xmlns:a16="http://schemas.microsoft.com/office/drawing/2014/main" id="{97E42F9C-F1D3-3025-043B-A81A60B609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27684" name="AutoShape 43">
            <a:extLst>
              <a:ext uri="{FF2B5EF4-FFF2-40B4-BE49-F238E27FC236}">
                <a16:creationId xmlns:a16="http://schemas.microsoft.com/office/drawing/2014/main" id="{C31AA5D7-20F0-9C46-4231-E59A0E05DAC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5" name="AutoShape 44">
            <a:extLst>
              <a:ext uri="{FF2B5EF4-FFF2-40B4-BE49-F238E27FC236}">
                <a16:creationId xmlns:a16="http://schemas.microsoft.com/office/drawing/2014/main" id="{DF27DE5C-FDB8-93EF-F262-5548D262AE09}"/>
              </a:ext>
            </a:extLst>
          </p:cNvPr>
          <p:cNvCxnSpPr>
            <a:cxnSpLocks noChangeShapeType="1"/>
            <a:stCxn id="27682" idx="4"/>
            <a:endCxn id="27658" idx="0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86" name="AutoShape 45">
            <a:extLst>
              <a:ext uri="{FF2B5EF4-FFF2-40B4-BE49-F238E27FC236}">
                <a16:creationId xmlns:a16="http://schemas.microsoft.com/office/drawing/2014/main" id="{798C0556-A9F5-01F8-C2C1-009CD85A41C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87" name="Rectangle 46">
            <a:extLst>
              <a:ext uri="{FF2B5EF4-FFF2-40B4-BE49-F238E27FC236}">
                <a16:creationId xmlns:a16="http://schemas.microsoft.com/office/drawing/2014/main" id="{70CDAA14-4752-44D4-63AA-C770F739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7688" name="Line 47">
            <a:extLst>
              <a:ext uri="{FF2B5EF4-FFF2-40B4-BE49-F238E27FC236}">
                <a16:creationId xmlns:a16="http://schemas.microsoft.com/office/drawing/2014/main" id="{EFFE76E5-BC1B-733C-E633-1009B21AD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7689" name="Oval 48">
            <a:extLst>
              <a:ext uri="{FF2B5EF4-FFF2-40B4-BE49-F238E27FC236}">
                <a16:creationId xmlns:a16="http://schemas.microsoft.com/office/drawing/2014/main" id="{07243ED4-C104-178E-2703-01C9B78B0B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8188" y="4895850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7690" name="Line 49">
            <a:extLst>
              <a:ext uri="{FF2B5EF4-FFF2-40B4-BE49-F238E27FC236}">
                <a16:creationId xmlns:a16="http://schemas.microsoft.com/office/drawing/2014/main" id="{D8ED3655-8CEB-18A8-7750-F5E5E38333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06913"/>
            <a:ext cx="182563" cy="3571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7691" name="Rectangle 51">
            <a:extLst>
              <a:ext uri="{FF2B5EF4-FFF2-40B4-BE49-F238E27FC236}">
                <a16:creationId xmlns:a16="http://schemas.microsoft.com/office/drawing/2014/main" id="{3A2332F2-31EB-AED5-30A4-2F1CC824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>
            <a:extLst>
              <a:ext uri="{FF2B5EF4-FFF2-40B4-BE49-F238E27FC236}">
                <a16:creationId xmlns:a16="http://schemas.microsoft.com/office/drawing/2014/main" id="{08F9520F-5D14-1EA1-E6AE-5E62A0DF1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B62D42B-291A-4F56-8DC3-D5D665ED0761}" type="slidenum">
              <a:rPr lang="en-US" altLang="pt-BR" sz="800"/>
              <a:pPr/>
              <a:t>24</a:t>
            </a:fld>
            <a:endParaRPr lang="en-US" altLang="pt-BR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D532A2AE-EF44-7AE4-74AF-926052678A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9DF2A52-6729-C67C-60FD-CEF25860C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28677" name="Oval 4">
            <a:extLst>
              <a:ext uri="{FF2B5EF4-FFF2-40B4-BE49-F238E27FC236}">
                <a16:creationId xmlns:a16="http://schemas.microsoft.com/office/drawing/2014/main" id="{B8A43521-67C0-53EC-6E9D-5CD0272346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8678" name="AutoShape 5">
            <a:extLst>
              <a:ext uri="{FF2B5EF4-FFF2-40B4-BE49-F238E27FC236}">
                <a16:creationId xmlns:a16="http://schemas.microsoft.com/office/drawing/2014/main" id="{36255D29-9CC4-7C08-9903-F02EB4B61A25}"/>
              </a:ext>
            </a:extLst>
          </p:cNvPr>
          <p:cNvCxnSpPr>
            <a:cxnSpLocks noChangeShapeType="1"/>
            <a:stCxn id="28677" idx="0"/>
            <a:endCxn id="28684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79" name="Oval 6">
            <a:extLst>
              <a:ext uri="{FF2B5EF4-FFF2-40B4-BE49-F238E27FC236}">
                <a16:creationId xmlns:a16="http://schemas.microsoft.com/office/drawing/2014/main" id="{B3F6ECEF-1993-52A2-4429-3BFE1E590F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8680" name="Oval 7">
            <a:extLst>
              <a:ext uri="{FF2B5EF4-FFF2-40B4-BE49-F238E27FC236}">
                <a16:creationId xmlns:a16="http://schemas.microsoft.com/office/drawing/2014/main" id="{62805DAB-CD71-ECA5-7129-560BB64E47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8681" name="AutoShape 8">
            <a:extLst>
              <a:ext uri="{FF2B5EF4-FFF2-40B4-BE49-F238E27FC236}">
                <a16:creationId xmlns:a16="http://schemas.microsoft.com/office/drawing/2014/main" id="{56D06E3F-2F8F-CB58-8593-2BBD1769D150}"/>
              </a:ext>
            </a:extLst>
          </p:cNvPr>
          <p:cNvCxnSpPr>
            <a:cxnSpLocks noChangeShapeType="1"/>
            <a:stCxn id="28684" idx="2"/>
            <a:endCxn id="28680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2" name="Oval 9">
            <a:extLst>
              <a:ext uri="{FF2B5EF4-FFF2-40B4-BE49-F238E27FC236}">
                <a16:creationId xmlns:a16="http://schemas.microsoft.com/office/drawing/2014/main" id="{7C3B9CB6-BA2B-04CF-4A79-C9E07E51A2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1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8683" name="AutoShape 10">
            <a:extLst>
              <a:ext uri="{FF2B5EF4-FFF2-40B4-BE49-F238E27FC236}">
                <a16:creationId xmlns:a16="http://schemas.microsoft.com/office/drawing/2014/main" id="{D81D9DF7-0E8C-138B-2843-68C402EFA52E}"/>
              </a:ext>
            </a:extLst>
          </p:cNvPr>
          <p:cNvCxnSpPr>
            <a:cxnSpLocks noChangeShapeType="1"/>
            <a:stCxn id="28680" idx="2"/>
            <a:endCxn id="28682" idx="6"/>
          </p:cNvCxnSpPr>
          <p:nvPr/>
        </p:nvCxnSpPr>
        <p:spPr bwMode="auto">
          <a:xfrm flipH="1">
            <a:off x="3946525" y="4233863"/>
            <a:ext cx="8699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84" name="Oval 11">
            <a:extLst>
              <a:ext uri="{FF2B5EF4-FFF2-40B4-BE49-F238E27FC236}">
                <a16:creationId xmlns:a16="http://schemas.microsoft.com/office/drawing/2014/main" id="{0189B83A-CC3D-1D01-0F7B-FCB93DA111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8685" name="Oval 12">
            <a:extLst>
              <a:ext uri="{FF2B5EF4-FFF2-40B4-BE49-F238E27FC236}">
                <a16:creationId xmlns:a16="http://schemas.microsoft.com/office/drawing/2014/main" id="{F2A1461A-473F-9440-A6B9-4432356AC5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8686" name="Oval 13">
            <a:extLst>
              <a:ext uri="{FF2B5EF4-FFF2-40B4-BE49-F238E27FC236}">
                <a16:creationId xmlns:a16="http://schemas.microsoft.com/office/drawing/2014/main" id="{454D519F-0004-42FF-1697-B47EB0585D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8687" name="Oval 14">
            <a:extLst>
              <a:ext uri="{FF2B5EF4-FFF2-40B4-BE49-F238E27FC236}">
                <a16:creationId xmlns:a16="http://schemas.microsoft.com/office/drawing/2014/main" id="{F29FAACC-2C54-9D04-72D5-0AD8F6D94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8688" name="AutoShape 15">
            <a:extLst>
              <a:ext uri="{FF2B5EF4-FFF2-40B4-BE49-F238E27FC236}">
                <a16:creationId xmlns:a16="http://schemas.microsoft.com/office/drawing/2014/main" id="{0E7ABB47-411C-62BE-D594-62D7B74216C7}"/>
              </a:ext>
            </a:extLst>
          </p:cNvPr>
          <p:cNvCxnSpPr>
            <a:cxnSpLocks noChangeShapeType="1"/>
            <a:stCxn id="28686" idx="0"/>
            <a:endCxn id="28687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89" name="AutoShape 16">
            <a:extLst>
              <a:ext uri="{FF2B5EF4-FFF2-40B4-BE49-F238E27FC236}">
                <a16:creationId xmlns:a16="http://schemas.microsoft.com/office/drawing/2014/main" id="{05BB6325-72C3-B39C-BCD4-79886B0C3969}"/>
              </a:ext>
            </a:extLst>
          </p:cNvPr>
          <p:cNvCxnSpPr>
            <a:cxnSpLocks noChangeShapeType="1"/>
            <a:stCxn id="28696" idx="2"/>
            <a:endCxn id="28687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0" name="Oval 17">
            <a:extLst>
              <a:ext uri="{FF2B5EF4-FFF2-40B4-BE49-F238E27FC236}">
                <a16:creationId xmlns:a16="http://schemas.microsoft.com/office/drawing/2014/main" id="{FF4A7D12-E40A-ED05-1169-D051B1AFA8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8691" name="Oval 18">
            <a:extLst>
              <a:ext uri="{FF2B5EF4-FFF2-40B4-BE49-F238E27FC236}">
                <a16:creationId xmlns:a16="http://schemas.microsoft.com/office/drawing/2014/main" id="{CC9D4502-D5C4-C356-693F-AE67FDACBD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8692" name="AutoShape 19">
            <a:extLst>
              <a:ext uri="{FF2B5EF4-FFF2-40B4-BE49-F238E27FC236}">
                <a16:creationId xmlns:a16="http://schemas.microsoft.com/office/drawing/2014/main" id="{07222D69-B359-0AEA-200D-730F7458A9C9}"/>
              </a:ext>
            </a:extLst>
          </p:cNvPr>
          <p:cNvCxnSpPr>
            <a:cxnSpLocks noChangeShapeType="1"/>
            <a:stCxn id="28690" idx="0"/>
            <a:endCxn id="28691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Oval 20">
            <a:extLst>
              <a:ext uri="{FF2B5EF4-FFF2-40B4-BE49-F238E27FC236}">
                <a16:creationId xmlns:a16="http://schemas.microsoft.com/office/drawing/2014/main" id="{4D7D34F0-724D-F602-F2C2-E87526E46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8694" name="AutoShape 21">
            <a:extLst>
              <a:ext uri="{FF2B5EF4-FFF2-40B4-BE49-F238E27FC236}">
                <a16:creationId xmlns:a16="http://schemas.microsoft.com/office/drawing/2014/main" id="{F5020F5D-7096-9E3D-E238-3E13C8B88255}"/>
              </a:ext>
            </a:extLst>
          </p:cNvPr>
          <p:cNvCxnSpPr>
            <a:cxnSpLocks noChangeShapeType="1"/>
            <a:stCxn id="28693" idx="0"/>
            <a:endCxn id="28696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5" name="AutoShape 22">
            <a:extLst>
              <a:ext uri="{FF2B5EF4-FFF2-40B4-BE49-F238E27FC236}">
                <a16:creationId xmlns:a16="http://schemas.microsoft.com/office/drawing/2014/main" id="{2F0471B4-F8E5-7A41-AFAA-E103290C014C}"/>
              </a:ext>
            </a:extLst>
          </p:cNvPr>
          <p:cNvCxnSpPr>
            <a:cxnSpLocks noChangeShapeType="1"/>
            <a:stCxn id="28691" idx="7"/>
            <a:endCxn id="28696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6" name="Oval 23">
            <a:extLst>
              <a:ext uri="{FF2B5EF4-FFF2-40B4-BE49-F238E27FC236}">
                <a16:creationId xmlns:a16="http://schemas.microsoft.com/office/drawing/2014/main" id="{2543306D-A7E1-DC1E-A162-B7B559483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8697" name="AutoShape 24">
            <a:extLst>
              <a:ext uri="{FF2B5EF4-FFF2-40B4-BE49-F238E27FC236}">
                <a16:creationId xmlns:a16="http://schemas.microsoft.com/office/drawing/2014/main" id="{F903A571-B384-49EE-0E9A-7E603A60BB29}"/>
              </a:ext>
            </a:extLst>
          </p:cNvPr>
          <p:cNvCxnSpPr>
            <a:cxnSpLocks noChangeShapeType="1"/>
            <a:stCxn id="28696" idx="6"/>
            <a:endCxn id="28682" idx="2"/>
          </p:cNvCxnSpPr>
          <p:nvPr/>
        </p:nvCxnSpPr>
        <p:spPr bwMode="auto">
          <a:xfrm>
            <a:off x="2651125" y="4233863"/>
            <a:ext cx="9302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8" name="AutoShape 25">
            <a:extLst>
              <a:ext uri="{FF2B5EF4-FFF2-40B4-BE49-F238E27FC236}">
                <a16:creationId xmlns:a16="http://schemas.microsoft.com/office/drawing/2014/main" id="{53EF55FE-CC42-240C-9775-FB117E3D708C}"/>
              </a:ext>
            </a:extLst>
          </p:cNvPr>
          <p:cNvCxnSpPr>
            <a:cxnSpLocks noChangeShapeType="1"/>
            <a:stCxn id="28685" idx="6"/>
            <a:endCxn id="28679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9" name="AutoShape 26">
            <a:extLst>
              <a:ext uri="{FF2B5EF4-FFF2-40B4-BE49-F238E27FC236}">
                <a16:creationId xmlns:a16="http://schemas.microsoft.com/office/drawing/2014/main" id="{DC34FDBD-63F2-BAD8-FB8A-25D624E006A5}"/>
              </a:ext>
            </a:extLst>
          </p:cNvPr>
          <p:cNvCxnSpPr>
            <a:cxnSpLocks noChangeShapeType="1"/>
            <a:stCxn id="28684" idx="6"/>
            <a:endCxn id="28685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0" name="Oval 27">
            <a:extLst>
              <a:ext uri="{FF2B5EF4-FFF2-40B4-BE49-F238E27FC236}">
                <a16:creationId xmlns:a16="http://schemas.microsoft.com/office/drawing/2014/main" id="{E04CF8D2-28E1-79F3-9F70-7311A4A979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8701" name="AutoShape 28">
            <a:extLst>
              <a:ext uri="{FF2B5EF4-FFF2-40B4-BE49-F238E27FC236}">
                <a16:creationId xmlns:a16="http://schemas.microsoft.com/office/drawing/2014/main" id="{EAA73A47-C37F-D837-9B25-DBBDD63CE75B}"/>
              </a:ext>
            </a:extLst>
          </p:cNvPr>
          <p:cNvCxnSpPr>
            <a:cxnSpLocks noChangeShapeType="1"/>
            <a:stCxn id="28700" idx="0"/>
            <a:endCxn id="28679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8702" name="Group 29">
            <a:extLst>
              <a:ext uri="{FF2B5EF4-FFF2-40B4-BE49-F238E27FC236}">
                <a16:creationId xmlns:a16="http://schemas.microsoft.com/office/drawing/2014/main" id="{BAFC6391-4DC6-8B86-0629-5F3CD5FD410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28721" name="Rectangle 30">
              <a:extLst>
                <a:ext uri="{FF2B5EF4-FFF2-40B4-BE49-F238E27FC236}">
                  <a16:creationId xmlns:a16="http://schemas.microsoft.com/office/drawing/2014/main" id="{792A815C-EFEC-0D14-F628-0119EE1A3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28722" name="Rectangle 31">
              <a:extLst>
                <a:ext uri="{FF2B5EF4-FFF2-40B4-BE49-F238E27FC236}">
                  <a16:creationId xmlns:a16="http://schemas.microsoft.com/office/drawing/2014/main" id="{255A01AA-B269-34B7-A45A-96DD40981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28723" name="Rectangle 32">
              <a:extLst>
                <a:ext uri="{FF2B5EF4-FFF2-40B4-BE49-F238E27FC236}">
                  <a16:creationId xmlns:a16="http://schemas.microsoft.com/office/drawing/2014/main" id="{8230FA34-62A2-0F9C-A437-B9E82C89B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28724" name="Rectangle 33">
              <a:extLst>
                <a:ext uri="{FF2B5EF4-FFF2-40B4-BE49-F238E27FC236}">
                  <a16:creationId xmlns:a16="http://schemas.microsoft.com/office/drawing/2014/main" id="{C67FE888-29B3-4C74-A746-52ACBB3A2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28703" name="Group 34">
            <a:extLst>
              <a:ext uri="{FF2B5EF4-FFF2-40B4-BE49-F238E27FC236}">
                <a16:creationId xmlns:a16="http://schemas.microsoft.com/office/drawing/2014/main" id="{F3345E7C-3C34-6B13-F7FD-445113BDAABE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28717" name="Rectangle 35">
              <a:extLst>
                <a:ext uri="{FF2B5EF4-FFF2-40B4-BE49-F238E27FC236}">
                  <a16:creationId xmlns:a16="http://schemas.microsoft.com/office/drawing/2014/main" id="{A6B6F3EA-6942-B2CC-6F32-7DE95B192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8718" name="Rectangle 36">
              <a:extLst>
                <a:ext uri="{FF2B5EF4-FFF2-40B4-BE49-F238E27FC236}">
                  <a16:creationId xmlns:a16="http://schemas.microsoft.com/office/drawing/2014/main" id="{75BAA9E4-558C-53FE-17DD-2B82EC54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8719" name="Rectangle 37">
              <a:extLst>
                <a:ext uri="{FF2B5EF4-FFF2-40B4-BE49-F238E27FC236}">
                  <a16:creationId xmlns:a16="http://schemas.microsoft.com/office/drawing/2014/main" id="{0A27818D-FB3C-9629-6639-967963A8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8720" name="Rectangle 38">
              <a:extLst>
                <a:ext uri="{FF2B5EF4-FFF2-40B4-BE49-F238E27FC236}">
                  <a16:creationId xmlns:a16="http://schemas.microsoft.com/office/drawing/2014/main" id="{EC254316-94A0-4945-FD72-90CBED91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28704" name="Oval 39">
            <a:extLst>
              <a:ext uri="{FF2B5EF4-FFF2-40B4-BE49-F238E27FC236}">
                <a16:creationId xmlns:a16="http://schemas.microsoft.com/office/drawing/2014/main" id="{1C24EF1D-DF8D-FBC3-AAAE-69CB6DDFF0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8705" name="Oval 40">
            <a:extLst>
              <a:ext uri="{FF2B5EF4-FFF2-40B4-BE49-F238E27FC236}">
                <a16:creationId xmlns:a16="http://schemas.microsoft.com/office/drawing/2014/main" id="{E557257F-D61C-26CD-BE92-7CBFF1F25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8706" name="Oval 41">
            <a:extLst>
              <a:ext uri="{FF2B5EF4-FFF2-40B4-BE49-F238E27FC236}">
                <a16:creationId xmlns:a16="http://schemas.microsoft.com/office/drawing/2014/main" id="{231B7BCD-C1A0-1B7A-EC41-5671226C8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8707" name="Oval 43">
            <a:extLst>
              <a:ext uri="{FF2B5EF4-FFF2-40B4-BE49-F238E27FC236}">
                <a16:creationId xmlns:a16="http://schemas.microsoft.com/office/drawing/2014/main" id="{558DD2D0-E252-B41A-1B37-CD9A3901B3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28708" name="AutoShape 44">
            <a:extLst>
              <a:ext uri="{FF2B5EF4-FFF2-40B4-BE49-F238E27FC236}">
                <a16:creationId xmlns:a16="http://schemas.microsoft.com/office/drawing/2014/main" id="{F5F50A3A-6F2B-1072-CC25-7E44C2D6AA1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9" name="AutoShape 45">
            <a:extLst>
              <a:ext uri="{FF2B5EF4-FFF2-40B4-BE49-F238E27FC236}">
                <a16:creationId xmlns:a16="http://schemas.microsoft.com/office/drawing/2014/main" id="{365D510F-0DB6-F849-6682-DB714884404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10" name="AutoShape 46">
            <a:extLst>
              <a:ext uri="{FF2B5EF4-FFF2-40B4-BE49-F238E27FC236}">
                <a16:creationId xmlns:a16="http://schemas.microsoft.com/office/drawing/2014/main" id="{267855CA-9EE2-974F-238C-120E094FD81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343275" y="3408363"/>
            <a:ext cx="1058863" cy="217487"/>
          </a:xfrm>
          <a:prstGeom prst="bentConnector3">
            <a:avLst>
              <a:gd name="adj1" fmla="val 2788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11" name="Rectangle 47">
            <a:extLst>
              <a:ext uri="{FF2B5EF4-FFF2-40B4-BE49-F238E27FC236}">
                <a16:creationId xmlns:a16="http://schemas.microsoft.com/office/drawing/2014/main" id="{C7C64059-D1B2-97CD-905F-6B3CA2F85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8712" name="Line 48">
            <a:extLst>
              <a:ext uri="{FF2B5EF4-FFF2-40B4-BE49-F238E27FC236}">
                <a16:creationId xmlns:a16="http://schemas.microsoft.com/office/drawing/2014/main" id="{F85FDAAE-6E93-5EBC-90D6-8B8D2D4D1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8713" name="Oval 49">
            <a:extLst>
              <a:ext uri="{FF2B5EF4-FFF2-40B4-BE49-F238E27FC236}">
                <a16:creationId xmlns:a16="http://schemas.microsoft.com/office/drawing/2014/main" id="{594B1477-C524-3681-A39B-1FAEC88752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8714" name="Line 50">
            <a:extLst>
              <a:ext uri="{FF2B5EF4-FFF2-40B4-BE49-F238E27FC236}">
                <a16:creationId xmlns:a16="http://schemas.microsoft.com/office/drawing/2014/main" id="{903BFA9C-64A3-3367-7412-6C67A961E8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8715" name="Rectangle 52">
            <a:extLst>
              <a:ext uri="{FF2B5EF4-FFF2-40B4-BE49-F238E27FC236}">
                <a16:creationId xmlns:a16="http://schemas.microsoft.com/office/drawing/2014/main" id="{8ADEF514-37BE-3B9B-94EE-8FABED01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53301" name="Rectangle 53">
            <a:extLst>
              <a:ext uri="{FF2B5EF4-FFF2-40B4-BE49-F238E27FC236}">
                <a16:creationId xmlns:a16="http://schemas.microsoft.com/office/drawing/2014/main" id="{73FC9934-70B2-9DF5-DE6C-8BAEE9C22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600" i="1">
                <a:solidFill>
                  <a:schemeClr val="accent1"/>
                </a:solidFill>
              </a:rPr>
              <a:t>link 23 into 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0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E36AC357-444C-C5D4-9337-F60639F5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C2B2326-4FAD-4440-96A0-4055B0722E20}" type="slidenum">
              <a:rPr lang="en-US" altLang="pt-BR" sz="800"/>
              <a:pPr/>
              <a:t>25</a:t>
            </a:fld>
            <a:endParaRPr lang="en-US" altLang="pt-BR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AF8FB82-5178-413C-214E-88D75410E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897E59C-D6DD-8742-EBD9-B31D746B77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29701" name="Oval 4">
            <a:extLst>
              <a:ext uri="{FF2B5EF4-FFF2-40B4-BE49-F238E27FC236}">
                <a16:creationId xmlns:a16="http://schemas.microsoft.com/office/drawing/2014/main" id="{5E308AB3-23EB-7872-554A-C0B4D5BCF9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29702" name="AutoShape 5">
            <a:extLst>
              <a:ext uri="{FF2B5EF4-FFF2-40B4-BE49-F238E27FC236}">
                <a16:creationId xmlns:a16="http://schemas.microsoft.com/office/drawing/2014/main" id="{60B61096-9F73-3A54-49B3-82C38BD43C85}"/>
              </a:ext>
            </a:extLst>
          </p:cNvPr>
          <p:cNvCxnSpPr>
            <a:cxnSpLocks noChangeShapeType="1"/>
            <a:stCxn id="29701" idx="0"/>
            <a:endCxn id="29708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3" name="Oval 6">
            <a:extLst>
              <a:ext uri="{FF2B5EF4-FFF2-40B4-BE49-F238E27FC236}">
                <a16:creationId xmlns:a16="http://schemas.microsoft.com/office/drawing/2014/main" id="{ADE27EE7-A61E-F377-9D7B-970A2F66A3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29704" name="Oval 7">
            <a:extLst>
              <a:ext uri="{FF2B5EF4-FFF2-40B4-BE49-F238E27FC236}">
                <a16:creationId xmlns:a16="http://schemas.microsoft.com/office/drawing/2014/main" id="{DAC60CA5-199F-EA28-0993-C82A7FF138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29705" name="AutoShape 8">
            <a:extLst>
              <a:ext uri="{FF2B5EF4-FFF2-40B4-BE49-F238E27FC236}">
                <a16:creationId xmlns:a16="http://schemas.microsoft.com/office/drawing/2014/main" id="{8ADC7553-7DCD-7A9A-7F33-2A7534DEA9B6}"/>
              </a:ext>
            </a:extLst>
          </p:cNvPr>
          <p:cNvCxnSpPr>
            <a:cxnSpLocks noChangeShapeType="1"/>
            <a:stCxn id="29708" idx="2"/>
            <a:endCxn id="29704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6" name="Oval 9">
            <a:extLst>
              <a:ext uri="{FF2B5EF4-FFF2-40B4-BE49-F238E27FC236}">
                <a16:creationId xmlns:a16="http://schemas.microsoft.com/office/drawing/2014/main" id="{F21D0955-F9A1-FEF8-37FE-F3E7FC4055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29707" name="AutoShape 10">
            <a:extLst>
              <a:ext uri="{FF2B5EF4-FFF2-40B4-BE49-F238E27FC236}">
                <a16:creationId xmlns:a16="http://schemas.microsoft.com/office/drawing/2014/main" id="{23751BE7-C2FA-BB28-930D-70346BE6E311}"/>
              </a:ext>
            </a:extLst>
          </p:cNvPr>
          <p:cNvCxnSpPr>
            <a:cxnSpLocks noChangeShapeType="1"/>
            <a:stCxn id="29704" idx="4"/>
            <a:endCxn id="29706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8" name="Oval 11">
            <a:extLst>
              <a:ext uri="{FF2B5EF4-FFF2-40B4-BE49-F238E27FC236}">
                <a16:creationId xmlns:a16="http://schemas.microsoft.com/office/drawing/2014/main" id="{3623AE1A-746A-6D6F-CB5B-01F30EAF17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9709" name="Oval 12">
            <a:extLst>
              <a:ext uri="{FF2B5EF4-FFF2-40B4-BE49-F238E27FC236}">
                <a16:creationId xmlns:a16="http://schemas.microsoft.com/office/drawing/2014/main" id="{70676922-F8B3-82FC-4064-17918D47E6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29710" name="Oval 13">
            <a:extLst>
              <a:ext uri="{FF2B5EF4-FFF2-40B4-BE49-F238E27FC236}">
                <a16:creationId xmlns:a16="http://schemas.microsoft.com/office/drawing/2014/main" id="{8477C66A-EE2F-FF46-01F5-B483F634A5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29711" name="Oval 14">
            <a:extLst>
              <a:ext uri="{FF2B5EF4-FFF2-40B4-BE49-F238E27FC236}">
                <a16:creationId xmlns:a16="http://schemas.microsoft.com/office/drawing/2014/main" id="{30E0E2F2-C915-D687-887D-D583E8C68D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29712" name="AutoShape 15">
            <a:extLst>
              <a:ext uri="{FF2B5EF4-FFF2-40B4-BE49-F238E27FC236}">
                <a16:creationId xmlns:a16="http://schemas.microsoft.com/office/drawing/2014/main" id="{5F8DD439-7273-FBAE-CE25-6FAE12A4C45D}"/>
              </a:ext>
            </a:extLst>
          </p:cNvPr>
          <p:cNvCxnSpPr>
            <a:cxnSpLocks noChangeShapeType="1"/>
            <a:stCxn id="29710" idx="0"/>
            <a:endCxn id="29711" idx="4"/>
          </p:cNvCxnSpPr>
          <p:nvPr/>
        </p:nvCxnSpPr>
        <p:spPr bwMode="auto">
          <a:xfrm flipV="1">
            <a:off x="10969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3" name="AutoShape 16">
            <a:extLst>
              <a:ext uri="{FF2B5EF4-FFF2-40B4-BE49-F238E27FC236}">
                <a16:creationId xmlns:a16="http://schemas.microsoft.com/office/drawing/2014/main" id="{ECB61907-11DB-3685-D466-BFA7C4731542}"/>
              </a:ext>
            </a:extLst>
          </p:cNvPr>
          <p:cNvCxnSpPr>
            <a:cxnSpLocks noChangeShapeType="1"/>
            <a:stCxn id="29720" idx="2"/>
            <a:endCxn id="29711" idx="6"/>
          </p:cNvCxnSpPr>
          <p:nvPr/>
        </p:nvCxnSpPr>
        <p:spPr bwMode="auto">
          <a:xfrm flipH="1">
            <a:off x="1279525" y="4233863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4" name="Oval 17">
            <a:extLst>
              <a:ext uri="{FF2B5EF4-FFF2-40B4-BE49-F238E27FC236}">
                <a16:creationId xmlns:a16="http://schemas.microsoft.com/office/drawing/2014/main" id="{404ABEBA-9394-3F42-0A73-1940B5FD23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29715" name="Oval 18">
            <a:extLst>
              <a:ext uri="{FF2B5EF4-FFF2-40B4-BE49-F238E27FC236}">
                <a16:creationId xmlns:a16="http://schemas.microsoft.com/office/drawing/2014/main" id="{D92A2829-967A-BC17-CC74-6E37A1EDE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29716" name="AutoShape 19">
            <a:extLst>
              <a:ext uri="{FF2B5EF4-FFF2-40B4-BE49-F238E27FC236}">
                <a16:creationId xmlns:a16="http://schemas.microsoft.com/office/drawing/2014/main" id="{AAF82C42-6D5C-9E45-248D-C40CC7934F5A}"/>
              </a:ext>
            </a:extLst>
          </p:cNvPr>
          <p:cNvCxnSpPr>
            <a:cxnSpLocks noChangeShapeType="1"/>
            <a:stCxn id="29714" idx="0"/>
            <a:endCxn id="29715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7" name="Oval 20">
            <a:extLst>
              <a:ext uri="{FF2B5EF4-FFF2-40B4-BE49-F238E27FC236}">
                <a16:creationId xmlns:a16="http://schemas.microsoft.com/office/drawing/2014/main" id="{37CE1552-333C-4553-F42A-26FDE2B2FB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29718" name="AutoShape 21">
            <a:extLst>
              <a:ext uri="{FF2B5EF4-FFF2-40B4-BE49-F238E27FC236}">
                <a16:creationId xmlns:a16="http://schemas.microsoft.com/office/drawing/2014/main" id="{5845B97E-6C31-163E-4E64-E3428DE8420E}"/>
              </a:ext>
            </a:extLst>
          </p:cNvPr>
          <p:cNvCxnSpPr>
            <a:cxnSpLocks noChangeShapeType="1"/>
            <a:stCxn id="29717" idx="0"/>
            <a:endCxn id="29720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9" name="AutoShape 22">
            <a:extLst>
              <a:ext uri="{FF2B5EF4-FFF2-40B4-BE49-F238E27FC236}">
                <a16:creationId xmlns:a16="http://schemas.microsoft.com/office/drawing/2014/main" id="{A3C2CFCA-97FE-828A-A974-48DDE359DD41}"/>
              </a:ext>
            </a:extLst>
          </p:cNvPr>
          <p:cNvCxnSpPr>
            <a:cxnSpLocks noChangeShapeType="1"/>
            <a:stCxn id="29715" idx="7"/>
            <a:endCxn id="29720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0" name="Oval 23">
            <a:extLst>
              <a:ext uri="{FF2B5EF4-FFF2-40B4-BE49-F238E27FC236}">
                <a16:creationId xmlns:a16="http://schemas.microsoft.com/office/drawing/2014/main" id="{8F8783DA-3558-B8CE-DDF8-FA766230F7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29721" name="AutoShape 24">
            <a:extLst>
              <a:ext uri="{FF2B5EF4-FFF2-40B4-BE49-F238E27FC236}">
                <a16:creationId xmlns:a16="http://schemas.microsoft.com/office/drawing/2014/main" id="{E2F425B1-F738-CA55-187A-F11EA280CDBF}"/>
              </a:ext>
            </a:extLst>
          </p:cNvPr>
          <p:cNvCxnSpPr>
            <a:cxnSpLocks noChangeShapeType="1"/>
            <a:stCxn id="29720" idx="6"/>
            <a:endCxn id="29704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5">
            <a:extLst>
              <a:ext uri="{FF2B5EF4-FFF2-40B4-BE49-F238E27FC236}">
                <a16:creationId xmlns:a16="http://schemas.microsoft.com/office/drawing/2014/main" id="{561A69CF-0158-6FEE-500D-1458E978FE9F}"/>
              </a:ext>
            </a:extLst>
          </p:cNvPr>
          <p:cNvCxnSpPr>
            <a:cxnSpLocks noChangeShapeType="1"/>
            <a:stCxn id="29709" idx="6"/>
            <a:endCxn id="29703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6">
            <a:extLst>
              <a:ext uri="{FF2B5EF4-FFF2-40B4-BE49-F238E27FC236}">
                <a16:creationId xmlns:a16="http://schemas.microsoft.com/office/drawing/2014/main" id="{8B469BEC-CF31-3515-7366-80E608F8F552}"/>
              </a:ext>
            </a:extLst>
          </p:cNvPr>
          <p:cNvCxnSpPr>
            <a:cxnSpLocks noChangeShapeType="1"/>
            <a:stCxn id="29708" idx="6"/>
            <a:endCxn id="29709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24" name="Oval 27">
            <a:extLst>
              <a:ext uri="{FF2B5EF4-FFF2-40B4-BE49-F238E27FC236}">
                <a16:creationId xmlns:a16="http://schemas.microsoft.com/office/drawing/2014/main" id="{EC24A806-CC24-3913-FF04-2A1BB4DE1A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29725" name="AutoShape 28">
            <a:extLst>
              <a:ext uri="{FF2B5EF4-FFF2-40B4-BE49-F238E27FC236}">
                <a16:creationId xmlns:a16="http://schemas.microsoft.com/office/drawing/2014/main" id="{3DA883F6-05C2-5D29-9516-6B0051F682F4}"/>
              </a:ext>
            </a:extLst>
          </p:cNvPr>
          <p:cNvCxnSpPr>
            <a:cxnSpLocks noChangeShapeType="1"/>
            <a:stCxn id="29724" idx="0"/>
            <a:endCxn id="2970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26" name="Group 29">
            <a:extLst>
              <a:ext uri="{FF2B5EF4-FFF2-40B4-BE49-F238E27FC236}">
                <a16:creationId xmlns:a16="http://schemas.microsoft.com/office/drawing/2014/main" id="{D2523046-FA58-6A2F-7596-67D19821600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29744" name="Rectangle 30">
              <a:extLst>
                <a:ext uri="{FF2B5EF4-FFF2-40B4-BE49-F238E27FC236}">
                  <a16:creationId xmlns:a16="http://schemas.microsoft.com/office/drawing/2014/main" id="{17003739-1143-2231-757F-6FA3B7D0F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29745" name="Rectangle 31">
              <a:extLst>
                <a:ext uri="{FF2B5EF4-FFF2-40B4-BE49-F238E27FC236}">
                  <a16:creationId xmlns:a16="http://schemas.microsoft.com/office/drawing/2014/main" id="{61EA80A8-2BDB-594E-42C7-F10953941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29746" name="Rectangle 32">
              <a:extLst>
                <a:ext uri="{FF2B5EF4-FFF2-40B4-BE49-F238E27FC236}">
                  <a16:creationId xmlns:a16="http://schemas.microsoft.com/office/drawing/2014/main" id="{E91D5470-91D0-EC74-EB5A-D13EFE2B1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29747" name="Rectangle 33">
              <a:extLst>
                <a:ext uri="{FF2B5EF4-FFF2-40B4-BE49-F238E27FC236}">
                  <a16:creationId xmlns:a16="http://schemas.microsoft.com/office/drawing/2014/main" id="{92F4029F-1013-6558-6296-C1482048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29727" name="Group 34">
            <a:extLst>
              <a:ext uri="{FF2B5EF4-FFF2-40B4-BE49-F238E27FC236}">
                <a16:creationId xmlns:a16="http://schemas.microsoft.com/office/drawing/2014/main" id="{A245EDCC-95C0-0360-ECA9-DBB9EBFCBDF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29740" name="Rectangle 35">
              <a:extLst>
                <a:ext uri="{FF2B5EF4-FFF2-40B4-BE49-F238E27FC236}">
                  <a16:creationId xmlns:a16="http://schemas.microsoft.com/office/drawing/2014/main" id="{7E06E78E-8F57-6CC1-FD92-260D4BC37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9741" name="Rectangle 36">
              <a:extLst>
                <a:ext uri="{FF2B5EF4-FFF2-40B4-BE49-F238E27FC236}">
                  <a16:creationId xmlns:a16="http://schemas.microsoft.com/office/drawing/2014/main" id="{0858EC68-83E2-96F6-1A5E-6CD4B350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9742" name="Rectangle 37">
              <a:extLst>
                <a:ext uri="{FF2B5EF4-FFF2-40B4-BE49-F238E27FC236}">
                  <a16:creationId xmlns:a16="http://schemas.microsoft.com/office/drawing/2014/main" id="{9AB2E396-3C3B-A626-9BFE-299A7726E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29743" name="Rectangle 38">
              <a:extLst>
                <a:ext uri="{FF2B5EF4-FFF2-40B4-BE49-F238E27FC236}">
                  <a16:creationId xmlns:a16="http://schemas.microsoft.com/office/drawing/2014/main" id="{357C4B35-EB21-A485-F312-01070D0C5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29728" name="Oval 39">
            <a:extLst>
              <a:ext uri="{FF2B5EF4-FFF2-40B4-BE49-F238E27FC236}">
                <a16:creationId xmlns:a16="http://schemas.microsoft.com/office/drawing/2014/main" id="{4CD367DA-3F21-8BC2-004B-ACE120524B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9729" name="Oval 40">
            <a:extLst>
              <a:ext uri="{FF2B5EF4-FFF2-40B4-BE49-F238E27FC236}">
                <a16:creationId xmlns:a16="http://schemas.microsoft.com/office/drawing/2014/main" id="{0D292E42-B38A-4D6A-FBCE-710B6E6389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9730" name="Oval 41">
            <a:extLst>
              <a:ext uri="{FF2B5EF4-FFF2-40B4-BE49-F238E27FC236}">
                <a16:creationId xmlns:a16="http://schemas.microsoft.com/office/drawing/2014/main" id="{82B10ACD-72F2-DA56-1A95-A3D35FB33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29731" name="Oval 42">
            <a:extLst>
              <a:ext uri="{FF2B5EF4-FFF2-40B4-BE49-F238E27FC236}">
                <a16:creationId xmlns:a16="http://schemas.microsoft.com/office/drawing/2014/main" id="{A9E46BE7-3A83-4B7B-D2B9-B43E996F8B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29732" name="AutoShape 43">
            <a:extLst>
              <a:ext uri="{FF2B5EF4-FFF2-40B4-BE49-F238E27FC236}">
                <a16:creationId xmlns:a16="http://schemas.microsoft.com/office/drawing/2014/main" id="{D8B45499-98AF-EAEC-01F3-67F0BE9DA7C8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178844" y="1908969"/>
            <a:ext cx="1055688" cy="3219450"/>
          </a:xfrm>
          <a:prstGeom prst="bentConnector3">
            <a:avLst>
              <a:gd name="adj1" fmla="val 4676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33" name="AutoShape 44">
            <a:extLst>
              <a:ext uri="{FF2B5EF4-FFF2-40B4-BE49-F238E27FC236}">
                <a16:creationId xmlns:a16="http://schemas.microsoft.com/office/drawing/2014/main" id="{2F63D7ED-1F6D-4686-6E08-A8F5732A195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34" name="Rectangle 45">
            <a:extLst>
              <a:ext uri="{FF2B5EF4-FFF2-40B4-BE49-F238E27FC236}">
                <a16:creationId xmlns:a16="http://schemas.microsoft.com/office/drawing/2014/main" id="{755255EC-5890-C732-F92F-D8967B4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343535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29735" name="Line 46">
            <a:extLst>
              <a:ext uri="{FF2B5EF4-FFF2-40B4-BE49-F238E27FC236}">
                <a16:creationId xmlns:a16="http://schemas.microsoft.com/office/drawing/2014/main" id="{0FD0BB36-00A7-72C6-3957-2F717F313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3" y="3717925"/>
            <a:ext cx="327025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9736" name="Oval 47">
            <a:extLst>
              <a:ext uri="{FF2B5EF4-FFF2-40B4-BE49-F238E27FC236}">
                <a16:creationId xmlns:a16="http://schemas.microsoft.com/office/drawing/2014/main" id="{A7846FAC-6BF7-0BAD-9FA8-31318A060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98925" y="48863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29737" name="Line 48">
            <a:extLst>
              <a:ext uri="{FF2B5EF4-FFF2-40B4-BE49-F238E27FC236}">
                <a16:creationId xmlns:a16="http://schemas.microsoft.com/office/drawing/2014/main" id="{080517E5-EF4B-0296-D138-00A4C03E85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6738" y="4414838"/>
            <a:ext cx="409575" cy="471487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29738" name="Rectangle 51">
            <a:extLst>
              <a:ext uri="{FF2B5EF4-FFF2-40B4-BE49-F238E27FC236}">
                <a16:creationId xmlns:a16="http://schemas.microsoft.com/office/drawing/2014/main" id="{CED5E53F-07B8-BA10-DAAC-E8CF65DE8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55348" name="Rectangle 52">
            <a:extLst>
              <a:ext uri="{FF2B5EF4-FFF2-40B4-BE49-F238E27FC236}">
                <a16:creationId xmlns:a16="http://schemas.microsoft.com/office/drawing/2014/main" id="{433177C5-EE33-6E5D-C2D3-5477A0C79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600" i="1">
                <a:solidFill>
                  <a:schemeClr val="accent1"/>
                </a:solidFill>
              </a:rPr>
              <a:t>link 17 into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>
            <a:extLst>
              <a:ext uri="{FF2B5EF4-FFF2-40B4-BE49-F238E27FC236}">
                <a16:creationId xmlns:a16="http://schemas.microsoft.com/office/drawing/2014/main" id="{005E2978-6A53-F1F7-90D6-B2BFDAA1E7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49EC73C-C8FA-40B7-A545-FEB8843B8174}" type="slidenum">
              <a:rPr lang="en-US" altLang="pt-BR" sz="800"/>
              <a:pPr/>
              <a:t>26</a:t>
            </a:fld>
            <a:endParaRPr lang="en-US" altLang="pt-BR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CB94CD2-E6D6-CD75-AE9A-C4317B026F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F44FDA6-C3CD-228E-D35D-CA1A5AF3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0B05093B-BBFD-7F96-AA3D-894489292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0726" name="AutoShape 5">
            <a:extLst>
              <a:ext uri="{FF2B5EF4-FFF2-40B4-BE49-F238E27FC236}">
                <a16:creationId xmlns:a16="http://schemas.microsoft.com/office/drawing/2014/main" id="{B8CF36FB-FB6E-C3D9-E96F-FD8A01C4E2CB}"/>
              </a:ext>
            </a:extLst>
          </p:cNvPr>
          <p:cNvCxnSpPr>
            <a:cxnSpLocks noChangeShapeType="1"/>
            <a:stCxn id="30725" idx="0"/>
            <a:endCxn id="30732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7" name="Oval 6">
            <a:extLst>
              <a:ext uri="{FF2B5EF4-FFF2-40B4-BE49-F238E27FC236}">
                <a16:creationId xmlns:a16="http://schemas.microsoft.com/office/drawing/2014/main" id="{8F56C158-7530-31FC-C904-B19AEA9C96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152E632B-DD89-487A-1CE3-B2D89C7084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0729" name="AutoShape 8">
            <a:extLst>
              <a:ext uri="{FF2B5EF4-FFF2-40B4-BE49-F238E27FC236}">
                <a16:creationId xmlns:a16="http://schemas.microsoft.com/office/drawing/2014/main" id="{368DBDDD-60ED-9440-566E-1DE8B5A4E2D6}"/>
              </a:ext>
            </a:extLst>
          </p:cNvPr>
          <p:cNvCxnSpPr>
            <a:cxnSpLocks noChangeShapeType="1"/>
            <a:stCxn id="30732" idx="2"/>
            <a:endCxn id="30728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0" name="Oval 9">
            <a:extLst>
              <a:ext uri="{FF2B5EF4-FFF2-40B4-BE49-F238E27FC236}">
                <a16:creationId xmlns:a16="http://schemas.microsoft.com/office/drawing/2014/main" id="{71690C2A-1070-6D60-E7D9-B143CA1370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0731" name="AutoShape 10">
            <a:extLst>
              <a:ext uri="{FF2B5EF4-FFF2-40B4-BE49-F238E27FC236}">
                <a16:creationId xmlns:a16="http://schemas.microsoft.com/office/drawing/2014/main" id="{BB316D73-C133-A370-140E-A1865C050D0D}"/>
              </a:ext>
            </a:extLst>
          </p:cNvPr>
          <p:cNvCxnSpPr>
            <a:cxnSpLocks noChangeShapeType="1"/>
            <a:stCxn id="30728" idx="4"/>
            <a:endCxn id="30730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2" name="Oval 11">
            <a:extLst>
              <a:ext uri="{FF2B5EF4-FFF2-40B4-BE49-F238E27FC236}">
                <a16:creationId xmlns:a16="http://schemas.microsoft.com/office/drawing/2014/main" id="{0F2D6A67-983E-05F4-22D9-B4D71B9B0F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0733" name="Oval 12">
            <a:extLst>
              <a:ext uri="{FF2B5EF4-FFF2-40B4-BE49-F238E27FC236}">
                <a16:creationId xmlns:a16="http://schemas.microsoft.com/office/drawing/2014/main" id="{0E9A8284-A301-A319-32EE-A5D3F6FE66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0734" name="Oval 13">
            <a:extLst>
              <a:ext uri="{FF2B5EF4-FFF2-40B4-BE49-F238E27FC236}">
                <a16:creationId xmlns:a16="http://schemas.microsoft.com/office/drawing/2014/main" id="{6410CBCF-D7F3-A854-4C0D-DF833740D2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0735" name="AutoShape 14">
            <a:extLst>
              <a:ext uri="{FF2B5EF4-FFF2-40B4-BE49-F238E27FC236}">
                <a16:creationId xmlns:a16="http://schemas.microsoft.com/office/drawing/2014/main" id="{94374989-7F9E-39F4-065B-E350781E947F}"/>
              </a:ext>
            </a:extLst>
          </p:cNvPr>
          <p:cNvCxnSpPr>
            <a:cxnSpLocks noChangeShapeType="1"/>
            <a:stCxn id="30754" idx="0"/>
            <a:endCxn id="3073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6" name="Oval 15">
            <a:extLst>
              <a:ext uri="{FF2B5EF4-FFF2-40B4-BE49-F238E27FC236}">
                <a16:creationId xmlns:a16="http://schemas.microsoft.com/office/drawing/2014/main" id="{18026B36-728C-0A65-5AE6-82BBDB4845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0737" name="Oval 16">
            <a:extLst>
              <a:ext uri="{FF2B5EF4-FFF2-40B4-BE49-F238E27FC236}">
                <a16:creationId xmlns:a16="http://schemas.microsoft.com/office/drawing/2014/main" id="{072E7598-B928-C733-452C-D3EC0B3E6C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84338" y="4953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0738" name="AutoShape 17">
            <a:extLst>
              <a:ext uri="{FF2B5EF4-FFF2-40B4-BE49-F238E27FC236}">
                <a16:creationId xmlns:a16="http://schemas.microsoft.com/office/drawing/2014/main" id="{30A2F29A-25F3-B745-F6A7-F406D5500476}"/>
              </a:ext>
            </a:extLst>
          </p:cNvPr>
          <p:cNvCxnSpPr>
            <a:cxnSpLocks noChangeShapeType="1"/>
            <a:stCxn id="30736" idx="0"/>
            <a:endCxn id="30737" idx="4"/>
          </p:cNvCxnSpPr>
          <p:nvPr/>
        </p:nvCxnSpPr>
        <p:spPr bwMode="auto">
          <a:xfrm flipV="1">
            <a:off x="1866900" y="5326063"/>
            <a:ext cx="0" cy="388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39" name="Oval 18">
            <a:extLst>
              <a:ext uri="{FF2B5EF4-FFF2-40B4-BE49-F238E27FC236}">
                <a16:creationId xmlns:a16="http://schemas.microsoft.com/office/drawing/2014/main" id="{A3B7823D-9418-210E-9744-4B30761A1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953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0740" name="AutoShape 19">
            <a:extLst>
              <a:ext uri="{FF2B5EF4-FFF2-40B4-BE49-F238E27FC236}">
                <a16:creationId xmlns:a16="http://schemas.microsoft.com/office/drawing/2014/main" id="{AB1B5BEB-7B31-7A96-6B8E-9631F0635443}"/>
              </a:ext>
            </a:extLst>
          </p:cNvPr>
          <p:cNvCxnSpPr>
            <a:cxnSpLocks noChangeShapeType="1"/>
            <a:stCxn id="30739" idx="0"/>
            <a:endCxn id="30742" idx="4"/>
          </p:cNvCxnSpPr>
          <p:nvPr/>
        </p:nvCxnSpPr>
        <p:spPr bwMode="auto">
          <a:xfrm flipV="1">
            <a:off x="2468563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1" name="AutoShape 20">
            <a:extLst>
              <a:ext uri="{FF2B5EF4-FFF2-40B4-BE49-F238E27FC236}">
                <a16:creationId xmlns:a16="http://schemas.microsoft.com/office/drawing/2014/main" id="{FDB360F0-D010-8AF3-AF40-531A9AD6E27C}"/>
              </a:ext>
            </a:extLst>
          </p:cNvPr>
          <p:cNvCxnSpPr>
            <a:cxnSpLocks noChangeShapeType="1"/>
            <a:stCxn id="30737" idx="7"/>
            <a:endCxn id="30742" idx="3"/>
          </p:cNvCxnSpPr>
          <p:nvPr/>
        </p:nvCxnSpPr>
        <p:spPr bwMode="auto">
          <a:xfrm flipV="1">
            <a:off x="1995488" y="4365625"/>
            <a:ext cx="344487" cy="641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2" name="Oval 21">
            <a:extLst>
              <a:ext uri="{FF2B5EF4-FFF2-40B4-BE49-F238E27FC236}">
                <a16:creationId xmlns:a16="http://schemas.microsoft.com/office/drawing/2014/main" id="{4129AF0C-5B29-4751-005B-0A0923E7CB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0743" name="AutoShape 22">
            <a:extLst>
              <a:ext uri="{FF2B5EF4-FFF2-40B4-BE49-F238E27FC236}">
                <a16:creationId xmlns:a16="http://schemas.microsoft.com/office/drawing/2014/main" id="{710F244F-F40D-7D64-0A62-6F2D83BFC14C}"/>
              </a:ext>
            </a:extLst>
          </p:cNvPr>
          <p:cNvCxnSpPr>
            <a:cxnSpLocks noChangeShapeType="1"/>
            <a:stCxn id="30742" idx="6"/>
            <a:endCxn id="30728" idx="2"/>
          </p:cNvCxnSpPr>
          <p:nvPr/>
        </p:nvCxnSpPr>
        <p:spPr bwMode="auto">
          <a:xfrm>
            <a:off x="2651125" y="4233863"/>
            <a:ext cx="2165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4" name="AutoShape 23">
            <a:extLst>
              <a:ext uri="{FF2B5EF4-FFF2-40B4-BE49-F238E27FC236}">
                <a16:creationId xmlns:a16="http://schemas.microsoft.com/office/drawing/2014/main" id="{A8D2C0D3-87C3-16D7-832D-488E03EA38F8}"/>
              </a:ext>
            </a:extLst>
          </p:cNvPr>
          <p:cNvCxnSpPr>
            <a:cxnSpLocks noChangeShapeType="1"/>
            <a:stCxn id="30733" idx="6"/>
            <a:endCxn id="30727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45" name="AutoShape 24">
            <a:extLst>
              <a:ext uri="{FF2B5EF4-FFF2-40B4-BE49-F238E27FC236}">
                <a16:creationId xmlns:a16="http://schemas.microsoft.com/office/drawing/2014/main" id="{9475E089-70C9-381B-712B-74B4E140E5EB}"/>
              </a:ext>
            </a:extLst>
          </p:cNvPr>
          <p:cNvCxnSpPr>
            <a:cxnSpLocks noChangeShapeType="1"/>
            <a:stCxn id="30732" idx="6"/>
            <a:endCxn id="30733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46" name="Oval 25">
            <a:extLst>
              <a:ext uri="{FF2B5EF4-FFF2-40B4-BE49-F238E27FC236}">
                <a16:creationId xmlns:a16="http://schemas.microsoft.com/office/drawing/2014/main" id="{51098416-74F8-A4D1-E773-7BDC69D6F8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0747" name="AutoShape 26">
            <a:extLst>
              <a:ext uri="{FF2B5EF4-FFF2-40B4-BE49-F238E27FC236}">
                <a16:creationId xmlns:a16="http://schemas.microsoft.com/office/drawing/2014/main" id="{1A6D2455-27D7-0015-C772-91420FF4B387}"/>
              </a:ext>
            </a:extLst>
          </p:cNvPr>
          <p:cNvCxnSpPr>
            <a:cxnSpLocks noChangeShapeType="1"/>
            <a:stCxn id="30746" idx="0"/>
            <a:endCxn id="30727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0748" name="Group 27">
            <a:extLst>
              <a:ext uri="{FF2B5EF4-FFF2-40B4-BE49-F238E27FC236}">
                <a16:creationId xmlns:a16="http://schemas.microsoft.com/office/drawing/2014/main" id="{87172100-C7BD-374D-3FA4-A54248E256F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0767" name="Rectangle 28">
              <a:extLst>
                <a:ext uri="{FF2B5EF4-FFF2-40B4-BE49-F238E27FC236}">
                  <a16:creationId xmlns:a16="http://schemas.microsoft.com/office/drawing/2014/main" id="{0CA11D2A-5CE8-AC20-D98F-31DFC3554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0768" name="Rectangle 29">
              <a:extLst>
                <a:ext uri="{FF2B5EF4-FFF2-40B4-BE49-F238E27FC236}">
                  <a16:creationId xmlns:a16="http://schemas.microsoft.com/office/drawing/2014/main" id="{03D27671-BBE6-AB87-D95D-B16F18538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0769" name="Rectangle 30">
              <a:extLst>
                <a:ext uri="{FF2B5EF4-FFF2-40B4-BE49-F238E27FC236}">
                  <a16:creationId xmlns:a16="http://schemas.microsoft.com/office/drawing/2014/main" id="{46C6ECA0-A0E5-DB12-6E45-51EA1EA27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0770" name="Rectangle 31">
              <a:extLst>
                <a:ext uri="{FF2B5EF4-FFF2-40B4-BE49-F238E27FC236}">
                  <a16:creationId xmlns:a16="http://schemas.microsoft.com/office/drawing/2014/main" id="{111075AC-A0A3-112A-AD7F-1F9F2BF7D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0749" name="Group 32">
            <a:extLst>
              <a:ext uri="{FF2B5EF4-FFF2-40B4-BE49-F238E27FC236}">
                <a16:creationId xmlns:a16="http://schemas.microsoft.com/office/drawing/2014/main" id="{B6DFC76E-46CC-61F2-9AC9-2F7E696A70D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0763" name="Rectangle 33">
              <a:extLst>
                <a:ext uri="{FF2B5EF4-FFF2-40B4-BE49-F238E27FC236}">
                  <a16:creationId xmlns:a16="http://schemas.microsoft.com/office/drawing/2014/main" id="{6FB14611-47E1-BE1A-C229-D290763C7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0764" name="Rectangle 34">
              <a:extLst>
                <a:ext uri="{FF2B5EF4-FFF2-40B4-BE49-F238E27FC236}">
                  <a16:creationId xmlns:a16="http://schemas.microsoft.com/office/drawing/2014/main" id="{84915D8B-21FD-F8C3-0FB7-D03F4C4FE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0765" name="Rectangle 35">
              <a:extLst>
                <a:ext uri="{FF2B5EF4-FFF2-40B4-BE49-F238E27FC236}">
                  <a16:creationId xmlns:a16="http://schemas.microsoft.com/office/drawing/2014/main" id="{E7252A6A-7D05-40DA-B72D-6AA51DED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0766" name="Rectangle 36">
              <a:extLst>
                <a:ext uri="{FF2B5EF4-FFF2-40B4-BE49-F238E27FC236}">
                  <a16:creationId xmlns:a16="http://schemas.microsoft.com/office/drawing/2014/main" id="{F7A8454C-0B77-2F02-5FBD-C0DAE4D8B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0750" name="Oval 37">
            <a:extLst>
              <a:ext uri="{FF2B5EF4-FFF2-40B4-BE49-F238E27FC236}">
                <a16:creationId xmlns:a16="http://schemas.microsoft.com/office/drawing/2014/main" id="{8E2D5FAB-F4B5-D0A3-85C8-CBC0F478CD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0751" name="Oval 38">
            <a:extLst>
              <a:ext uri="{FF2B5EF4-FFF2-40B4-BE49-F238E27FC236}">
                <a16:creationId xmlns:a16="http://schemas.microsoft.com/office/drawing/2014/main" id="{39A8D93B-2B86-9127-39FE-224B06617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0752" name="Oval 39">
            <a:extLst>
              <a:ext uri="{FF2B5EF4-FFF2-40B4-BE49-F238E27FC236}">
                <a16:creationId xmlns:a16="http://schemas.microsoft.com/office/drawing/2014/main" id="{C18667AA-F43B-BE4F-4AE9-F53C86165E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0753" name="AutoShape 40">
            <a:extLst>
              <a:ext uri="{FF2B5EF4-FFF2-40B4-BE49-F238E27FC236}">
                <a16:creationId xmlns:a16="http://schemas.microsoft.com/office/drawing/2014/main" id="{B5C2D5C2-5F92-DB70-CF55-7D16A5980BBF}"/>
              </a:ext>
            </a:extLst>
          </p:cNvPr>
          <p:cNvCxnSpPr>
            <a:cxnSpLocks noChangeShapeType="1"/>
            <a:stCxn id="30734" idx="7"/>
            <a:endCxn id="30728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4" name="Oval 41">
            <a:extLst>
              <a:ext uri="{FF2B5EF4-FFF2-40B4-BE49-F238E27FC236}">
                <a16:creationId xmlns:a16="http://schemas.microsoft.com/office/drawing/2014/main" id="{9EE883F5-3D50-BCCE-A555-085D81236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0755" name="Oval 42">
            <a:extLst>
              <a:ext uri="{FF2B5EF4-FFF2-40B4-BE49-F238E27FC236}">
                <a16:creationId xmlns:a16="http://schemas.microsoft.com/office/drawing/2014/main" id="{9E6CF809-8D29-05B0-DBC7-3950213E87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0756" name="Oval 43">
            <a:extLst>
              <a:ext uri="{FF2B5EF4-FFF2-40B4-BE49-F238E27FC236}">
                <a16:creationId xmlns:a16="http://schemas.microsoft.com/office/drawing/2014/main" id="{0671A6F8-1A47-51CC-6635-03FA213FAF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0757" name="Line 44">
            <a:extLst>
              <a:ext uri="{FF2B5EF4-FFF2-40B4-BE49-F238E27FC236}">
                <a16:creationId xmlns:a16="http://schemas.microsoft.com/office/drawing/2014/main" id="{AC58DA26-75ED-B171-D483-ACF101AE95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30758" name="AutoShape 45">
            <a:extLst>
              <a:ext uri="{FF2B5EF4-FFF2-40B4-BE49-F238E27FC236}">
                <a16:creationId xmlns:a16="http://schemas.microsoft.com/office/drawing/2014/main" id="{5037D79D-3E3D-370C-1D17-B8B859D2128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036094" y="2423319"/>
            <a:ext cx="1055688" cy="2190750"/>
          </a:xfrm>
          <a:prstGeom prst="bentConnector3">
            <a:avLst>
              <a:gd name="adj1" fmla="val 6736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59" name="Rectangle 46">
            <a:extLst>
              <a:ext uri="{FF2B5EF4-FFF2-40B4-BE49-F238E27FC236}">
                <a16:creationId xmlns:a16="http://schemas.microsoft.com/office/drawing/2014/main" id="{3DC019F1-CE65-0C25-AFD1-09F560C0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0760" name="Line 47">
            <a:extLst>
              <a:ext uri="{FF2B5EF4-FFF2-40B4-BE49-F238E27FC236}">
                <a16:creationId xmlns:a16="http://schemas.microsoft.com/office/drawing/2014/main" id="{FAC28789-5770-62FA-930E-2DF240431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0761" name="Rectangle 50">
            <a:extLst>
              <a:ext uri="{FF2B5EF4-FFF2-40B4-BE49-F238E27FC236}">
                <a16:creationId xmlns:a16="http://schemas.microsoft.com/office/drawing/2014/main" id="{86597F66-6904-90DD-24E1-A88BFD0E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57395" name="Rectangle 51">
            <a:extLst>
              <a:ext uri="{FF2B5EF4-FFF2-40B4-BE49-F238E27FC236}">
                <a16:creationId xmlns:a16="http://schemas.microsoft.com/office/drawing/2014/main" id="{5D965559-E1FA-C9B2-2D18-02F6F24FE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5001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600" i="1">
                <a:solidFill>
                  <a:schemeClr val="accent1"/>
                </a:solidFill>
              </a:rPr>
              <a:t>link 24 into 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3EF20230-BFC7-779D-A039-9FB8CCB754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0B53B52-3629-4FD0-9403-11BFBF0772A9}" type="slidenum">
              <a:rPr lang="en-US" altLang="pt-BR" sz="800"/>
              <a:pPr/>
              <a:t>27</a:t>
            </a:fld>
            <a:endParaRPr lang="en-US" altLang="pt-BR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801169A-F12F-346C-F178-710B7C0720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A3D23BD-80B1-E1F0-19CD-D5F2A74C5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1749" name="Oval 4">
            <a:extLst>
              <a:ext uri="{FF2B5EF4-FFF2-40B4-BE49-F238E27FC236}">
                <a16:creationId xmlns:a16="http://schemas.microsoft.com/office/drawing/2014/main" id="{2A4C4146-57F6-E684-6A7D-98C859AF89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1750" name="AutoShape 5">
            <a:extLst>
              <a:ext uri="{FF2B5EF4-FFF2-40B4-BE49-F238E27FC236}">
                <a16:creationId xmlns:a16="http://schemas.microsoft.com/office/drawing/2014/main" id="{4F2FDA17-9B75-31E4-E410-3C4C01A35141}"/>
              </a:ext>
            </a:extLst>
          </p:cNvPr>
          <p:cNvCxnSpPr>
            <a:cxnSpLocks noChangeShapeType="1"/>
            <a:stCxn id="31749" idx="0"/>
            <a:endCxn id="31756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1" name="Oval 6">
            <a:extLst>
              <a:ext uri="{FF2B5EF4-FFF2-40B4-BE49-F238E27FC236}">
                <a16:creationId xmlns:a16="http://schemas.microsoft.com/office/drawing/2014/main" id="{BA7DC7C4-CDAC-0DA5-7C9B-06AEE73DF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1752" name="Oval 7">
            <a:extLst>
              <a:ext uri="{FF2B5EF4-FFF2-40B4-BE49-F238E27FC236}">
                <a16:creationId xmlns:a16="http://schemas.microsoft.com/office/drawing/2014/main" id="{750618ED-0727-6548-B7DE-BAF5D43038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1753" name="AutoShape 8">
            <a:extLst>
              <a:ext uri="{FF2B5EF4-FFF2-40B4-BE49-F238E27FC236}">
                <a16:creationId xmlns:a16="http://schemas.microsoft.com/office/drawing/2014/main" id="{2BF81BE3-80C3-683D-4E2F-95AC51D5762D}"/>
              </a:ext>
            </a:extLst>
          </p:cNvPr>
          <p:cNvCxnSpPr>
            <a:cxnSpLocks noChangeShapeType="1"/>
            <a:stCxn id="31756" idx="2"/>
            <a:endCxn id="31752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Oval 9">
            <a:extLst>
              <a:ext uri="{FF2B5EF4-FFF2-40B4-BE49-F238E27FC236}">
                <a16:creationId xmlns:a16="http://schemas.microsoft.com/office/drawing/2014/main" id="{0AA79E6B-1BB8-9493-051D-C90DD5E136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1755" name="AutoShape 10">
            <a:extLst>
              <a:ext uri="{FF2B5EF4-FFF2-40B4-BE49-F238E27FC236}">
                <a16:creationId xmlns:a16="http://schemas.microsoft.com/office/drawing/2014/main" id="{12985D4E-107C-C200-BD7C-3E00FAA8DFA7}"/>
              </a:ext>
            </a:extLst>
          </p:cNvPr>
          <p:cNvCxnSpPr>
            <a:cxnSpLocks noChangeShapeType="1"/>
            <a:stCxn id="31752" idx="4"/>
            <a:endCxn id="31754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6" name="Oval 11">
            <a:extLst>
              <a:ext uri="{FF2B5EF4-FFF2-40B4-BE49-F238E27FC236}">
                <a16:creationId xmlns:a16="http://schemas.microsoft.com/office/drawing/2014/main" id="{A71EDB33-AF16-57D9-6DB3-8B41D323D7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1757" name="Oval 12">
            <a:extLst>
              <a:ext uri="{FF2B5EF4-FFF2-40B4-BE49-F238E27FC236}">
                <a16:creationId xmlns:a16="http://schemas.microsoft.com/office/drawing/2014/main" id="{0DDD2032-5622-2CE4-D00D-05CAF49C0A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1758" name="Oval 13">
            <a:extLst>
              <a:ext uri="{FF2B5EF4-FFF2-40B4-BE49-F238E27FC236}">
                <a16:creationId xmlns:a16="http://schemas.microsoft.com/office/drawing/2014/main" id="{A5C0AB53-681A-8DBA-9C51-4BB807A7B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1759" name="Oval 14">
            <a:extLst>
              <a:ext uri="{FF2B5EF4-FFF2-40B4-BE49-F238E27FC236}">
                <a16:creationId xmlns:a16="http://schemas.microsoft.com/office/drawing/2014/main" id="{C7399E3F-5453-F5E3-3199-BAA29CD37A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1760" name="AutoShape 15">
            <a:extLst>
              <a:ext uri="{FF2B5EF4-FFF2-40B4-BE49-F238E27FC236}">
                <a16:creationId xmlns:a16="http://schemas.microsoft.com/office/drawing/2014/main" id="{F2F1CF8C-F7DB-4033-DAD0-B660171D73C6}"/>
              </a:ext>
            </a:extLst>
          </p:cNvPr>
          <p:cNvCxnSpPr>
            <a:cxnSpLocks noChangeShapeType="1"/>
            <a:stCxn id="31758" idx="0"/>
            <a:endCxn id="3175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1" name="Oval 16">
            <a:extLst>
              <a:ext uri="{FF2B5EF4-FFF2-40B4-BE49-F238E27FC236}">
                <a16:creationId xmlns:a16="http://schemas.microsoft.com/office/drawing/2014/main" id="{DB53611A-3E92-5973-A228-70FDE68463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1762" name="Oval 17">
            <a:extLst>
              <a:ext uri="{FF2B5EF4-FFF2-40B4-BE49-F238E27FC236}">
                <a16:creationId xmlns:a16="http://schemas.microsoft.com/office/drawing/2014/main" id="{F41D209C-9189-E88C-40FB-77262E2A00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1763" name="AutoShape 18">
            <a:extLst>
              <a:ext uri="{FF2B5EF4-FFF2-40B4-BE49-F238E27FC236}">
                <a16:creationId xmlns:a16="http://schemas.microsoft.com/office/drawing/2014/main" id="{BF38E6C8-99B6-B21D-D0AD-360CB6E77821}"/>
              </a:ext>
            </a:extLst>
          </p:cNvPr>
          <p:cNvCxnSpPr>
            <a:cxnSpLocks noChangeShapeType="1"/>
            <a:stCxn id="31761" idx="0"/>
            <a:endCxn id="3176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4" name="Oval 19">
            <a:extLst>
              <a:ext uri="{FF2B5EF4-FFF2-40B4-BE49-F238E27FC236}">
                <a16:creationId xmlns:a16="http://schemas.microsoft.com/office/drawing/2014/main" id="{66F6CCFE-64B0-7C64-2CA5-E8BA43C39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1765" name="AutoShape 20">
            <a:extLst>
              <a:ext uri="{FF2B5EF4-FFF2-40B4-BE49-F238E27FC236}">
                <a16:creationId xmlns:a16="http://schemas.microsoft.com/office/drawing/2014/main" id="{E431CA71-13C0-8FF5-428A-5C3EC6DE138A}"/>
              </a:ext>
            </a:extLst>
          </p:cNvPr>
          <p:cNvCxnSpPr>
            <a:cxnSpLocks noChangeShapeType="1"/>
            <a:stCxn id="31764" idx="0"/>
            <a:endCxn id="3176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6" name="AutoShape 21">
            <a:extLst>
              <a:ext uri="{FF2B5EF4-FFF2-40B4-BE49-F238E27FC236}">
                <a16:creationId xmlns:a16="http://schemas.microsoft.com/office/drawing/2014/main" id="{B6406A66-AFAD-811D-B42F-C98756CFE6AF}"/>
              </a:ext>
            </a:extLst>
          </p:cNvPr>
          <p:cNvCxnSpPr>
            <a:cxnSpLocks noChangeShapeType="1"/>
            <a:stCxn id="31762" idx="7"/>
            <a:endCxn id="3176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7" name="Oval 22">
            <a:extLst>
              <a:ext uri="{FF2B5EF4-FFF2-40B4-BE49-F238E27FC236}">
                <a16:creationId xmlns:a16="http://schemas.microsoft.com/office/drawing/2014/main" id="{DCD57254-7C4D-4C38-D75A-8E98C0738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1768" name="AutoShape 23">
            <a:extLst>
              <a:ext uri="{FF2B5EF4-FFF2-40B4-BE49-F238E27FC236}">
                <a16:creationId xmlns:a16="http://schemas.microsoft.com/office/drawing/2014/main" id="{FE52EB4B-463A-4039-3FAC-F31F5279F644}"/>
              </a:ext>
            </a:extLst>
          </p:cNvPr>
          <p:cNvCxnSpPr>
            <a:cxnSpLocks noChangeShapeType="1"/>
            <a:stCxn id="31767" idx="7"/>
            <a:endCxn id="31752" idx="2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9" name="AutoShape 24">
            <a:extLst>
              <a:ext uri="{FF2B5EF4-FFF2-40B4-BE49-F238E27FC236}">
                <a16:creationId xmlns:a16="http://schemas.microsoft.com/office/drawing/2014/main" id="{8AEA3037-677E-AF48-1490-857BAD6E95E4}"/>
              </a:ext>
            </a:extLst>
          </p:cNvPr>
          <p:cNvCxnSpPr>
            <a:cxnSpLocks noChangeShapeType="1"/>
            <a:stCxn id="31757" idx="6"/>
            <a:endCxn id="31751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70" name="AutoShape 25">
            <a:extLst>
              <a:ext uri="{FF2B5EF4-FFF2-40B4-BE49-F238E27FC236}">
                <a16:creationId xmlns:a16="http://schemas.microsoft.com/office/drawing/2014/main" id="{95279CC9-711B-6AF4-2F50-E833FAB7C767}"/>
              </a:ext>
            </a:extLst>
          </p:cNvPr>
          <p:cNvCxnSpPr>
            <a:cxnSpLocks noChangeShapeType="1"/>
            <a:stCxn id="31756" idx="6"/>
            <a:endCxn id="31757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71" name="Oval 26">
            <a:extLst>
              <a:ext uri="{FF2B5EF4-FFF2-40B4-BE49-F238E27FC236}">
                <a16:creationId xmlns:a16="http://schemas.microsoft.com/office/drawing/2014/main" id="{5C926EE2-2B5D-E466-DEAD-E1D146E3F9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1772" name="AutoShape 27">
            <a:extLst>
              <a:ext uri="{FF2B5EF4-FFF2-40B4-BE49-F238E27FC236}">
                <a16:creationId xmlns:a16="http://schemas.microsoft.com/office/drawing/2014/main" id="{F128E2CB-E26A-149B-BC74-14B9E62545DB}"/>
              </a:ext>
            </a:extLst>
          </p:cNvPr>
          <p:cNvCxnSpPr>
            <a:cxnSpLocks noChangeShapeType="1"/>
            <a:stCxn id="31771" idx="0"/>
            <a:endCxn id="31751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1773" name="Group 28">
            <a:extLst>
              <a:ext uri="{FF2B5EF4-FFF2-40B4-BE49-F238E27FC236}">
                <a16:creationId xmlns:a16="http://schemas.microsoft.com/office/drawing/2014/main" id="{B0D2C6BB-B757-7A42-5550-8BF1C131C5E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1790" name="Rectangle 29">
              <a:extLst>
                <a:ext uri="{FF2B5EF4-FFF2-40B4-BE49-F238E27FC236}">
                  <a16:creationId xmlns:a16="http://schemas.microsoft.com/office/drawing/2014/main" id="{99CD53A1-4CE8-6F7D-749F-BA71A324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1791" name="Rectangle 30">
              <a:extLst>
                <a:ext uri="{FF2B5EF4-FFF2-40B4-BE49-F238E27FC236}">
                  <a16:creationId xmlns:a16="http://schemas.microsoft.com/office/drawing/2014/main" id="{586C496C-2363-85BE-7BDD-5ADD9A65D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1792" name="Rectangle 31">
              <a:extLst>
                <a:ext uri="{FF2B5EF4-FFF2-40B4-BE49-F238E27FC236}">
                  <a16:creationId xmlns:a16="http://schemas.microsoft.com/office/drawing/2014/main" id="{0A97C7CE-CED0-8FA1-6A03-D0CE0C747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1793" name="Rectangle 32">
              <a:extLst>
                <a:ext uri="{FF2B5EF4-FFF2-40B4-BE49-F238E27FC236}">
                  <a16:creationId xmlns:a16="http://schemas.microsoft.com/office/drawing/2014/main" id="{2E3949D5-7677-DF15-A243-9DC95F07A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1774" name="Group 33">
            <a:extLst>
              <a:ext uri="{FF2B5EF4-FFF2-40B4-BE49-F238E27FC236}">
                <a16:creationId xmlns:a16="http://schemas.microsoft.com/office/drawing/2014/main" id="{C1791055-3DCD-4805-3809-190409738ED7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1786" name="Rectangle 34">
              <a:extLst>
                <a:ext uri="{FF2B5EF4-FFF2-40B4-BE49-F238E27FC236}">
                  <a16:creationId xmlns:a16="http://schemas.microsoft.com/office/drawing/2014/main" id="{332043A1-4ECB-11B8-E786-2BC20AF40A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1787" name="Rectangle 35">
              <a:extLst>
                <a:ext uri="{FF2B5EF4-FFF2-40B4-BE49-F238E27FC236}">
                  <a16:creationId xmlns:a16="http://schemas.microsoft.com/office/drawing/2014/main" id="{4E01E87B-971F-24BF-5054-332D6F536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1788" name="Rectangle 36">
              <a:extLst>
                <a:ext uri="{FF2B5EF4-FFF2-40B4-BE49-F238E27FC236}">
                  <a16:creationId xmlns:a16="http://schemas.microsoft.com/office/drawing/2014/main" id="{E6B8BBD4-9BA8-6396-B6FF-0BB8791CA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1789" name="Rectangle 37">
              <a:extLst>
                <a:ext uri="{FF2B5EF4-FFF2-40B4-BE49-F238E27FC236}">
                  <a16:creationId xmlns:a16="http://schemas.microsoft.com/office/drawing/2014/main" id="{869DC030-46A0-7D8B-712C-E538C9B2B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1775" name="Oval 38">
            <a:extLst>
              <a:ext uri="{FF2B5EF4-FFF2-40B4-BE49-F238E27FC236}">
                <a16:creationId xmlns:a16="http://schemas.microsoft.com/office/drawing/2014/main" id="{CDEAAA09-E257-0666-FB2B-526936FE9A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1776" name="Oval 39">
            <a:extLst>
              <a:ext uri="{FF2B5EF4-FFF2-40B4-BE49-F238E27FC236}">
                <a16:creationId xmlns:a16="http://schemas.microsoft.com/office/drawing/2014/main" id="{B5538466-5E49-2516-CB90-991A413E0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1777" name="Oval 40">
            <a:extLst>
              <a:ext uri="{FF2B5EF4-FFF2-40B4-BE49-F238E27FC236}">
                <a16:creationId xmlns:a16="http://schemas.microsoft.com/office/drawing/2014/main" id="{EA3CFCD8-AABD-153A-515A-58B24C9969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1778" name="Oval 41">
            <a:extLst>
              <a:ext uri="{FF2B5EF4-FFF2-40B4-BE49-F238E27FC236}">
                <a16:creationId xmlns:a16="http://schemas.microsoft.com/office/drawing/2014/main" id="{FB347CE9-483F-FD3D-2D54-6A94975DA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1779" name="AutoShape 42">
            <a:extLst>
              <a:ext uri="{FF2B5EF4-FFF2-40B4-BE49-F238E27FC236}">
                <a16:creationId xmlns:a16="http://schemas.microsoft.com/office/drawing/2014/main" id="{2AE4CF81-99EA-0B43-39E8-9295876F992A}"/>
              </a:ext>
            </a:extLst>
          </p:cNvPr>
          <p:cNvCxnSpPr>
            <a:cxnSpLocks noChangeShapeType="1"/>
            <a:stCxn id="31759" idx="7"/>
            <a:endCxn id="31752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80" name="AutoShape 43">
            <a:extLst>
              <a:ext uri="{FF2B5EF4-FFF2-40B4-BE49-F238E27FC236}">
                <a16:creationId xmlns:a16="http://schemas.microsoft.com/office/drawing/2014/main" id="{017B224B-154B-D785-85DA-A0E376D78350}"/>
              </a:ext>
            </a:extLst>
          </p:cNvPr>
          <p:cNvCxnSpPr>
            <a:cxnSpLocks noChangeShapeType="1"/>
            <a:stCxn id="31776" idx="4"/>
            <a:endCxn id="31752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81" name="Rectangle 44">
            <a:extLst>
              <a:ext uri="{FF2B5EF4-FFF2-40B4-BE49-F238E27FC236}">
                <a16:creationId xmlns:a16="http://schemas.microsoft.com/office/drawing/2014/main" id="{85B84D41-F769-8400-C76F-33CBE4A99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1782" name="Line 45">
            <a:extLst>
              <a:ext uri="{FF2B5EF4-FFF2-40B4-BE49-F238E27FC236}">
                <a16:creationId xmlns:a16="http://schemas.microsoft.com/office/drawing/2014/main" id="{9043D103-C156-F2E4-0FB9-5AF34606D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1783" name="Oval 46">
            <a:extLst>
              <a:ext uri="{FF2B5EF4-FFF2-40B4-BE49-F238E27FC236}">
                <a16:creationId xmlns:a16="http://schemas.microsoft.com/office/drawing/2014/main" id="{E4EA6626-EC11-0482-BCF7-A03F583F4B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57813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1784" name="Line 47">
            <a:extLst>
              <a:ext uri="{FF2B5EF4-FFF2-40B4-BE49-F238E27FC236}">
                <a16:creationId xmlns:a16="http://schemas.microsoft.com/office/drawing/2014/main" id="{8E61295C-610F-D50F-06A7-AB4F34F03D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2550" y="3740150"/>
            <a:ext cx="369888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1785" name="Rectangle 50">
            <a:extLst>
              <a:ext uri="{FF2B5EF4-FFF2-40B4-BE49-F238E27FC236}">
                <a16:creationId xmlns:a16="http://schemas.microsoft.com/office/drawing/2014/main" id="{154102CE-4D84-12A6-494F-6CDFFCBB8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>
            <a:extLst>
              <a:ext uri="{FF2B5EF4-FFF2-40B4-BE49-F238E27FC236}">
                <a16:creationId xmlns:a16="http://schemas.microsoft.com/office/drawing/2014/main" id="{214737AD-768B-7920-0CBD-8F2F9A6E4B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7D3B999-1C07-40A8-B060-2005679BD474}" type="slidenum">
              <a:rPr lang="en-US" altLang="pt-BR" sz="800"/>
              <a:pPr/>
              <a:t>28</a:t>
            </a:fld>
            <a:endParaRPr lang="en-US" altLang="pt-BR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1463EA4-A83C-0816-CCCB-B55DD2468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4F177273-E8C5-0E77-5A37-F94AE5CA43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2773" name="Oval 4">
            <a:extLst>
              <a:ext uri="{FF2B5EF4-FFF2-40B4-BE49-F238E27FC236}">
                <a16:creationId xmlns:a16="http://schemas.microsoft.com/office/drawing/2014/main" id="{BD9F5C20-46F4-B0D8-AC35-47C67E9E1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2774" name="AutoShape 5">
            <a:extLst>
              <a:ext uri="{FF2B5EF4-FFF2-40B4-BE49-F238E27FC236}">
                <a16:creationId xmlns:a16="http://schemas.microsoft.com/office/drawing/2014/main" id="{C8B1402F-9C63-534F-FEB5-4D9B6A603687}"/>
              </a:ext>
            </a:extLst>
          </p:cNvPr>
          <p:cNvCxnSpPr>
            <a:cxnSpLocks noChangeShapeType="1"/>
            <a:stCxn id="32773" idx="0"/>
            <a:endCxn id="32780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5" name="Oval 6">
            <a:extLst>
              <a:ext uri="{FF2B5EF4-FFF2-40B4-BE49-F238E27FC236}">
                <a16:creationId xmlns:a16="http://schemas.microsoft.com/office/drawing/2014/main" id="{053F5C30-214F-9C9C-DC3D-88EE04FBD4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2776" name="Oval 7">
            <a:extLst>
              <a:ext uri="{FF2B5EF4-FFF2-40B4-BE49-F238E27FC236}">
                <a16:creationId xmlns:a16="http://schemas.microsoft.com/office/drawing/2014/main" id="{198B0B6A-B16A-C4F4-8042-0B6AD3679F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2777" name="AutoShape 8">
            <a:extLst>
              <a:ext uri="{FF2B5EF4-FFF2-40B4-BE49-F238E27FC236}">
                <a16:creationId xmlns:a16="http://schemas.microsoft.com/office/drawing/2014/main" id="{9354D0B0-B5C1-97DE-AD4F-84A054D470FB}"/>
              </a:ext>
            </a:extLst>
          </p:cNvPr>
          <p:cNvCxnSpPr>
            <a:cxnSpLocks noChangeShapeType="1"/>
            <a:stCxn id="32780" idx="2"/>
            <a:endCxn id="32776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8" name="Oval 9">
            <a:extLst>
              <a:ext uri="{FF2B5EF4-FFF2-40B4-BE49-F238E27FC236}">
                <a16:creationId xmlns:a16="http://schemas.microsoft.com/office/drawing/2014/main" id="{7A71F486-D531-6212-1535-8F2CAC6587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2779" name="AutoShape 10">
            <a:extLst>
              <a:ext uri="{FF2B5EF4-FFF2-40B4-BE49-F238E27FC236}">
                <a16:creationId xmlns:a16="http://schemas.microsoft.com/office/drawing/2014/main" id="{CA85260E-264A-9D64-CB74-4227BBE15684}"/>
              </a:ext>
            </a:extLst>
          </p:cNvPr>
          <p:cNvCxnSpPr>
            <a:cxnSpLocks noChangeShapeType="1"/>
            <a:stCxn id="32776" idx="4"/>
            <a:endCxn id="32778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0" name="Oval 11">
            <a:extLst>
              <a:ext uri="{FF2B5EF4-FFF2-40B4-BE49-F238E27FC236}">
                <a16:creationId xmlns:a16="http://schemas.microsoft.com/office/drawing/2014/main" id="{DE697615-FE3E-F8B4-5827-AF6CEFAF3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2781" name="Oval 12">
            <a:extLst>
              <a:ext uri="{FF2B5EF4-FFF2-40B4-BE49-F238E27FC236}">
                <a16:creationId xmlns:a16="http://schemas.microsoft.com/office/drawing/2014/main" id="{170A55E6-DE4F-6EE8-A274-0FC5C294F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2782" name="Oval 13">
            <a:extLst>
              <a:ext uri="{FF2B5EF4-FFF2-40B4-BE49-F238E27FC236}">
                <a16:creationId xmlns:a16="http://schemas.microsoft.com/office/drawing/2014/main" id="{240A2FF5-056A-6748-1B78-D7C9FC083F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2783" name="Oval 14">
            <a:extLst>
              <a:ext uri="{FF2B5EF4-FFF2-40B4-BE49-F238E27FC236}">
                <a16:creationId xmlns:a16="http://schemas.microsoft.com/office/drawing/2014/main" id="{E13D44AF-4DDA-FAF5-E2D4-BFBFE380C9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2784" name="AutoShape 15">
            <a:extLst>
              <a:ext uri="{FF2B5EF4-FFF2-40B4-BE49-F238E27FC236}">
                <a16:creationId xmlns:a16="http://schemas.microsoft.com/office/drawing/2014/main" id="{665FC910-8006-93C1-54CC-E0EE2F0D5421}"/>
              </a:ext>
            </a:extLst>
          </p:cNvPr>
          <p:cNvCxnSpPr>
            <a:cxnSpLocks noChangeShapeType="1"/>
            <a:stCxn id="32782" idx="0"/>
            <a:endCxn id="32783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Oval 16">
            <a:extLst>
              <a:ext uri="{FF2B5EF4-FFF2-40B4-BE49-F238E27FC236}">
                <a16:creationId xmlns:a16="http://schemas.microsoft.com/office/drawing/2014/main" id="{A869A1C7-6D49-7023-F426-45EA250B81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2786" name="Oval 17">
            <a:extLst>
              <a:ext uri="{FF2B5EF4-FFF2-40B4-BE49-F238E27FC236}">
                <a16:creationId xmlns:a16="http://schemas.microsoft.com/office/drawing/2014/main" id="{A213C701-8037-7C57-F7DA-7AAD3BF5FE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2787" name="AutoShape 18">
            <a:extLst>
              <a:ext uri="{FF2B5EF4-FFF2-40B4-BE49-F238E27FC236}">
                <a16:creationId xmlns:a16="http://schemas.microsoft.com/office/drawing/2014/main" id="{6858BE66-5122-C01C-38D3-0192AE98AB76}"/>
              </a:ext>
            </a:extLst>
          </p:cNvPr>
          <p:cNvCxnSpPr>
            <a:cxnSpLocks noChangeShapeType="1"/>
            <a:stCxn id="32785" idx="0"/>
            <a:endCxn id="32786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8" name="Oval 19">
            <a:extLst>
              <a:ext uri="{FF2B5EF4-FFF2-40B4-BE49-F238E27FC236}">
                <a16:creationId xmlns:a16="http://schemas.microsoft.com/office/drawing/2014/main" id="{8165F83B-8A8F-0EDB-B11D-195DE4FB09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2789" name="AutoShape 20">
            <a:extLst>
              <a:ext uri="{FF2B5EF4-FFF2-40B4-BE49-F238E27FC236}">
                <a16:creationId xmlns:a16="http://schemas.microsoft.com/office/drawing/2014/main" id="{8EEA8A8D-17AC-C7EA-E9C9-4FBFBF677510}"/>
              </a:ext>
            </a:extLst>
          </p:cNvPr>
          <p:cNvCxnSpPr>
            <a:cxnSpLocks noChangeShapeType="1"/>
            <a:stCxn id="32788" idx="0"/>
            <a:endCxn id="32791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1">
            <a:extLst>
              <a:ext uri="{FF2B5EF4-FFF2-40B4-BE49-F238E27FC236}">
                <a16:creationId xmlns:a16="http://schemas.microsoft.com/office/drawing/2014/main" id="{75434499-D078-04A6-2A4C-258CE98E26D0}"/>
              </a:ext>
            </a:extLst>
          </p:cNvPr>
          <p:cNvCxnSpPr>
            <a:cxnSpLocks noChangeShapeType="1"/>
            <a:stCxn id="32786" idx="7"/>
            <a:endCxn id="32791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1" name="Oval 22">
            <a:extLst>
              <a:ext uri="{FF2B5EF4-FFF2-40B4-BE49-F238E27FC236}">
                <a16:creationId xmlns:a16="http://schemas.microsoft.com/office/drawing/2014/main" id="{D6D84433-A64F-76FF-AE5D-4748457AD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4F647593-BFC0-CBA0-C975-3B844A90BD17}"/>
              </a:ext>
            </a:extLst>
          </p:cNvPr>
          <p:cNvCxnSpPr>
            <a:cxnSpLocks noChangeShapeType="1"/>
            <a:stCxn id="32781" idx="6"/>
            <a:endCxn id="32775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3" name="AutoShape 25">
            <a:extLst>
              <a:ext uri="{FF2B5EF4-FFF2-40B4-BE49-F238E27FC236}">
                <a16:creationId xmlns:a16="http://schemas.microsoft.com/office/drawing/2014/main" id="{3DC5F871-B0E7-C816-C01A-5C0997E99108}"/>
              </a:ext>
            </a:extLst>
          </p:cNvPr>
          <p:cNvCxnSpPr>
            <a:cxnSpLocks noChangeShapeType="1"/>
            <a:stCxn id="32780" idx="6"/>
            <a:endCxn id="32781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Oval 26">
            <a:extLst>
              <a:ext uri="{FF2B5EF4-FFF2-40B4-BE49-F238E27FC236}">
                <a16:creationId xmlns:a16="http://schemas.microsoft.com/office/drawing/2014/main" id="{7AE7C383-A07D-675E-C097-443E914C02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2795" name="AutoShape 27">
            <a:extLst>
              <a:ext uri="{FF2B5EF4-FFF2-40B4-BE49-F238E27FC236}">
                <a16:creationId xmlns:a16="http://schemas.microsoft.com/office/drawing/2014/main" id="{8E3F8D0D-E2F5-CA61-9A3F-6826EB06820C}"/>
              </a:ext>
            </a:extLst>
          </p:cNvPr>
          <p:cNvCxnSpPr>
            <a:cxnSpLocks noChangeShapeType="1"/>
            <a:stCxn id="32794" idx="0"/>
            <a:endCxn id="32775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2796" name="Group 28">
            <a:extLst>
              <a:ext uri="{FF2B5EF4-FFF2-40B4-BE49-F238E27FC236}">
                <a16:creationId xmlns:a16="http://schemas.microsoft.com/office/drawing/2014/main" id="{C1BDE12B-51CE-7AA4-60B3-EE9B53D4A80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2815" name="Rectangle 29">
              <a:extLst>
                <a:ext uri="{FF2B5EF4-FFF2-40B4-BE49-F238E27FC236}">
                  <a16:creationId xmlns:a16="http://schemas.microsoft.com/office/drawing/2014/main" id="{2568D791-C8DB-3F85-767E-A65EAFBBE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2816" name="Rectangle 30">
              <a:extLst>
                <a:ext uri="{FF2B5EF4-FFF2-40B4-BE49-F238E27FC236}">
                  <a16:creationId xmlns:a16="http://schemas.microsoft.com/office/drawing/2014/main" id="{6EEE1CEC-9259-83D6-D30A-C63BDF5D4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2817" name="Rectangle 31">
              <a:extLst>
                <a:ext uri="{FF2B5EF4-FFF2-40B4-BE49-F238E27FC236}">
                  <a16:creationId xmlns:a16="http://schemas.microsoft.com/office/drawing/2014/main" id="{D88EE745-FE91-FD41-BD5D-7F0631022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2818" name="Rectangle 32">
              <a:extLst>
                <a:ext uri="{FF2B5EF4-FFF2-40B4-BE49-F238E27FC236}">
                  <a16:creationId xmlns:a16="http://schemas.microsoft.com/office/drawing/2014/main" id="{01789CA7-1103-2639-62A4-7F5F0E5D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2797" name="Group 33">
            <a:extLst>
              <a:ext uri="{FF2B5EF4-FFF2-40B4-BE49-F238E27FC236}">
                <a16:creationId xmlns:a16="http://schemas.microsoft.com/office/drawing/2014/main" id="{C7E73384-A646-763D-41E1-073A368BE47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2811" name="Rectangle 34">
              <a:extLst>
                <a:ext uri="{FF2B5EF4-FFF2-40B4-BE49-F238E27FC236}">
                  <a16:creationId xmlns:a16="http://schemas.microsoft.com/office/drawing/2014/main" id="{90E0884E-2014-5254-E6A8-DE328EE8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2812" name="Rectangle 35">
              <a:extLst>
                <a:ext uri="{FF2B5EF4-FFF2-40B4-BE49-F238E27FC236}">
                  <a16:creationId xmlns:a16="http://schemas.microsoft.com/office/drawing/2014/main" id="{E3A04432-438B-0C23-4DE5-487A2C055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2813" name="Rectangle 36">
              <a:extLst>
                <a:ext uri="{FF2B5EF4-FFF2-40B4-BE49-F238E27FC236}">
                  <a16:creationId xmlns:a16="http://schemas.microsoft.com/office/drawing/2014/main" id="{4A023B02-B1A4-5E24-7F19-06AA7AEB7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2814" name="Rectangle 37">
              <a:extLst>
                <a:ext uri="{FF2B5EF4-FFF2-40B4-BE49-F238E27FC236}">
                  <a16:creationId xmlns:a16="http://schemas.microsoft.com/office/drawing/2014/main" id="{127B3063-9691-F95E-E4A8-CF85EDF07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2798" name="Oval 38">
            <a:extLst>
              <a:ext uri="{FF2B5EF4-FFF2-40B4-BE49-F238E27FC236}">
                <a16:creationId xmlns:a16="http://schemas.microsoft.com/office/drawing/2014/main" id="{1E08DE5B-A0A5-4D70-7ED4-D1404B86A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2799" name="Oval 39">
            <a:extLst>
              <a:ext uri="{FF2B5EF4-FFF2-40B4-BE49-F238E27FC236}">
                <a16:creationId xmlns:a16="http://schemas.microsoft.com/office/drawing/2014/main" id="{8CDB3098-C30C-74FC-6179-F8CEC80FB5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2800" name="Oval 40">
            <a:extLst>
              <a:ext uri="{FF2B5EF4-FFF2-40B4-BE49-F238E27FC236}">
                <a16:creationId xmlns:a16="http://schemas.microsoft.com/office/drawing/2014/main" id="{F9744A02-50B9-12C2-F917-9772CB55FE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2801" name="AutoShape 41">
            <a:extLst>
              <a:ext uri="{FF2B5EF4-FFF2-40B4-BE49-F238E27FC236}">
                <a16:creationId xmlns:a16="http://schemas.microsoft.com/office/drawing/2014/main" id="{73223AE3-A61F-8780-55B8-71613F1761F9}"/>
              </a:ext>
            </a:extLst>
          </p:cNvPr>
          <p:cNvCxnSpPr>
            <a:cxnSpLocks noChangeShapeType="1"/>
            <a:stCxn id="32783" idx="7"/>
            <a:endCxn id="32776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802" name="AutoShape 42">
            <a:extLst>
              <a:ext uri="{FF2B5EF4-FFF2-40B4-BE49-F238E27FC236}">
                <a16:creationId xmlns:a16="http://schemas.microsoft.com/office/drawing/2014/main" id="{FDF2ACDB-3335-B30D-CC50-E2C63C0744DA}"/>
              </a:ext>
            </a:extLst>
          </p:cNvPr>
          <p:cNvCxnSpPr>
            <a:cxnSpLocks noChangeShapeType="1"/>
            <a:stCxn id="32803" idx="4"/>
            <a:endCxn id="32776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3" name="Oval 43">
            <a:extLst>
              <a:ext uri="{FF2B5EF4-FFF2-40B4-BE49-F238E27FC236}">
                <a16:creationId xmlns:a16="http://schemas.microsoft.com/office/drawing/2014/main" id="{DF77A387-96FD-7E58-46E2-5CBFCC2A1D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2804" name="AutoShape 44">
            <a:extLst>
              <a:ext uri="{FF2B5EF4-FFF2-40B4-BE49-F238E27FC236}">
                <a16:creationId xmlns:a16="http://schemas.microsoft.com/office/drawing/2014/main" id="{41BF23C0-3310-0851-5368-3743B55495A2}"/>
              </a:ext>
            </a:extLst>
          </p:cNvPr>
          <p:cNvCxnSpPr>
            <a:cxnSpLocks noChangeShapeType="1"/>
            <a:stCxn id="32799" idx="4"/>
            <a:endCxn id="32780" idx="0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805" name="Rectangle 45">
            <a:extLst>
              <a:ext uri="{FF2B5EF4-FFF2-40B4-BE49-F238E27FC236}">
                <a16:creationId xmlns:a16="http://schemas.microsoft.com/office/drawing/2014/main" id="{C46A90E5-8444-0375-B146-832033FD3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2806" name="Line 46">
            <a:extLst>
              <a:ext uri="{FF2B5EF4-FFF2-40B4-BE49-F238E27FC236}">
                <a16:creationId xmlns:a16="http://schemas.microsoft.com/office/drawing/2014/main" id="{83997806-75B0-D8B7-4A2B-FE1D40BFB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2807" name="Oval 47">
            <a:extLst>
              <a:ext uri="{FF2B5EF4-FFF2-40B4-BE49-F238E27FC236}">
                <a16:creationId xmlns:a16="http://schemas.microsoft.com/office/drawing/2014/main" id="{1C0585F5-82BB-4951-D047-43D69A666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48450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2808" name="Line 48">
            <a:extLst>
              <a:ext uri="{FF2B5EF4-FFF2-40B4-BE49-F238E27FC236}">
                <a16:creationId xmlns:a16="http://schemas.microsoft.com/office/drawing/2014/main" id="{B34D9699-8162-F5F8-F7A7-F16D91CD7C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188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2809" name="Rectangle 50">
            <a:extLst>
              <a:ext uri="{FF2B5EF4-FFF2-40B4-BE49-F238E27FC236}">
                <a16:creationId xmlns:a16="http://schemas.microsoft.com/office/drawing/2014/main" id="{038FEFDC-2302-17CF-CC5C-5FD893856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32810" name="AutoShape 51">
            <a:extLst>
              <a:ext uri="{FF2B5EF4-FFF2-40B4-BE49-F238E27FC236}">
                <a16:creationId xmlns:a16="http://schemas.microsoft.com/office/drawing/2014/main" id="{98AF2D97-C5F0-6F3D-EB24-C1E1C6ADADF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C71FB477-9266-A3FC-2724-674BD45EF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31C948D-07AF-471E-9F8E-7422E423A81D}" type="slidenum">
              <a:rPr lang="en-US" altLang="pt-BR" sz="800"/>
              <a:pPr/>
              <a:t>29</a:t>
            </a:fld>
            <a:endParaRPr lang="en-US" altLang="pt-BR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F620126-0B11-771A-EA1D-809F47B550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Delete Min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4A2C998-5CA1-1BD2-CFAA-9926D36DF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id="{1A7AB8B0-B728-6705-9B51-7DC5C0E74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3798" name="AutoShape 5">
            <a:extLst>
              <a:ext uri="{FF2B5EF4-FFF2-40B4-BE49-F238E27FC236}">
                <a16:creationId xmlns:a16="http://schemas.microsoft.com/office/drawing/2014/main" id="{650A678A-BDF5-32CB-CCCD-58175A8AFF13}"/>
              </a:ext>
            </a:extLst>
          </p:cNvPr>
          <p:cNvCxnSpPr>
            <a:cxnSpLocks noChangeShapeType="1"/>
            <a:stCxn id="33797" idx="0"/>
            <a:endCxn id="33804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799" name="Oval 6">
            <a:extLst>
              <a:ext uri="{FF2B5EF4-FFF2-40B4-BE49-F238E27FC236}">
                <a16:creationId xmlns:a16="http://schemas.microsoft.com/office/drawing/2014/main" id="{32347907-0A75-24C2-6FF2-71CFEF203D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3800" name="Oval 7">
            <a:extLst>
              <a:ext uri="{FF2B5EF4-FFF2-40B4-BE49-F238E27FC236}">
                <a16:creationId xmlns:a16="http://schemas.microsoft.com/office/drawing/2014/main" id="{5E2EE44F-4C89-D54A-BB43-462F0AF1DF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3801" name="AutoShape 8">
            <a:extLst>
              <a:ext uri="{FF2B5EF4-FFF2-40B4-BE49-F238E27FC236}">
                <a16:creationId xmlns:a16="http://schemas.microsoft.com/office/drawing/2014/main" id="{3B5866D1-F51C-24C0-B5DE-6B63BF67358D}"/>
              </a:ext>
            </a:extLst>
          </p:cNvPr>
          <p:cNvCxnSpPr>
            <a:cxnSpLocks noChangeShapeType="1"/>
            <a:stCxn id="33804" idx="2"/>
            <a:endCxn id="33800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Oval 9">
            <a:extLst>
              <a:ext uri="{FF2B5EF4-FFF2-40B4-BE49-F238E27FC236}">
                <a16:creationId xmlns:a16="http://schemas.microsoft.com/office/drawing/2014/main" id="{C106FD38-284E-7E96-8654-3551DCD40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3803" name="AutoShape 10">
            <a:extLst>
              <a:ext uri="{FF2B5EF4-FFF2-40B4-BE49-F238E27FC236}">
                <a16:creationId xmlns:a16="http://schemas.microsoft.com/office/drawing/2014/main" id="{08DFCD8B-6A69-2CAA-1CEF-008EB88F2D64}"/>
              </a:ext>
            </a:extLst>
          </p:cNvPr>
          <p:cNvCxnSpPr>
            <a:cxnSpLocks noChangeShapeType="1"/>
            <a:stCxn id="33800" idx="4"/>
            <a:endCxn id="33802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4" name="Oval 11">
            <a:extLst>
              <a:ext uri="{FF2B5EF4-FFF2-40B4-BE49-F238E27FC236}">
                <a16:creationId xmlns:a16="http://schemas.microsoft.com/office/drawing/2014/main" id="{4EE68A4D-9600-FFA2-CC97-2FF714CB2E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3805" name="Oval 12">
            <a:extLst>
              <a:ext uri="{FF2B5EF4-FFF2-40B4-BE49-F238E27FC236}">
                <a16:creationId xmlns:a16="http://schemas.microsoft.com/office/drawing/2014/main" id="{9132C069-3579-07C8-634E-622AAADFE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3806" name="Oval 13">
            <a:extLst>
              <a:ext uri="{FF2B5EF4-FFF2-40B4-BE49-F238E27FC236}">
                <a16:creationId xmlns:a16="http://schemas.microsoft.com/office/drawing/2014/main" id="{2BFBA021-ABFB-46D1-7443-CA770E4E0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3807" name="Oval 14">
            <a:extLst>
              <a:ext uri="{FF2B5EF4-FFF2-40B4-BE49-F238E27FC236}">
                <a16:creationId xmlns:a16="http://schemas.microsoft.com/office/drawing/2014/main" id="{922ABBE0-A1D4-A6F4-A3B0-1666D5D329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3808" name="AutoShape 15">
            <a:extLst>
              <a:ext uri="{FF2B5EF4-FFF2-40B4-BE49-F238E27FC236}">
                <a16:creationId xmlns:a16="http://schemas.microsoft.com/office/drawing/2014/main" id="{7B1C2E73-3453-664A-0556-A949B187EA06}"/>
              </a:ext>
            </a:extLst>
          </p:cNvPr>
          <p:cNvCxnSpPr>
            <a:cxnSpLocks noChangeShapeType="1"/>
            <a:stCxn id="33806" idx="0"/>
            <a:endCxn id="33807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Oval 16">
            <a:extLst>
              <a:ext uri="{FF2B5EF4-FFF2-40B4-BE49-F238E27FC236}">
                <a16:creationId xmlns:a16="http://schemas.microsoft.com/office/drawing/2014/main" id="{DB961EC9-B042-2681-50CE-D88A8C4C26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3810" name="Oval 17">
            <a:extLst>
              <a:ext uri="{FF2B5EF4-FFF2-40B4-BE49-F238E27FC236}">
                <a16:creationId xmlns:a16="http://schemas.microsoft.com/office/drawing/2014/main" id="{8AA27514-7F25-8E17-68B3-DAC2F37E9D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3811" name="AutoShape 18">
            <a:extLst>
              <a:ext uri="{FF2B5EF4-FFF2-40B4-BE49-F238E27FC236}">
                <a16:creationId xmlns:a16="http://schemas.microsoft.com/office/drawing/2014/main" id="{E701838C-843E-FC23-BD7E-A582A7D9F25F}"/>
              </a:ext>
            </a:extLst>
          </p:cNvPr>
          <p:cNvCxnSpPr>
            <a:cxnSpLocks noChangeShapeType="1"/>
            <a:stCxn id="33809" idx="0"/>
            <a:endCxn id="33810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2" name="Oval 19">
            <a:extLst>
              <a:ext uri="{FF2B5EF4-FFF2-40B4-BE49-F238E27FC236}">
                <a16:creationId xmlns:a16="http://schemas.microsoft.com/office/drawing/2014/main" id="{F428B7C1-CA23-0433-9AC9-420CB306BE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3813" name="AutoShape 20">
            <a:extLst>
              <a:ext uri="{FF2B5EF4-FFF2-40B4-BE49-F238E27FC236}">
                <a16:creationId xmlns:a16="http://schemas.microsoft.com/office/drawing/2014/main" id="{C5C09F3B-06A8-FB27-B9AB-1011288A4AE3}"/>
              </a:ext>
            </a:extLst>
          </p:cNvPr>
          <p:cNvCxnSpPr>
            <a:cxnSpLocks noChangeShapeType="1"/>
            <a:stCxn id="33812" idx="0"/>
            <a:endCxn id="33815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1">
            <a:extLst>
              <a:ext uri="{FF2B5EF4-FFF2-40B4-BE49-F238E27FC236}">
                <a16:creationId xmlns:a16="http://schemas.microsoft.com/office/drawing/2014/main" id="{31A32E7A-4E14-6C8C-8288-EF82F226FF5B}"/>
              </a:ext>
            </a:extLst>
          </p:cNvPr>
          <p:cNvCxnSpPr>
            <a:cxnSpLocks noChangeShapeType="1"/>
            <a:stCxn id="33810" idx="7"/>
            <a:endCxn id="33815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5" name="Oval 22">
            <a:extLst>
              <a:ext uri="{FF2B5EF4-FFF2-40B4-BE49-F238E27FC236}">
                <a16:creationId xmlns:a16="http://schemas.microsoft.com/office/drawing/2014/main" id="{B184D4F0-C5EF-6DFC-F742-4B3E187593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3816" name="AutoShape 24">
            <a:extLst>
              <a:ext uri="{FF2B5EF4-FFF2-40B4-BE49-F238E27FC236}">
                <a16:creationId xmlns:a16="http://schemas.microsoft.com/office/drawing/2014/main" id="{EF9ADEB6-8002-71FC-B154-9887863ECA7D}"/>
              </a:ext>
            </a:extLst>
          </p:cNvPr>
          <p:cNvCxnSpPr>
            <a:cxnSpLocks noChangeShapeType="1"/>
            <a:stCxn id="33805" idx="6"/>
            <a:endCxn id="33799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5">
            <a:extLst>
              <a:ext uri="{FF2B5EF4-FFF2-40B4-BE49-F238E27FC236}">
                <a16:creationId xmlns:a16="http://schemas.microsoft.com/office/drawing/2014/main" id="{48A5D5DE-0087-518C-9C6E-C6FE3E03549F}"/>
              </a:ext>
            </a:extLst>
          </p:cNvPr>
          <p:cNvCxnSpPr>
            <a:cxnSpLocks noChangeShapeType="1"/>
            <a:stCxn id="33804" idx="6"/>
            <a:endCxn id="33805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8" name="Oval 26">
            <a:extLst>
              <a:ext uri="{FF2B5EF4-FFF2-40B4-BE49-F238E27FC236}">
                <a16:creationId xmlns:a16="http://schemas.microsoft.com/office/drawing/2014/main" id="{8FC32400-7265-8FAF-3434-C153A054CB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3819" name="AutoShape 27">
            <a:extLst>
              <a:ext uri="{FF2B5EF4-FFF2-40B4-BE49-F238E27FC236}">
                <a16:creationId xmlns:a16="http://schemas.microsoft.com/office/drawing/2014/main" id="{25F833B6-5FB4-61A2-1E8E-DE246693DC19}"/>
              </a:ext>
            </a:extLst>
          </p:cNvPr>
          <p:cNvCxnSpPr>
            <a:cxnSpLocks noChangeShapeType="1"/>
            <a:stCxn id="33818" idx="0"/>
            <a:endCxn id="33799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3820" name="Group 28">
            <a:extLst>
              <a:ext uri="{FF2B5EF4-FFF2-40B4-BE49-F238E27FC236}">
                <a16:creationId xmlns:a16="http://schemas.microsoft.com/office/drawing/2014/main" id="{092ED1DE-7115-6194-DA89-55930123064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3840" name="Rectangle 29">
              <a:extLst>
                <a:ext uri="{FF2B5EF4-FFF2-40B4-BE49-F238E27FC236}">
                  <a16:creationId xmlns:a16="http://schemas.microsoft.com/office/drawing/2014/main" id="{50B201ED-7CED-CFB8-643F-540F772DA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3841" name="Rectangle 30">
              <a:extLst>
                <a:ext uri="{FF2B5EF4-FFF2-40B4-BE49-F238E27FC236}">
                  <a16:creationId xmlns:a16="http://schemas.microsoft.com/office/drawing/2014/main" id="{EA6B75A8-6120-0E66-EAFA-D62192D58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3842" name="Rectangle 31">
              <a:extLst>
                <a:ext uri="{FF2B5EF4-FFF2-40B4-BE49-F238E27FC236}">
                  <a16:creationId xmlns:a16="http://schemas.microsoft.com/office/drawing/2014/main" id="{D079DA6F-A251-9CBE-16B1-50F6A844C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3843" name="Rectangle 32">
              <a:extLst>
                <a:ext uri="{FF2B5EF4-FFF2-40B4-BE49-F238E27FC236}">
                  <a16:creationId xmlns:a16="http://schemas.microsoft.com/office/drawing/2014/main" id="{71D04663-B7B5-CD83-0223-B1BCCADF8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3821" name="Group 33">
            <a:extLst>
              <a:ext uri="{FF2B5EF4-FFF2-40B4-BE49-F238E27FC236}">
                <a16:creationId xmlns:a16="http://schemas.microsoft.com/office/drawing/2014/main" id="{C4152770-D634-E3B4-678A-34D3EC905532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3836" name="Rectangle 34">
              <a:extLst>
                <a:ext uri="{FF2B5EF4-FFF2-40B4-BE49-F238E27FC236}">
                  <a16:creationId xmlns:a16="http://schemas.microsoft.com/office/drawing/2014/main" id="{9CAD24BF-D30D-B8BD-AFB9-E1EB1386B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3837" name="Rectangle 35">
              <a:extLst>
                <a:ext uri="{FF2B5EF4-FFF2-40B4-BE49-F238E27FC236}">
                  <a16:creationId xmlns:a16="http://schemas.microsoft.com/office/drawing/2014/main" id="{827D6BB0-D94D-C035-D34A-BBCBBE02D6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3838" name="Rectangle 36">
              <a:extLst>
                <a:ext uri="{FF2B5EF4-FFF2-40B4-BE49-F238E27FC236}">
                  <a16:creationId xmlns:a16="http://schemas.microsoft.com/office/drawing/2014/main" id="{7E51F88B-4A4C-0EDC-863F-9DBB25CF1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3839" name="Rectangle 37">
              <a:extLst>
                <a:ext uri="{FF2B5EF4-FFF2-40B4-BE49-F238E27FC236}">
                  <a16:creationId xmlns:a16="http://schemas.microsoft.com/office/drawing/2014/main" id="{366D7520-6ECC-CBC0-F9FB-7156FFF04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3822" name="Oval 38">
            <a:extLst>
              <a:ext uri="{FF2B5EF4-FFF2-40B4-BE49-F238E27FC236}">
                <a16:creationId xmlns:a16="http://schemas.microsoft.com/office/drawing/2014/main" id="{FDFE24A2-37B5-BE3A-28BE-F6F43970D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3823" name="Oval 39">
            <a:extLst>
              <a:ext uri="{FF2B5EF4-FFF2-40B4-BE49-F238E27FC236}">
                <a16:creationId xmlns:a16="http://schemas.microsoft.com/office/drawing/2014/main" id="{35785A37-78A7-D966-44B3-91E99D2126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3824" name="Oval 40">
            <a:extLst>
              <a:ext uri="{FF2B5EF4-FFF2-40B4-BE49-F238E27FC236}">
                <a16:creationId xmlns:a16="http://schemas.microsoft.com/office/drawing/2014/main" id="{D2CED78D-D88C-A5FF-9D9C-5C196D6898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3825" name="AutoShape 41">
            <a:extLst>
              <a:ext uri="{FF2B5EF4-FFF2-40B4-BE49-F238E27FC236}">
                <a16:creationId xmlns:a16="http://schemas.microsoft.com/office/drawing/2014/main" id="{14882FD7-8E80-9A9F-237C-F06F2952AC41}"/>
              </a:ext>
            </a:extLst>
          </p:cNvPr>
          <p:cNvCxnSpPr>
            <a:cxnSpLocks noChangeShapeType="1"/>
            <a:stCxn id="33807" idx="7"/>
            <a:endCxn id="33800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42">
            <a:extLst>
              <a:ext uri="{FF2B5EF4-FFF2-40B4-BE49-F238E27FC236}">
                <a16:creationId xmlns:a16="http://schemas.microsoft.com/office/drawing/2014/main" id="{C422DE0B-87EC-DBB9-C9ED-FF0BB02ACE19}"/>
              </a:ext>
            </a:extLst>
          </p:cNvPr>
          <p:cNvCxnSpPr>
            <a:cxnSpLocks noChangeShapeType="1"/>
            <a:stCxn id="33827" idx="4"/>
            <a:endCxn id="33800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7" name="Oval 43">
            <a:extLst>
              <a:ext uri="{FF2B5EF4-FFF2-40B4-BE49-F238E27FC236}">
                <a16:creationId xmlns:a16="http://schemas.microsoft.com/office/drawing/2014/main" id="{C52CA2E7-3CDD-418E-F3B0-A080E75E65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3828" name="AutoShape 44">
            <a:extLst>
              <a:ext uri="{FF2B5EF4-FFF2-40B4-BE49-F238E27FC236}">
                <a16:creationId xmlns:a16="http://schemas.microsoft.com/office/drawing/2014/main" id="{45365E94-30FC-59DE-3F6D-C503A8CFE16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9" name="AutoShape 45">
            <a:extLst>
              <a:ext uri="{FF2B5EF4-FFF2-40B4-BE49-F238E27FC236}">
                <a16:creationId xmlns:a16="http://schemas.microsoft.com/office/drawing/2014/main" id="{37E099D8-ECD7-949F-5083-EC36504F98BB}"/>
              </a:ext>
            </a:extLst>
          </p:cNvPr>
          <p:cNvCxnSpPr>
            <a:cxnSpLocks noChangeShapeType="1"/>
            <a:stCxn id="33824" idx="4"/>
            <a:endCxn id="33805" idx="0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0" name="Rectangle 46">
            <a:extLst>
              <a:ext uri="{FF2B5EF4-FFF2-40B4-BE49-F238E27FC236}">
                <a16:creationId xmlns:a16="http://schemas.microsoft.com/office/drawing/2014/main" id="{1B5CB865-D988-0142-EC58-E8B413965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3831" name="Line 47">
            <a:extLst>
              <a:ext uri="{FF2B5EF4-FFF2-40B4-BE49-F238E27FC236}">
                <a16:creationId xmlns:a16="http://schemas.microsoft.com/office/drawing/2014/main" id="{70F17651-4A86-AA3F-D9C2-419C2234F1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3832" name="Oval 48">
            <a:extLst>
              <a:ext uri="{FF2B5EF4-FFF2-40B4-BE49-F238E27FC236}">
                <a16:creationId xmlns:a16="http://schemas.microsoft.com/office/drawing/2014/main" id="{B95FC488-D4D4-D328-05CA-7B5D9FA8F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3833" name="Line 49">
            <a:extLst>
              <a:ext uri="{FF2B5EF4-FFF2-40B4-BE49-F238E27FC236}">
                <a16:creationId xmlns:a16="http://schemas.microsoft.com/office/drawing/2014/main" id="{85B18B30-0B8E-B2A2-1E8C-DB33DA4714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97763" y="3740150"/>
            <a:ext cx="369887" cy="2952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3834" name="Rectangle 51">
            <a:extLst>
              <a:ext uri="{FF2B5EF4-FFF2-40B4-BE49-F238E27FC236}">
                <a16:creationId xmlns:a16="http://schemas.microsoft.com/office/drawing/2014/main" id="{16F09079-EB02-C17C-925E-7639A60D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33835" name="AutoShape 52">
            <a:extLst>
              <a:ext uri="{FF2B5EF4-FFF2-40B4-BE49-F238E27FC236}">
                <a16:creationId xmlns:a16="http://schemas.microsoft.com/office/drawing/2014/main" id="{5D9CBECB-112C-D7FB-4D93-7F830A96540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>
            <a:extLst>
              <a:ext uri="{FF2B5EF4-FFF2-40B4-BE49-F238E27FC236}">
                <a16:creationId xmlns:a16="http://schemas.microsoft.com/office/drawing/2014/main" id="{E007E9FE-134B-A827-5591-9745AEB93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559B424-39AC-4506-BF0D-B83068586A5A}" type="slidenum">
              <a:rPr lang="en-US" altLang="pt-BR" sz="800"/>
              <a:pPr/>
              <a:t>3</a:t>
            </a:fld>
            <a:endParaRPr lang="en-US" altLang="pt-BR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22B8F84-E90F-FC61-B948-4D3592C43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460D8F6-3413-E392-F2E1-BAB4FC005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31863"/>
            <a:ext cx="8001000" cy="2844800"/>
          </a:xfrm>
        </p:spPr>
        <p:txBody>
          <a:bodyPr/>
          <a:lstStyle/>
          <a:p>
            <a:r>
              <a:rPr kumimoji="0" lang="en-US" altLang="pt-BR"/>
              <a:t>History.   </a:t>
            </a:r>
            <a:r>
              <a:rPr kumimoji="0" lang="en-US" altLang="pt-BR">
                <a:solidFill>
                  <a:schemeClr val="hlink"/>
                </a:solidFill>
              </a:rPr>
              <a:t>[Fredman and Tarjan, 1986]</a:t>
            </a:r>
          </a:p>
          <a:p>
            <a:pPr lvl="1"/>
            <a:r>
              <a:rPr kumimoji="0" lang="en-US" altLang="pt-BR"/>
              <a:t>Ingenious data structure and analysis.</a:t>
            </a:r>
          </a:p>
          <a:p>
            <a:pPr lvl="1"/>
            <a:r>
              <a:rPr kumimoji="0" lang="en-US" altLang="pt-BR"/>
              <a:t>Original motivation:  improve Dijkstra's shortest path algorithm</a:t>
            </a:r>
            <a:br>
              <a:rPr kumimoji="0" lang="en-US" altLang="pt-BR"/>
            </a:br>
            <a:r>
              <a:rPr kumimoji="0" lang="en-US" altLang="pt-BR"/>
              <a:t>from O(</a:t>
            </a:r>
            <a:r>
              <a:rPr kumimoji="0" lang="en-US" altLang="pt-BR">
                <a:latin typeface="Lucida Sans Italic" pitchFamily="1" charset="0"/>
              </a:rPr>
              <a:t>E</a:t>
            </a:r>
            <a:r>
              <a:rPr kumimoji="0" lang="en-US" altLang="pt-BR"/>
              <a:t> log </a:t>
            </a:r>
            <a:r>
              <a:rPr kumimoji="0" lang="en-US" altLang="pt-BR">
                <a:latin typeface="Lucida Sans Italic" pitchFamily="1" charset="0"/>
              </a:rPr>
              <a:t>V</a:t>
            </a:r>
            <a:r>
              <a:rPr kumimoji="0" lang="en-US" altLang="pt-BR" baseline="30000">
                <a:latin typeface="Lucida Sans Italic" pitchFamily="1" charset="0"/>
              </a:rPr>
              <a:t> </a:t>
            </a:r>
            <a:r>
              <a:rPr kumimoji="0" lang="en-US" altLang="pt-BR"/>
              <a:t>) to O(</a:t>
            </a:r>
            <a:r>
              <a:rPr kumimoji="0" lang="en-US" altLang="pt-BR">
                <a:latin typeface="Lucida Sans Italic" pitchFamily="1" charset="0"/>
              </a:rPr>
              <a:t>E</a:t>
            </a:r>
            <a:r>
              <a:rPr kumimoji="0" lang="en-US" altLang="pt-BR"/>
              <a:t> + </a:t>
            </a:r>
            <a:r>
              <a:rPr kumimoji="0" lang="en-US" altLang="pt-BR">
                <a:latin typeface="Lucida Sans Italic" pitchFamily="1" charset="0"/>
              </a:rPr>
              <a:t>V</a:t>
            </a:r>
            <a:r>
              <a:rPr kumimoji="0" lang="en-US" altLang="pt-BR"/>
              <a:t> log </a:t>
            </a:r>
            <a:r>
              <a:rPr kumimoji="0" lang="en-US" altLang="pt-BR">
                <a:latin typeface="Lucida Sans Italic" pitchFamily="1" charset="0"/>
              </a:rPr>
              <a:t>V</a:t>
            </a:r>
            <a:r>
              <a:rPr kumimoji="0" lang="en-US" altLang="pt-BR" baseline="30000">
                <a:latin typeface="Lucida Sans Italic" pitchFamily="1" charset="0"/>
              </a:rPr>
              <a:t> </a:t>
            </a:r>
            <a:r>
              <a:rPr kumimoji="0" lang="en-US" altLang="pt-BR"/>
              <a:t>).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r>
              <a:rPr kumimoji="0" lang="en-US" altLang="pt-BR"/>
              <a:t>Basic idea.</a:t>
            </a:r>
          </a:p>
          <a:p>
            <a:pPr lvl="1"/>
            <a:r>
              <a:rPr kumimoji="0" lang="en-US" altLang="pt-BR"/>
              <a:t>It is a collection of rooted trees that are min-ordered</a:t>
            </a:r>
          </a:p>
          <a:p>
            <a:pPr lvl="1"/>
            <a:r>
              <a:rPr kumimoji="0" lang="en-US" altLang="pt-BR"/>
              <a:t>Each node points to its parent and its children</a:t>
            </a:r>
          </a:p>
          <a:p>
            <a:pPr lvl="1"/>
            <a:r>
              <a:rPr kumimoji="0" lang="en-US" altLang="pt-BR"/>
              <a:t>The children are linked together in a circular, doubled linked-list</a:t>
            </a:r>
          </a:p>
          <a:p>
            <a:pPr lvl="1"/>
            <a:r>
              <a:rPr kumimoji="0" lang="en-US" altLang="pt-BR"/>
              <a:t>Fibonacci heap:  </a:t>
            </a:r>
            <a:r>
              <a:rPr kumimoji="0" lang="en-US" altLang="pt-BR">
                <a:solidFill>
                  <a:schemeClr val="accent1"/>
                </a:solidFill>
              </a:rPr>
              <a:t>lazily</a:t>
            </a:r>
            <a:r>
              <a:rPr kumimoji="0" lang="en-US" altLang="pt-BR"/>
              <a:t> defer consolidation until next </a:t>
            </a:r>
            <a:r>
              <a:rPr kumimoji="0" lang="en-US" altLang="pt-BR">
                <a:latin typeface="Lucida Sans Italic" pitchFamily="1" charset="0"/>
              </a:rPr>
              <a:t>delete-min</a:t>
            </a:r>
            <a:r>
              <a:rPr kumimoji="0" lang="en-US" altLang="pt-BR"/>
              <a:t>.</a:t>
            </a:r>
          </a:p>
          <a:p>
            <a:pPr lvl="1">
              <a:buFont typeface="Monotype Sorts" pitchFamily="1" charset="2"/>
              <a:buNone/>
            </a:pPr>
            <a:endParaRPr kumimoji="0" lang="en-US" altLang="pt-BR"/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2E1B7B9D-5D4C-34AA-0FF3-E4A1EFC95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0850" y="2154238"/>
            <a:ext cx="2954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V insert, V delete-min, E decrease-key</a:t>
            </a:r>
          </a:p>
        </p:txBody>
      </p:sp>
      <p:sp>
        <p:nvSpPr>
          <p:cNvPr id="7174" name="Line 7">
            <a:extLst>
              <a:ext uri="{FF2B5EF4-FFF2-40B4-BE49-F238E27FC236}">
                <a16:creationId xmlns:a16="http://schemas.microsoft.com/office/drawing/2014/main" id="{61F48C15-3F28-7893-DB81-CE57C8F185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76850" y="1965325"/>
            <a:ext cx="23495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EA97926B-84C6-9491-7743-7D0DD1BEAE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9424C79-2A4D-465C-ABEA-38F4C3FD98D2}" type="slidenum">
              <a:rPr lang="en-US" altLang="pt-BR" sz="800"/>
              <a:pPr/>
              <a:t>30</a:t>
            </a:fld>
            <a:endParaRPr lang="en-US" altLang="pt-BR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315193F-1D0C-46B2-57D6-A9FFDF7CA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Delete Min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228BB607-50AB-A1CB-1D01-0A2EA357D1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4821" name="Oval 4">
            <a:extLst>
              <a:ext uri="{FF2B5EF4-FFF2-40B4-BE49-F238E27FC236}">
                <a16:creationId xmlns:a16="http://schemas.microsoft.com/office/drawing/2014/main" id="{672EAECF-FACE-3243-7E34-ECC11C0696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4822" name="AutoShape 5">
            <a:extLst>
              <a:ext uri="{FF2B5EF4-FFF2-40B4-BE49-F238E27FC236}">
                <a16:creationId xmlns:a16="http://schemas.microsoft.com/office/drawing/2014/main" id="{070CD8C2-01FF-340A-173D-9E7F7D299408}"/>
              </a:ext>
            </a:extLst>
          </p:cNvPr>
          <p:cNvCxnSpPr>
            <a:cxnSpLocks noChangeShapeType="1"/>
            <a:stCxn id="34821" idx="0"/>
            <a:endCxn id="34828" idx="4"/>
          </p:cNvCxnSpPr>
          <p:nvPr/>
        </p:nvCxnSpPr>
        <p:spPr bwMode="auto">
          <a:xfrm flipV="1">
            <a:off x="6202363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3" name="Oval 6">
            <a:extLst>
              <a:ext uri="{FF2B5EF4-FFF2-40B4-BE49-F238E27FC236}">
                <a16:creationId xmlns:a16="http://schemas.microsoft.com/office/drawing/2014/main" id="{57988A59-BD11-6A4E-DD79-A89535DC1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4824" name="Oval 7">
            <a:extLst>
              <a:ext uri="{FF2B5EF4-FFF2-40B4-BE49-F238E27FC236}">
                <a16:creationId xmlns:a16="http://schemas.microsoft.com/office/drawing/2014/main" id="{F31845B8-298D-8181-9A52-FBF32E872D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4825" name="AutoShape 8">
            <a:extLst>
              <a:ext uri="{FF2B5EF4-FFF2-40B4-BE49-F238E27FC236}">
                <a16:creationId xmlns:a16="http://schemas.microsoft.com/office/drawing/2014/main" id="{72F1CBCD-12DD-8980-134E-162F3B538E0E}"/>
              </a:ext>
            </a:extLst>
          </p:cNvPr>
          <p:cNvCxnSpPr>
            <a:cxnSpLocks noChangeShapeType="1"/>
            <a:stCxn id="34828" idx="2"/>
            <a:endCxn id="34824" idx="6"/>
          </p:cNvCxnSpPr>
          <p:nvPr/>
        </p:nvCxnSpPr>
        <p:spPr bwMode="auto">
          <a:xfrm flipH="1">
            <a:off x="5181600" y="4233863"/>
            <a:ext cx="8382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6" name="Oval 9">
            <a:extLst>
              <a:ext uri="{FF2B5EF4-FFF2-40B4-BE49-F238E27FC236}">
                <a16:creationId xmlns:a16="http://schemas.microsoft.com/office/drawing/2014/main" id="{1657B316-A9BA-19AD-684A-17194DC5BA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4827" name="AutoShape 10">
            <a:extLst>
              <a:ext uri="{FF2B5EF4-FFF2-40B4-BE49-F238E27FC236}">
                <a16:creationId xmlns:a16="http://schemas.microsoft.com/office/drawing/2014/main" id="{40084E72-55B8-E2DF-678C-67B5E85FBEF4}"/>
              </a:ext>
            </a:extLst>
          </p:cNvPr>
          <p:cNvCxnSpPr>
            <a:cxnSpLocks noChangeShapeType="1"/>
            <a:stCxn id="34824" idx="4"/>
            <a:endCxn id="34826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28" name="Oval 11">
            <a:extLst>
              <a:ext uri="{FF2B5EF4-FFF2-40B4-BE49-F238E27FC236}">
                <a16:creationId xmlns:a16="http://schemas.microsoft.com/office/drawing/2014/main" id="{C6F581A9-46CC-0005-F2F2-2F1B2ACBA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19800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4829" name="Oval 12">
            <a:extLst>
              <a:ext uri="{FF2B5EF4-FFF2-40B4-BE49-F238E27FC236}">
                <a16:creationId xmlns:a16="http://schemas.microsoft.com/office/drawing/2014/main" id="{6990C517-0492-9953-CF40-F67149D4D7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4830" name="Oval 13">
            <a:extLst>
              <a:ext uri="{FF2B5EF4-FFF2-40B4-BE49-F238E27FC236}">
                <a16:creationId xmlns:a16="http://schemas.microsoft.com/office/drawing/2014/main" id="{769DA43E-8808-0A13-466B-005F80DFD3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4831" name="Oval 14">
            <a:extLst>
              <a:ext uri="{FF2B5EF4-FFF2-40B4-BE49-F238E27FC236}">
                <a16:creationId xmlns:a16="http://schemas.microsoft.com/office/drawing/2014/main" id="{9DCDC95F-6F3F-462A-3BC3-B04EC01EA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4832" name="AutoShape 15">
            <a:extLst>
              <a:ext uri="{FF2B5EF4-FFF2-40B4-BE49-F238E27FC236}">
                <a16:creationId xmlns:a16="http://schemas.microsoft.com/office/drawing/2014/main" id="{FB9E7BA4-06DD-9A7F-9AAE-853B060B7B9A}"/>
              </a:ext>
            </a:extLst>
          </p:cNvPr>
          <p:cNvCxnSpPr>
            <a:cxnSpLocks noChangeShapeType="1"/>
            <a:stCxn id="34830" idx="0"/>
            <a:endCxn id="34831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3" name="Oval 16">
            <a:extLst>
              <a:ext uri="{FF2B5EF4-FFF2-40B4-BE49-F238E27FC236}">
                <a16:creationId xmlns:a16="http://schemas.microsoft.com/office/drawing/2014/main" id="{8816570B-92CE-02C1-B8B7-CC2135D85E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4834" name="Oval 17">
            <a:extLst>
              <a:ext uri="{FF2B5EF4-FFF2-40B4-BE49-F238E27FC236}">
                <a16:creationId xmlns:a16="http://schemas.microsoft.com/office/drawing/2014/main" id="{8A9C8434-5863-E67A-B830-BD9E113AC8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4835" name="AutoShape 18">
            <a:extLst>
              <a:ext uri="{FF2B5EF4-FFF2-40B4-BE49-F238E27FC236}">
                <a16:creationId xmlns:a16="http://schemas.microsoft.com/office/drawing/2014/main" id="{59325B58-02E2-94C3-D1EF-17471A2CB509}"/>
              </a:ext>
            </a:extLst>
          </p:cNvPr>
          <p:cNvCxnSpPr>
            <a:cxnSpLocks noChangeShapeType="1"/>
            <a:stCxn id="34833" idx="0"/>
            <a:endCxn id="34834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6" name="Oval 19">
            <a:extLst>
              <a:ext uri="{FF2B5EF4-FFF2-40B4-BE49-F238E27FC236}">
                <a16:creationId xmlns:a16="http://schemas.microsoft.com/office/drawing/2014/main" id="{B5148691-B4A3-BE52-C173-428DE56155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4837" name="AutoShape 20">
            <a:extLst>
              <a:ext uri="{FF2B5EF4-FFF2-40B4-BE49-F238E27FC236}">
                <a16:creationId xmlns:a16="http://schemas.microsoft.com/office/drawing/2014/main" id="{6B0C0701-4C89-4179-A658-A1F82F78E29E}"/>
              </a:ext>
            </a:extLst>
          </p:cNvPr>
          <p:cNvCxnSpPr>
            <a:cxnSpLocks noChangeShapeType="1"/>
            <a:stCxn id="34836" idx="0"/>
            <a:endCxn id="34839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1">
            <a:extLst>
              <a:ext uri="{FF2B5EF4-FFF2-40B4-BE49-F238E27FC236}">
                <a16:creationId xmlns:a16="http://schemas.microsoft.com/office/drawing/2014/main" id="{C78F8226-CA1B-4CD7-62D7-D510D96EF444}"/>
              </a:ext>
            </a:extLst>
          </p:cNvPr>
          <p:cNvCxnSpPr>
            <a:cxnSpLocks noChangeShapeType="1"/>
            <a:stCxn id="34834" idx="7"/>
            <a:endCxn id="34839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39" name="Oval 22">
            <a:extLst>
              <a:ext uri="{FF2B5EF4-FFF2-40B4-BE49-F238E27FC236}">
                <a16:creationId xmlns:a16="http://schemas.microsoft.com/office/drawing/2014/main" id="{D0FAA537-1F85-140E-7D7A-8FAD88C7BF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99C9DF4B-A2EF-0F91-48AD-C903973ECDB2}"/>
              </a:ext>
            </a:extLst>
          </p:cNvPr>
          <p:cNvCxnSpPr>
            <a:cxnSpLocks noChangeShapeType="1"/>
            <a:stCxn id="34829" idx="6"/>
            <a:endCxn id="34823" idx="2"/>
          </p:cNvCxnSpPr>
          <p:nvPr/>
        </p:nvCxnSpPr>
        <p:spPr bwMode="auto">
          <a:xfrm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1" name="AutoShape 25">
            <a:extLst>
              <a:ext uri="{FF2B5EF4-FFF2-40B4-BE49-F238E27FC236}">
                <a16:creationId xmlns:a16="http://schemas.microsoft.com/office/drawing/2014/main" id="{1B1F22AB-CDA1-FA65-7623-6DDAC6EBC2AD}"/>
              </a:ext>
            </a:extLst>
          </p:cNvPr>
          <p:cNvCxnSpPr>
            <a:cxnSpLocks noChangeShapeType="1"/>
            <a:stCxn id="34828" idx="6"/>
            <a:endCxn id="34829" idx="2"/>
          </p:cNvCxnSpPr>
          <p:nvPr/>
        </p:nvCxnSpPr>
        <p:spPr bwMode="auto">
          <a:xfrm>
            <a:off x="6384925" y="4233863"/>
            <a:ext cx="7016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2" name="Oval 26">
            <a:extLst>
              <a:ext uri="{FF2B5EF4-FFF2-40B4-BE49-F238E27FC236}">
                <a16:creationId xmlns:a16="http://schemas.microsoft.com/office/drawing/2014/main" id="{2C86D2BC-01E7-8FA0-ADC9-B0C3AC5C7A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4843" name="AutoShape 27">
            <a:extLst>
              <a:ext uri="{FF2B5EF4-FFF2-40B4-BE49-F238E27FC236}">
                <a16:creationId xmlns:a16="http://schemas.microsoft.com/office/drawing/2014/main" id="{44818029-06CD-6134-1889-F96AB9AD8A8E}"/>
              </a:ext>
            </a:extLst>
          </p:cNvPr>
          <p:cNvCxnSpPr>
            <a:cxnSpLocks noChangeShapeType="1"/>
            <a:stCxn id="34842" idx="0"/>
            <a:endCxn id="34823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844" name="Group 28">
            <a:extLst>
              <a:ext uri="{FF2B5EF4-FFF2-40B4-BE49-F238E27FC236}">
                <a16:creationId xmlns:a16="http://schemas.microsoft.com/office/drawing/2014/main" id="{2D9527E6-FF97-7B28-0133-A75033E4F86B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4865" name="Rectangle 29">
              <a:extLst>
                <a:ext uri="{FF2B5EF4-FFF2-40B4-BE49-F238E27FC236}">
                  <a16:creationId xmlns:a16="http://schemas.microsoft.com/office/drawing/2014/main" id="{2B1C57DB-186F-AD83-EE6F-E57079712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4866" name="Rectangle 30">
              <a:extLst>
                <a:ext uri="{FF2B5EF4-FFF2-40B4-BE49-F238E27FC236}">
                  <a16:creationId xmlns:a16="http://schemas.microsoft.com/office/drawing/2014/main" id="{D44A2C01-B0DC-6F50-5B93-3FF6AF2F48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4867" name="Rectangle 31">
              <a:extLst>
                <a:ext uri="{FF2B5EF4-FFF2-40B4-BE49-F238E27FC236}">
                  <a16:creationId xmlns:a16="http://schemas.microsoft.com/office/drawing/2014/main" id="{E31ACAF6-4CC5-09F8-8B4A-0DF40E52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4868" name="Rectangle 32">
              <a:extLst>
                <a:ext uri="{FF2B5EF4-FFF2-40B4-BE49-F238E27FC236}">
                  <a16:creationId xmlns:a16="http://schemas.microsoft.com/office/drawing/2014/main" id="{BF48BF7C-093B-3A9A-3680-04D4D20A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4845" name="Group 33">
            <a:extLst>
              <a:ext uri="{FF2B5EF4-FFF2-40B4-BE49-F238E27FC236}">
                <a16:creationId xmlns:a16="http://schemas.microsoft.com/office/drawing/2014/main" id="{E9A6AC79-E88F-CB7F-3FE1-4BF603642515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4861" name="Rectangle 34">
              <a:extLst>
                <a:ext uri="{FF2B5EF4-FFF2-40B4-BE49-F238E27FC236}">
                  <a16:creationId xmlns:a16="http://schemas.microsoft.com/office/drawing/2014/main" id="{6AB607F9-5861-EF7B-C17C-BB6661AE1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4862" name="Rectangle 35">
              <a:extLst>
                <a:ext uri="{FF2B5EF4-FFF2-40B4-BE49-F238E27FC236}">
                  <a16:creationId xmlns:a16="http://schemas.microsoft.com/office/drawing/2014/main" id="{CA2E5950-C9B7-1404-6DA6-E81C8B83A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4863" name="Rectangle 36">
              <a:extLst>
                <a:ext uri="{FF2B5EF4-FFF2-40B4-BE49-F238E27FC236}">
                  <a16:creationId xmlns:a16="http://schemas.microsoft.com/office/drawing/2014/main" id="{B211B560-267C-AD33-5E3D-1D5073721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4864" name="Rectangle 37">
              <a:extLst>
                <a:ext uri="{FF2B5EF4-FFF2-40B4-BE49-F238E27FC236}">
                  <a16:creationId xmlns:a16="http://schemas.microsoft.com/office/drawing/2014/main" id="{28EFD380-CAB8-0D69-12E6-E3388F0E5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4846" name="Oval 38">
            <a:extLst>
              <a:ext uri="{FF2B5EF4-FFF2-40B4-BE49-F238E27FC236}">
                <a16:creationId xmlns:a16="http://schemas.microsoft.com/office/drawing/2014/main" id="{225F417D-0881-73E6-C84A-39352BB994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4847" name="Oval 39">
            <a:extLst>
              <a:ext uri="{FF2B5EF4-FFF2-40B4-BE49-F238E27FC236}">
                <a16:creationId xmlns:a16="http://schemas.microsoft.com/office/drawing/2014/main" id="{C35845AA-4A95-4556-46B1-65A3AA264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4848" name="Oval 40">
            <a:extLst>
              <a:ext uri="{FF2B5EF4-FFF2-40B4-BE49-F238E27FC236}">
                <a16:creationId xmlns:a16="http://schemas.microsoft.com/office/drawing/2014/main" id="{6EEDEAD1-6E85-997E-58EA-F32D919AB5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4849" name="AutoShape 41">
            <a:extLst>
              <a:ext uri="{FF2B5EF4-FFF2-40B4-BE49-F238E27FC236}">
                <a16:creationId xmlns:a16="http://schemas.microsoft.com/office/drawing/2014/main" id="{1FBCEA3E-36C3-4BDC-4A62-B7C1DFA6C0C9}"/>
              </a:ext>
            </a:extLst>
          </p:cNvPr>
          <p:cNvCxnSpPr>
            <a:cxnSpLocks noChangeShapeType="1"/>
            <a:stCxn id="34831" idx="7"/>
            <a:endCxn id="34824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0" name="AutoShape 42">
            <a:extLst>
              <a:ext uri="{FF2B5EF4-FFF2-40B4-BE49-F238E27FC236}">
                <a16:creationId xmlns:a16="http://schemas.microsoft.com/office/drawing/2014/main" id="{C70FE48A-7D5B-AFEF-5F2A-76CD80CC11CF}"/>
              </a:ext>
            </a:extLst>
          </p:cNvPr>
          <p:cNvCxnSpPr>
            <a:cxnSpLocks noChangeShapeType="1"/>
            <a:stCxn id="34851" idx="4"/>
            <a:endCxn id="34824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1" name="Oval 43">
            <a:extLst>
              <a:ext uri="{FF2B5EF4-FFF2-40B4-BE49-F238E27FC236}">
                <a16:creationId xmlns:a16="http://schemas.microsoft.com/office/drawing/2014/main" id="{D6A9F440-359E-9F79-C41E-3D1CA3720D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4852" name="AutoShape 44">
            <a:extLst>
              <a:ext uri="{FF2B5EF4-FFF2-40B4-BE49-F238E27FC236}">
                <a16:creationId xmlns:a16="http://schemas.microsoft.com/office/drawing/2014/main" id="{AD1644A8-861C-9640-CD32-4B94104EAD1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731544" y="2575719"/>
            <a:ext cx="1055688" cy="1885950"/>
          </a:xfrm>
          <a:prstGeom prst="bentConnector3">
            <a:avLst>
              <a:gd name="adj1" fmla="val 654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53" name="AutoShape 45">
            <a:extLst>
              <a:ext uri="{FF2B5EF4-FFF2-40B4-BE49-F238E27FC236}">
                <a16:creationId xmlns:a16="http://schemas.microsoft.com/office/drawing/2014/main" id="{B712FB6F-8E4E-17A0-3EB7-F50F535C8D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54" name="Rectangle 46">
            <a:extLst>
              <a:ext uri="{FF2B5EF4-FFF2-40B4-BE49-F238E27FC236}">
                <a16:creationId xmlns:a16="http://schemas.microsoft.com/office/drawing/2014/main" id="{0283A514-A8DD-CB6E-499C-45C254128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4855" name="Line 47">
            <a:extLst>
              <a:ext uri="{FF2B5EF4-FFF2-40B4-BE49-F238E27FC236}">
                <a16:creationId xmlns:a16="http://schemas.microsoft.com/office/drawing/2014/main" id="{E0016C4A-277E-D878-2D66-E9C1FA52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4856" name="Oval 48">
            <a:extLst>
              <a:ext uri="{FF2B5EF4-FFF2-40B4-BE49-F238E27FC236}">
                <a16:creationId xmlns:a16="http://schemas.microsoft.com/office/drawing/2014/main" id="{859C3676-56B3-58F5-6B81-DE08D815D7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4857" name="Line 49">
            <a:extLst>
              <a:ext uri="{FF2B5EF4-FFF2-40B4-BE49-F238E27FC236}">
                <a16:creationId xmlns:a16="http://schemas.microsoft.com/office/drawing/2014/main" id="{3DC0480A-9654-76E5-2F10-407FCACFD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4858" name="Rectangle 52">
            <a:extLst>
              <a:ext uri="{FF2B5EF4-FFF2-40B4-BE49-F238E27FC236}">
                <a16:creationId xmlns:a16="http://schemas.microsoft.com/office/drawing/2014/main" id="{ED3943E9-DEFA-BA67-5097-447C9550A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67637" name="Rectangle 53">
            <a:extLst>
              <a:ext uri="{FF2B5EF4-FFF2-40B4-BE49-F238E27FC236}">
                <a16:creationId xmlns:a16="http://schemas.microsoft.com/office/drawing/2014/main" id="{08839514-1EDE-CB9A-0B6B-774B10A99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938" y="6118225"/>
            <a:ext cx="162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600" i="1">
                <a:solidFill>
                  <a:schemeClr val="accent1"/>
                </a:solidFill>
              </a:rPr>
              <a:t>link 41 into 18</a:t>
            </a:r>
          </a:p>
        </p:txBody>
      </p:sp>
      <p:cxnSp>
        <p:nvCxnSpPr>
          <p:cNvPr id="34860" name="AutoShape 54">
            <a:extLst>
              <a:ext uri="{FF2B5EF4-FFF2-40B4-BE49-F238E27FC236}">
                <a16:creationId xmlns:a16="http://schemas.microsoft.com/office/drawing/2014/main" id="{74DD2355-695B-F015-2277-0AE91F8D304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4429A835-70A4-5F0A-46BE-0B2284411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6A609DA-1221-489A-9763-6523A285709F}" type="slidenum">
              <a:rPr lang="en-US" altLang="pt-BR" sz="800"/>
              <a:pPr/>
              <a:t>31</a:t>
            </a:fld>
            <a:endParaRPr lang="en-US" altLang="pt-BR" sz="14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37E672C-C23F-C080-2B3A-4DAB1E4DF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Delete Min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BFB529B3-1E77-757B-B171-82E0F65C3A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5845" name="Oval 4">
            <a:extLst>
              <a:ext uri="{FF2B5EF4-FFF2-40B4-BE49-F238E27FC236}">
                <a16:creationId xmlns:a16="http://schemas.microsoft.com/office/drawing/2014/main" id="{3AC98CC9-A77C-C17F-0B48-2ED27F9B18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5846" name="AutoShape 5">
            <a:extLst>
              <a:ext uri="{FF2B5EF4-FFF2-40B4-BE49-F238E27FC236}">
                <a16:creationId xmlns:a16="http://schemas.microsoft.com/office/drawing/2014/main" id="{2BB038E5-80AE-A8A1-BFDD-58E6D123B92E}"/>
              </a:ext>
            </a:extLst>
          </p:cNvPr>
          <p:cNvCxnSpPr>
            <a:cxnSpLocks noChangeShapeType="1"/>
            <a:stCxn id="35845" idx="0"/>
            <a:endCxn id="35852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47" name="Oval 6">
            <a:extLst>
              <a:ext uri="{FF2B5EF4-FFF2-40B4-BE49-F238E27FC236}">
                <a16:creationId xmlns:a16="http://schemas.microsoft.com/office/drawing/2014/main" id="{31BA4EA9-9848-DCC5-0FD7-AC51AA38B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sp>
        <p:nvSpPr>
          <p:cNvPr id="35848" name="Oval 7">
            <a:extLst>
              <a:ext uri="{FF2B5EF4-FFF2-40B4-BE49-F238E27FC236}">
                <a16:creationId xmlns:a16="http://schemas.microsoft.com/office/drawing/2014/main" id="{893813AE-B92F-28C3-EC53-3EA0044AB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5849" name="AutoShape 8">
            <a:extLst>
              <a:ext uri="{FF2B5EF4-FFF2-40B4-BE49-F238E27FC236}">
                <a16:creationId xmlns:a16="http://schemas.microsoft.com/office/drawing/2014/main" id="{EC376A74-E348-35B3-20DB-F264584890D6}"/>
              </a:ext>
            </a:extLst>
          </p:cNvPr>
          <p:cNvCxnSpPr>
            <a:cxnSpLocks noChangeShapeType="1"/>
            <a:stCxn id="35852" idx="2"/>
            <a:endCxn id="35853" idx="6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0" name="Oval 9">
            <a:extLst>
              <a:ext uri="{FF2B5EF4-FFF2-40B4-BE49-F238E27FC236}">
                <a16:creationId xmlns:a16="http://schemas.microsoft.com/office/drawing/2014/main" id="{8D1F1747-F5BB-3F35-3FF8-2560BAA2D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5851" name="AutoShape 10">
            <a:extLst>
              <a:ext uri="{FF2B5EF4-FFF2-40B4-BE49-F238E27FC236}">
                <a16:creationId xmlns:a16="http://schemas.microsoft.com/office/drawing/2014/main" id="{A66FA328-A7E9-9D98-480B-8094BC4C00A0}"/>
              </a:ext>
            </a:extLst>
          </p:cNvPr>
          <p:cNvCxnSpPr>
            <a:cxnSpLocks noChangeShapeType="1"/>
            <a:stCxn id="35848" idx="4"/>
            <a:endCxn id="35850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2" name="Oval 11">
            <a:extLst>
              <a:ext uri="{FF2B5EF4-FFF2-40B4-BE49-F238E27FC236}">
                <a16:creationId xmlns:a16="http://schemas.microsoft.com/office/drawing/2014/main" id="{0743A15F-9C01-6E24-58B6-A38ED69225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5853" name="Oval 12">
            <a:extLst>
              <a:ext uri="{FF2B5EF4-FFF2-40B4-BE49-F238E27FC236}">
                <a16:creationId xmlns:a16="http://schemas.microsoft.com/office/drawing/2014/main" id="{9752921A-E90B-D531-43A2-8B20771820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5854" name="Oval 13">
            <a:extLst>
              <a:ext uri="{FF2B5EF4-FFF2-40B4-BE49-F238E27FC236}">
                <a16:creationId xmlns:a16="http://schemas.microsoft.com/office/drawing/2014/main" id="{F6B10BBB-68E8-E95C-55E6-698DA0E6BF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5855" name="Oval 14">
            <a:extLst>
              <a:ext uri="{FF2B5EF4-FFF2-40B4-BE49-F238E27FC236}">
                <a16:creationId xmlns:a16="http://schemas.microsoft.com/office/drawing/2014/main" id="{5A5BA479-7D5A-C4DE-8740-49419E9864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5856" name="AutoShape 15">
            <a:extLst>
              <a:ext uri="{FF2B5EF4-FFF2-40B4-BE49-F238E27FC236}">
                <a16:creationId xmlns:a16="http://schemas.microsoft.com/office/drawing/2014/main" id="{F613C1E9-8CEE-0CA6-1B6E-6CCFCFE0BF1E}"/>
              </a:ext>
            </a:extLst>
          </p:cNvPr>
          <p:cNvCxnSpPr>
            <a:cxnSpLocks noChangeShapeType="1"/>
            <a:stCxn id="35854" idx="0"/>
            <a:endCxn id="35855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7" name="Oval 16">
            <a:extLst>
              <a:ext uri="{FF2B5EF4-FFF2-40B4-BE49-F238E27FC236}">
                <a16:creationId xmlns:a16="http://schemas.microsoft.com/office/drawing/2014/main" id="{402FF808-D45E-D899-D4EC-7567854AE1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5858" name="Oval 17">
            <a:extLst>
              <a:ext uri="{FF2B5EF4-FFF2-40B4-BE49-F238E27FC236}">
                <a16:creationId xmlns:a16="http://schemas.microsoft.com/office/drawing/2014/main" id="{7D4CD490-AEBB-EFE9-117B-9F5F1728B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5859" name="AutoShape 18">
            <a:extLst>
              <a:ext uri="{FF2B5EF4-FFF2-40B4-BE49-F238E27FC236}">
                <a16:creationId xmlns:a16="http://schemas.microsoft.com/office/drawing/2014/main" id="{2C564D0D-C8CA-BFA9-7826-6E6C6BE00347}"/>
              </a:ext>
            </a:extLst>
          </p:cNvPr>
          <p:cNvCxnSpPr>
            <a:cxnSpLocks noChangeShapeType="1"/>
            <a:stCxn id="35857" idx="0"/>
            <a:endCxn id="35858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0" name="Oval 19">
            <a:extLst>
              <a:ext uri="{FF2B5EF4-FFF2-40B4-BE49-F238E27FC236}">
                <a16:creationId xmlns:a16="http://schemas.microsoft.com/office/drawing/2014/main" id="{350F1720-F2CF-83A4-977E-31D447E6B3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5861" name="AutoShape 20">
            <a:extLst>
              <a:ext uri="{FF2B5EF4-FFF2-40B4-BE49-F238E27FC236}">
                <a16:creationId xmlns:a16="http://schemas.microsoft.com/office/drawing/2014/main" id="{C1B767E2-EF15-FA73-CE66-73B9CA91CEC6}"/>
              </a:ext>
            </a:extLst>
          </p:cNvPr>
          <p:cNvCxnSpPr>
            <a:cxnSpLocks noChangeShapeType="1"/>
            <a:stCxn id="35860" idx="0"/>
            <a:endCxn id="35863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1">
            <a:extLst>
              <a:ext uri="{FF2B5EF4-FFF2-40B4-BE49-F238E27FC236}">
                <a16:creationId xmlns:a16="http://schemas.microsoft.com/office/drawing/2014/main" id="{4DE9FB2D-BB98-3949-F711-494FB46FBAA4}"/>
              </a:ext>
            </a:extLst>
          </p:cNvPr>
          <p:cNvCxnSpPr>
            <a:cxnSpLocks noChangeShapeType="1"/>
            <a:stCxn id="35858" idx="7"/>
            <a:endCxn id="35863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3" name="Oval 22">
            <a:extLst>
              <a:ext uri="{FF2B5EF4-FFF2-40B4-BE49-F238E27FC236}">
                <a16:creationId xmlns:a16="http://schemas.microsoft.com/office/drawing/2014/main" id="{5E0D6ACE-B1CC-49A3-CBE6-F2A032A0F7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sp>
        <p:nvSpPr>
          <p:cNvPr id="35864" name="Oval 24">
            <a:extLst>
              <a:ext uri="{FF2B5EF4-FFF2-40B4-BE49-F238E27FC236}">
                <a16:creationId xmlns:a16="http://schemas.microsoft.com/office/drawing/2014/main" id="{21C851C0-7405-69F3-7978-DB56E9A58B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5865" name="AutoShape 25">
            <a:extLst>
              <a:ext uri="{FF2B5EF4-FFF2-40B4-BE49-F238E27FC236}">
                <a16:creationId xmlns:a16="http://schemas.microsoft.com/office/drawing/2014/main" id="{307F81AE-3985-020A-66BA-B1C1976B2450}"/>
              </a:ext>
            </a:extLst>
          </p:cNvPr>
          <p:cNvCxnSpPr>
            <a:cxnSpLocks noChangeShapeType="1"/>
            <a:stCxn id="35864" idx="0"/>
            <a:endCxn id="35847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66" name="Group 26">
            <a:extLst>
              <a:ext uri="{FF2B5EF4-FFF2-40B4-BE49-F238E27FC236}">
                <a16:creationId xmlns:a16="http://schemas.microsoft.com/office/drawing/2014/main" id="{89DA0029-D00B-1C5C-B7C0-F5CA695BE016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5887" name="Rectangle 27">
              <a:extLst>
                <a:ext uri="{FF2B5EF4-FFF2-40B4-BE49-F238E27FC236}">
                  <a16:creationId xmlns:a16="http://schemas.microsoft.com/office/drawing/2014/main" id="{B977209E-0512-A320-FC52-FECE98541E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5888" name="Rectangle 28">
              <a:extLst>
                <a:ext uri="{FF2B5EF4-FFF2-40B4-BE49-F238E27FC236}">
                  <a16:creationId xmlns:a16="http://schemas.microsoft.com/office/drawing/2014/main" id="{B7324412-F584-1D5F-D698-D637084E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5889" name="Rectangle 29">
              <a:extLst>
                <a:ext uri="{FF2B5EF4-FFF2-40B4-BE49-F238E27FC236}">
                  <a16:creationId xmlns:a16="http://schemas.microsoft.com/office/drawing/2014/main" id="{ADBD0B9D-651A-59DA-4E0C-D8317E11D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5890" name="Rectangle 30">
              <a:extLst>
                <a:ext uri="{FF2B5EF4-FFF2-40B4-BE49-F238E27FC236}">
                  <a16:creationId xmlns:a16="http://schemas.microsoft.com/office/drawing/2014/main" id="{777E41C4-6201-A450-489A-5E0123476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5867" name="Group 31">
            <a:extLst>
              <a:ext uri="{FF2B5EF4-FFF2-40B4-BE49-F238E27FC236}">
                <a16:creationId xmlns:a16="http://schemas.microsoft.com/office/drawing/2014/main" id="{3501B1D9-27D9-5230-4716-F53366724E61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5883" name="Rectangle 32">
              <a:extLst>
                <a:ext uri="{FF2B5EF4-FFF2-40B4-BE49-F238E27FC236}">
                  <a16:creationId xmlns:a16="http://schemas.microsoft.com/office/drawing/2014/main" id="{4867199B-00C1-49EB-B89A-728D6637C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5884" name="Rectangle 33">
              <a:extLst>
                <a:ext uri="{FF2B5EF4-FFF2-40B4-BE49-F238E27FC236}">
                  <a16:creationId xmlns:a16="http://schemas.microsoft.com/office/drawing/2014/main" id="{32EEF2FD-13FA-0011-BD2E-914F1DC78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5885" name="Rectangle 34">
              <a:extLst>
                <a:ext uri="{FF2B5EF4-FFF2-40B4-BE49-F238E27FC236}">
                  <a16:creationId xmlns:a16="http://schemas.microsoft.com/office/drawing/2014/main" id="{A8E7E7FE-AF4D-EF23-26CE-9DE199B28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5886" name="Rectangle 35">
              <a:extLst>
                <a:ext uri="{FF2B5EF4-FFF2-40B4-BE49-F238E27FC236}">
                  <a16:creationId xmlns:a16="http://schemas.microsoft.com/office/drawing/2014/main" id="{FB56F85D-7461-5B16-521C-326C71293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5868" name="Oval 36">
            <a:extLst>
              <a:ext uri="{FF2B5EF4-FFF2-40B4-BE49-F238E27FC236}">
                <a16:creationId xmlns:a16="http://schemas.microsoft.com/office/drawing/2014/main" id="{D1942ACB-A9BB-D1F6-7C1B-F872CD048E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5869" name="Oval 37">
            <a:extLst>
              <a:ext uri="{FF2B5EF4-FFF2-40B4-BE49-F238E27FC236}">
                <a16:creationId xmlns:a16="http://schemas.microsoft.com/office/drawing/2014/main" id="{EDF6FD3D-FAC5-E3C3-3405-5417C00B22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5870" name="Oval 38">
            <a:extLst>
              <a:ext uri="{FF2B5EF4-FFF2-40B4-BE49-F238E27FC236}">
                <a16:creationId xmlns:a16="http://schemas.microsoft.com/office/drawing/2014/main" id="{E908B803-5F9C-9639-8B8C-38899F51E9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5871" name="AutoShape 39">
            <a:extLst>
              <a:ext uri="{FF2B5EF4-FFF2-40B4-BE49-F238E27FC236}">
                <a16:creationId xmlns:a16="http://schemas.microsoft.com/office/drawing/2014/main" id="{63B32E81-F8A8-18A4-2653-C28A7E521E32}"/>
              </a:ext>
            </a:extLst>
          </p:cNvPr>
          <p:cNvCxnSpPr>
            <a:cxnSpLocks noChangeShapeType="1"/>
            <a:stCxn id="35855" idx="7"/>
            <a:endCxn id="35848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2" name="AutoShape 40">
            <a:extLst>
              <a:ext uri="{FF2B5EF4-FFF2-40B4-BE49-F238E27FC236}">
                <a16:creationId xmlns:a16="http://schemas.microsoft.com/office/drawing/2014/main" id="{6692BC77-F05A-3C94-DA2D-09FDB2219E4E}"/>
              </a:ext>
            </a:extLst>
          </p:cNvPr>
          <p:cNvCxnSpPr>
            <a:cxnSpLocks noChangeShapeType="1"/>
            <a:stCxn id="35875" idx="4"/>
            <a:endCxn id="35848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3" name="AutoShape 41">
            <a:extLst>
              <a:ext uri="{FF2B5EF4-FFF2-40B4-BE49-F238E27FC236}">
                <a16:creationId xmlns:a16="http://schemas.microsoft.com/office/drawing/2014/main" id="{E9C08F9E-2189-3663-FAFA-FBB5DB1DBE6E}"/>
              </a:ext>
            </a:extLst>
          </p:cNvPr>
          <p:cNvCxnSpPr>
            <a:cxnSpLocks noChangeShapeType="1"/>
            <a:stCxn id="35847" idx="7"/>
            <a:endCxn id="35852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74" name="AutoShape 42">
            <a:extLst>
              <a:ext uri="{FF2B5EF4-FFF2-40B4-BE49-F238E27FC236}">
                <a16:creationId xmlns:a16="http://schemas.microsoft.com/office/drawing/2014/main" id="{FC740113-AA55-18DF-7E0D-4346FBB2A3F0}"/>
              </a:ext>
            </a:extLst>
          </p:cNvPr>
          <p:cNvCxnSpPr>
            <a:cxnSpLocks noChangeShapeType="1"/>
            <a:stCxn id="35848" idx="6"/>
            <a:endCxn id="35853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5" name="Oval 43">
            <a:extLst>
              <a:ext uri="{FF2B5EF4-FFF2-40B4-BE49-F238E27FC236}">
                <a16:creationId xmlns:a16="http://schemas.microsoft.com/office/drawing/2014/main" id="{B3A8D875-B038-CE32-268D-E27D6AFF30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5876" name="AutoShape 44">
            <a:extLst>
              <a:ext uri="{FF2B5EF4-FFF2-40B4-BE49-F238E27FC236}">
                <a16:creationId xmlns:a16="http://schemas.microsoft.com/office/drawing/2014/main" id="{BC036859-91B1-1F88-0167-F9B268EBC1E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77" name="Rectangle 45">
            <a:extLst>
              <a:ext uri="{FF2B5EF4-FFF2-40B4-BE49-F238E27FC236}">
                <a16:creationId xmlns:a16="http://schemas.microsoft.com/office/drawing/2014/main" id="{753A3914-7052-80E1-5CB3-CDD0FCE88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5878" name="Line 46">
            <a:extLst>
              <a:ext uri="{FF2B5EF4-FFF2-40B4-BE49-F238E27FC236}">
                <a16:creationId xmlns:a16="http://schemas.microsoft.com/office/drawing/2014/main" id="{5CC74D01-F452-6085-E53A-EE53BD9D1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5879" name="Oval 47">
            <a:extLst>
              <a:ext uri="{FF2B5EF4-FFF2-40B4-BE49-F238E27FC236}">
                <a16:creationId xmlns:a16="http://schemas.microsoft.com/office/drawing/2014/main" id="{A7620274-47BF-0AF5-F51E-92C81E503E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5880" name="Line 48">
            <a:extLst>
              <a:ext uri="{FF2B5EF4-FFF2-40B4-BE49-F238E27FC236}">
                <a16:creationId xmlns:a16="http://schemas.microsoft.com/office/drawing/2014/main" id="{689D2194-119E-96DC-1662-991A784CA0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5881" name="Rectangle 50">
            <a:extLst>
              <a:ext uri="{FF2B5EF4-FFF2-40B4-BE49-F238E27FC236}">
                <a16:creationId xmlns:a16="http://schemas.microsoft.com/office/drawing/2014/main" id="{40F3F8D9-C33E-EF8E-398B-89ACE29EA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cxnSp>
        <p:nvCxnSpPr>
          <p:cNvPr id="35882" name="AutoShape 51">
            <a:extLst>
              <a:ext uri="{FF2B5EF4-FFF2-40B4-BE49-F238E27FC236}">
                <a16:creationId xmlns:a16="http://schemas.microsoft.com/office/drawing/2014/main" id="{E8D90968-26D0-7D3C-C4EC-59973598C9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009ED32F-49CC-2087-70BF-B0C35AC621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89228E2-3FA4-4144-9884-B6CCD25B9B34}" type="slidenum">
              <a:rPr lang="en-US" altLang="pt-BR" sz="800"/>
              <a:pPr/>
              <a:t>32</a:t>
            </a:fld>
            <a:endParaRPr lang="en-US" altLang="pt-BR" sz="14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E31279C4-3F3B-558E-2220-78ACC01A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Extract Min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4F4F12B8-1DA6-2922-89EB-28EAA40C6A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6869" name="Oval 4">
            <a:extLst>
              <a:ext uri="{FF2B5EF4-FFF2-40B4-BE49-F238E27FC236}">
                <a16:creationId xmlns:a16="http://schemas.microsoft.com/office/drawing/2014/main" id="{99534C46-C402-7DA7-D877-EA8D7A158D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sp>
        <p:nvSpPr>
          <p:cNvPr id="36870" name="Oval 5">
            <a:extLst>
              <a:ext uri="{FF2B5EF4-FFF2-40B4-BE49-F238E27FC236}">
                <a16:creationId xmlns:a16="http://schemas.microsoft.com/office/drawing/2014/main" id="{96014978-1553-6D64-6651-851A712C91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6871" name="AutoShape 6">
            <a:extLst>
              <a:ext uri="{FF2B5EF4-FFF2-40B4-BE49-F238E27FC236}">
                <a16:creationId xmlns:a16="http://schemas.microsoft.com/office/drawing/2014/main" id="{F06EA43E-B563-C495-08B1-B8EB8BE9BC90}"/>
              </a:ext>
            </a:extLst>
          </p:cNvPr>
          <p:cNvCxnSpPr>
            <a:cxnSpLocks noChangeShapeType="1"/>
            <a:stCxn id="36869" idx="4"/>
            <a:endCxn id="36870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Oval 7">
            <a:extLst>
              <a:ext uri="{FF2B5EF4-FFF2-40B4-BE49-F238E27FC236}">
                <a16:creationId xmlns:a16="http://schemas.microsoft.com/office/drawing/2014/main" id="{70142542-F46B-A73D-DF30-7DD303D807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6873" name="Oval 8">
            <a:extLst>
              <a:ext uri="{FF2B5EF4-FFF2-40B4-BE49-F238E27FC236}">
                <a16:creationId xmlns:a16="http://schemas.microsoft.com/office/drawing/2014/main" id="{28DC7158-B333-ED13-517B-01B90D1CE0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6874" name="Oval 9">
            <a:extLst>
              <a:ext uri="{FF2B5EF4-FFF2-40B4-BE49-F238E27FC236}">
                <a16:creationId xmlns:a16="http://schemas.microsoft.com/office/drawing/2014/main" id="{05ABDC59-2231-5CD2-BF23-FE9B5A806F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6875" name="AutoShape 10">
            <a:extLst>
              <a:ext uri="{FF2B5EF4-FFF2-40B4-BE49-F238E27FC236}">
                <a16:creationId xmlns:a16="http://schemas.microsoft.com/office/drawing/2014/main" id="{27C39E0F-CB95-5129-1FE0-4AFA610344C9}"/>
              </a:ext>
            </a:extLst>
          </p:cNvPr>
          <p:cNvCxnSpPr>
            <a:cxnSpLocks noChangeShapeType="1"/>
            <a:stCxn id="36873" idx="0"/>
            <a:endCxn id="36874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Oval 11">
            <a:extLst>
              <a:ext uri="{FF2B5EF4-FFF2-40B4-BE49-F238E27FC236}">
                <a16:creationId xmlns:a16="http://schemas.microsoft.com/office/drawing/2014/main" id="{F23D66FA-FCBC-F48B-6174-DE42901C29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6877" name="Oval 12">
            <a:extLst>
              <a:ext uri="{FF2B5EF4-FFF2-40B4-BE49-F238E27FC236}">
                <a16:creationId xmlns:a16="http://schemas.microsoft.com/office/drawing/2014/main" id="{CF2C2791-72E0-C891-18C1-464977BC9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6878" name="AutoShape 13">
            <a:extLst>
              <a:ext uri="{FF2B5EF4-FFF2-40B4-BE49-F238E27FC236}">
                <a16:creationId xmlns:a16="http://schemas.microsoft.com/office/drawing/2014/main" id="{66572ED5-7213-606B-D568-B6385A1B33F4}"/>
              </a:ext>
            </a:extLst>
          </p:cNvPr>
          <p:cNvCxnSpPr>
            <a:cxnSpLocks noChangeShapeType="1"/>
            <a:stCxn id="36876" idx="0"/>
            <a:endCxn id="36877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9" name="Oval 14">
            <a:extLst>
              <a:ext uri="{FF2B5EF4-FFF2-40B4-BE49-F238E27FC236}">
                <a16:creationId xmlns:a16="http://schemas.microsoft.com/office/drawing/2014/main" id="{53DD7C20-BDA7-DF34-4DCA-719E2FBB3C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6880" name="AutoShape 15">
            <a:extLst>
              <a:ext uri="{FF2B5EF4-FFF2-40B4-BE49-F238E27FC236}">
                <a16:creationId xmlns:a16="http://schemas.microsoft.com/office/drawing/2014/main" id="{68039353-E37D-36A7-DB37-B11BBE601BAD}"/>
              </a:ext>
            </a:extLst>
          </p:cNvPr>
          <p:cNvCxnSpPr>
            <a:cxnSpLocks noChangeShapeType="1"/>
            <a:stCxn id="36879" idx="0"/>
            <a:endCxn id="36882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1" name="AutoShape 16">
            <a:extLst>
              <a:ext uri="{FF2B5EF4-FFF2-40B4-BE49-F238E27FC236}">
                <a16:creationId xmlns:a16="http://schemas.microsoft.com/office/drawing/2014/main" id="{9098BFE6-3766-25DA-D1CC-9B5C4B00EF94}"/>
              </a:ext>
            </a:extLst>
          </p:cNvPr>
          <p:cNvCxnSpPr>
            <a:cxnSpLocks noChangeShapeType="1"/>
            <a:stCxn id="36877" idx="7"/>
            <a:endCxn id="36882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2" name="Oval 17">
            <a:extLst>
              <a:ext uri="{FF2B5EF4-FFF2-40B4-BE49-F238E27FC236}">
                <a16:creationId xmlns:a16="http://schemas.microsoft.com/office/drawing/2014/main" id="{24B430A5-234F-ECF4-654E-77C549C21D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grpSp>
        <p:nvGrpSpPr>
          <p:cNvPr id="36883" name="Group 19">
            <a:extLst>
              <a:ext uri="{FF2B5EF4-FFF2-40B4-BE49-F238E27FC236}">
                <a16:creationId xmlns:a16="http://schemas.microsoft.com/office/drawing/2014/main" id="{B7207A55-4741-F57C-356F-D6758771721D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590800"/>
            <a:ext cx="1360488" cy="242888"/>
            <a:chOff x="1776" y="2160"/>
            <a:chExt cx="1097" cy="196"/>
          </a:xfrm>
        </p:grpSpPr>
        <p:sp>
          <p:nvSpPr>
            <p:cNvPr id="36912" name="Rectangle 20">
              <a:extLst>
                <a:ext uri="{FF2B5EF4-FFF2-40B4-BE49-F238E27FC236}">
                  <a16:creationId xmlns:a16="http://schemas.microsoft.com/office/drawing/2014/main" id="{D470352E-27F8-E298-001E-E13C2A8F7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0</a:t>
              </a:r>
            </a:p>
          </p:txBody>
        </p:sp>
        <p:sp>
          <p:nvSpPr>
            <p:cNvPr id="36913" name="Rectangle 21">
              <a:extLst>
                <a:ext uri="{FF2B5EF4-FFF2-40B4-BE49-F238E27FC236}">
                  <a16:creationId xmlns:a16="http://schemas.microsoft.com/office/drawing/2014/main" id="{016D2F0C-509E-5ED3-D770-80B1127B1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1</a:t>
              </a:r>
            </a:p>
          </p:txBody>
        </p:sp>
        <p:sp>
          <p:nvSpPr>
            <p:cNvPr id="36914" name="Rectangle 22">
              <a:extLst>
                <a:ext uri="{FF2B5EF4-FFF2-40B4-BE49-F238E27FC236}">
                  <a16:creationId xmlns:a16="http://schemas.microsoft.com/office/drawing/2014/main" id="{1B09C2DC-0A97-9D54-0AA5-DFCEB46AF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2</a:t>
              </a:r>
            </a:p>
          </p:txBody>
        </p:sp>
        <p:sp>
          <p:nvSpPr>
            <p:cNvPr id="36915" name="Rectangle 23">
              <a:extLst>
                <a:ext uri="{FF2B5EF4-FFF2-40B4-BE49-F238E27FC236}">
                  <a16:creationId xmlns:a16="http://schemas.microsoft.com/office/drawing/2014/main" id="{EE34F78E-AD3C-36F3-B901-42B97B938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pt-BR" sz="1400"/>
                <a:t>3</a:t>
              </a:r>
            </a:p>
          </p:txBody>
        </p:sp>
      </p:grpSp>
      <p:grpSp>
        <p:nvGrpSpPr>
          <p:cNvPr id="36884" name="Group 24">
            <a:extLst>
              <a:ext uri="{FF2B5EF4-FFF2-40B4-BE49-F238E27FC236}">
                <a16:creationId xmlns:a16="http://schemas.microsoft.com/office/drawing/2014/main" id="{D54A837A-9364-775D-A579-EE95550FD980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827338"/>
            <a:ext cx="1360488" cy="242887"/>
            <a:chOff x="1776" y="2160"/>
            <a:chExt cx="1097" cy="196"/>
          </a:xfrm>
        </p:grpSpPr>
        <p:sp>
          <p:nvSpPr>
            <p:cNvPr id="36908" name="Rectangle 25">
              <a:extLst>
                <a:ext uri="{FF2B5EF4-FFF2-40B4-BE49-F238E27FC236}">
                  <a16:creationId xmlns:a16="http://schemas.microsoft.com/office/drawing/2014/main" id="{9B15CF67-96F7-93CE-D672-799CAB17A0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6909" name="Rectangle 26">
              <a:extLst>
                <a:ext uri="{FF2B5EF4-FFF2-40B4-BE49-F238E27FC236}">
                  <a16:creationId xmlns:a16="http://schemas.microsoft.com/office/drawing/2014/main" id="{5BB9CBDF-B73C-D1D4-F7F4-ED8358E01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0" y="2160"/>
              <a:ext cx="275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6910" name="Rectangle 27">
              <a:extLst>
                <a:ext uri="{FF2B5EF4-FFF2-40B4-BE49-F238E27FC236}">
                  <a16:creationId xmlns:a16="http://schemas.microsoft.com/office/drawing/2014/main" id="{DAA4B596-2B45-3EA9-7B47-76AF2829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5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  <p:sp>
          <p:nvSpPr>
            <p:cNvPr id="36911" name="Rectangle 28">
              <a:extLst>
                <a:ext uri="{FF2B5EF4-FFF2-40B4-BE49-F238E27FC236}">
                  <a16:creationId xmlns:a16="http://schemas.microsoft.com/office/drawing/2014/main" id="{9604B44A-53E5-4E07-567D-138ACFB16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9" y="2160"/>
              <a:ext cx="274" cy="196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Lucida Sans" panose="020B0602030504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pt-BR" altLang="pt-BR" sz="1400">
                <a:solidFill>
                  <a:schemeClr val="bg1"/>
                </a:solidFill>
                <a:latin typeface="Lucida Typewriter" pitchFamily="1" charset="0"/>
              </a:endParaRPr>
            </a:p>
          </p:txBody>
        </p:sp>
      </p:grpSp>
      <p:sp>
        <p:nvSpPr>
          <p:cNvPr id="36885" name="Oval 29">
            <a:extLst>
              <a:ext uri="{FF2B5EF4-FFF2-40B4-BE49-F238E27FC236}">
                <a16:creationId xmlns:a16="http://schemas.microsoft.com/office/drawing/2014/main" id="{67F27BDD-2C81-7819-2345-E89A55AF5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28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6886" name="Oval 30">
            <a:extLst>
              <a:ext uri="{FF2B5EF4-FFF2-40B4-BE49-F238E27FC236}">
                <a16:creationId xmlns:a16="http://schemas.microsoft.com/office/drawing/2014/main" id="{B54031E1-D794-347C-CAE4-C914C6806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79900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sp>
        <p:nvSpPr>
          <p:cNvPr id="36887" name="Oval 31">
            <a:extLst>
              <a:ext uri="{FF2B5EF4-FFF2-40B4-BE49-F238E27FC236}">
                <a16:creationId xmlns:a16="http://schemas.microsoft.com/office/drawing/2014/main" id="{96FD6EB3-AB89-4B2B-B1F2-B910305F86E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4938" y="2913063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6888" name="AutoShape 32">
            <a:extLst>
              <a:ext uri="{FF2B5EF4-FFF2-40B4-BE49-F238E27FC236}">
                <a16:creationId xmlns:a16="http://schemas.microsoft.com/office/drawing/2014/main" id="{6E4D2CB8-894B-B1E7-7A63-AFB3E42B8F85}"/>
              </a:ext>
            </a:extLst>
          </p:cNvPr>
          <p:cNvCxnSpPr>
            <a:cxnSpLocks noChangeShapeType="1"/>
            <a:stCxn id="36874" idx="7"/>
            <a:endCxn id="36869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9" name="AutoShape 33">
            <a:extLst>
              <a:ext uri="{FF2B5EF4-FFF2-40B4-BE49-F238E27FC236}">
                <a16:creationId xmlns:a16="http://schemas.microsoft.com/office/drawing/2014/main" id="{69C05852-AAFB-0C8C-2889-7D1D630AC911}"/>
              </a:ext>
            </a:extLst>
          </p:cNvPr>
          <p:cNvCxnSpPr>
            <a:cxnSpLocks noChangeShapeType="1"/>
            <a:stCxn id="36891" idx="4"/>
            <a:endCxn id="36869" idx="0"/>
          </p:cNvCxnSpPr>
          <p:nvPr/>
        </p:nvCxnSpPr>
        <p:spPr bwMode="auto">
          <a:xfrm rot="16200000" flipH="1">
            <a:off x="4470400" y="3517900"/>
            <a:ext cx="1055688" cy="158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0" name="AutoShape 34">
            <a:extLst>
              <a:ext uri="{FF2B5EF4-FFF2-40B4-BE49-F238E27FC236}">
                <a16:creationId xmlns:a16="http://schemas.microsoft.com/office/drawing/2014/main" id="{1DC506A9-F878-0816-6D22-89E561FCDF4E}"/>
              </a:ext>
            </a:extLst>
          </p:cNvPr>
          <p:cNvCxnSpPr>
            <a:cxnSpLocks noChangeShapeType="1"/>
            <a:stCxn id="36869" idx="6"/>
            <a:endCxn id="36872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1" name="Oval 35">
            <a:extLst>
              <a:ext uri="{FF2B5EF4-FFF2-40B4-BE49-F238E27FC236}">
                <a16:creationId xmlns:a16="http://schemas.microsoft.com/office/drawing/2014/main" id="{BB033B8F-DA0C-A03F-C38F-ADCC27A2A5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0938" y="2916238"/>
            <a:ext cx="73025" cy="7461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kumimoji="1" lang="pt-BR" altLang="pt-BR" sz="1400">
              <a:solidFill>
                <a:schemeClr val="bg1"/>
              </a:solidFill>
            </a:endParaRPr>
          </a:p>
        </p:txBody>
      </p:sp>
      <p:cxnSp>
        <p:nvCxnSpPr>
          <p:cNvPr id="36892" name="AutoShape 36">
            <a:extLst>
              <a:ext uri="{FF2B5EF4-FFF2-40B4-BE49-F238E27FC236}">
                <a16:creationId xmlns:a16="http://schemas.microsoft.com/office/drawing/2014/main" id="{E12DE35F-9225-B9AC-8913-1211CC44A775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095875" y="1873250"/>
            <a:ext cx="1058863" cy="3287713"/>
          </a:xfrm>
          <a:prstGeom prst="bentConnector3">
            <a:avLst>
              <a:gd name="adj1" fmla="val 4347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93" name="AutoShape 37">
            <a:extLst>
              <a:ext uri="{FF2B5EF4-FFF2-40B4-BE49-F238E27FC236}">
                <a16:creationId xmlns:a16="http://schemas.microsoft.com/office/drawing/2014/main" id="{ACBCAD8F-ABE5-A572-0E43-B4DEBD6B543E}"/>
              </a:ext>
            </a:extLst>
          </p:cNvPr>
          <p:cNvCxnSpPr>
            <a:cxnSpLocks noChangeShapeType="1"/>
            <a:stCxn id="36885" idx="4"/>
            <a:endCxn id="36901" idx="0"/>
          </p:cNvCxnSpPr>
          <p:nvPr/>
        </p:nvCxnSpPr>
        <p:spPr bwMode="auto">
          <a:xfrm rot="16200000" flipH="1">
            <a:off x="5939632" y="1710531"/>
            <a:ext cx="1055688" cy="3616325"/>
          </a:xfrm>
          <a:prstGeom prst="bentConnector3">
            <a:avLst>
              <a:gd name="adj1" fmla="val 2646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4" name="Rectangle 38">
            <a:extLst>
              <a:ext uri="{FF2B5EF4-FFF2-40B4-BE49-F238E27FC236}">
                <a16:creationId xmlns:a16="http://schemas.microsoft.com/office/drawing/2014/main" id="{585682B3-D5C3-E00F-A72F-7FF0AA1D8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6895" name="Line 39">
            <a:extLst>
              <a:ext uri="{FF2B5EF4-FFF2-40B4-BE49-F238E27FC236}">
                <a16:creationId xmlns:a16="http://schemas.microsoft.com/office/drawing/2014/main" id="{AAE77020-F129-FA3E-7308-2F4C36EE9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6896" name="Rectangle 40">
            <a:extLst>
              <a:ext uri="{FF2B5EF4-FFF2-40B4-BE49-F238E27FC236}">
                <a16:creationId xmlns:a16="http://schemas.microsoft.com/office/drawing/2014/main" id="{BAAF055E-A95E-6306-1D84-CE8185D1B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3" y="2255838"/>
            <a:ext cx="53181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</a:p>
        </p:txBody>
      </p:sp>
      <p:sp>
        <p:nvSpPr>
          <p:cNvPr id="36897" name="Oval 41">
            <a:extLst>
              <a:ext uri="{FF2B5EF4-FFF2-40B4-BE49-F238E27FC236}">
                <a16:creationId xmlns:a16="http://schemas.microsoft.com/office/drawing/2014/main" id="{FDF4BFC5-4A00-5BF6-5022-A722150039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6898" name="AutoShape 42">
            <a:extLst>
              <a:ext uri="{FF2B5EF4-FFF2-40B4-BE49-F238E27FC236}">
                <a16:creationId xmlns:a16="http://schemas.microsoft.com/office/drawing/2014/main" id="{6CB3DA97-A4FE-CB47-C111-6431CD022F46}"/>
              </a:ext>
            </a:extLst>
          </p:cNvPr>
          <p:cNvCxnSpPr>
            <a:cxnSpLocks noChangeShapeType="1"/>
            <a:stCxn id="36897" idx="0"/>
            <a:endCxn id="36901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99" name="Oval 43">
            <a:extLst>
              <a:ext uri="{FF2B5EF4-FFF2-40B4-BE49-F238E27FC236}">
                <a16:creationId xmlns:a16="http://schemas.microsoft.com/office/drawing/2014/main" id="{29BA35AD-A1CD-1190-DEE4-2FA4B70671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36900" name="AutoShape 44">
            <a:extLst>
              <a:ext uri="{FF2B5EF4-FFF2-40B4-BE49-F238E27FC236}">
                <a16:creationId xmlns:a16="http://schemas.microsoft.com/office/drawing/2014/main" id="{A477FAAF-E04D-195E-27E5-4A31B5A81B03}"/>
              </a:ext>
            </a:extLst>
          </p:cNvPr>
          <p:cNvCxnSpPr>
            <a:cxnSpLocks noChangeShapeType="1"/>
            <a:stCxn id="36901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1" name="Oval 45">
            <a:extLst>
              <a:ext uri="{FF2B5EF4-FFF2-40B4-BE49-F238E27FC236}">
                <a16:creationId xmlns:a16="http://schemas.microsoft.com/office/drawing/2014/main" id="{481837EA-C4EF-BFFF-D25A-59782B2575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6902" name="Oval 46">
            <a:extLst>
              <a:ext uri="{FF2B5EF4-FFF2-40B4-BE49-F238E27FC236}">
                <a16:creationId xmlns:a16="http://schemas.microsoft.com/office/drawing/2014/main" id="{9BB8447B-22D0-7C8F-7C83-2FE5BAA5C9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6903" name="AutoShape 47">
            <a:extLst>
              <a:ext uri="{FF2B5EF4-FFF2-40B4-BE49-F238E27FC236}">
                <a16:creationId xmlns:a16="http://schemas.microsoft.com/office/drawing/2014/main" id="{7C352DC3-AEF9-DD55-AFE9-45A62A6C1136}"/>
              </a:ext>
            </a:extLst>
          </p:cNvPr>
          <p:cNvCxnSpPr>
            <a:cxnSpLocks noChangeShapeType="1"/>
            <a:stCxn id="36902" idx="0"/>
            <a:endCxn id="36899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904" name="AutoShape 48">
            <a:extLst>
              <a:ext uri="{FF2B5EF4-FFF2-40B4-BE49-F238E27FC236}">
                <a16:creationId xmlns:a16="http://schemas.microsoft.com/office/drawing/2014/main" id="{2F8C7512-75E6-DAB4-1BAE-2E180CA4ED6E}"/>
              </a:ext>
            </a:extLst>
          </p:cNvPr>
          <p:cNvCxnSpPr>
            <a:cxnSpLocks noChangeShapeType="1"/>
            <a:stCxn id="36899" idx="7"/>
            <a:endCxn id="36901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905" name="Oval 49">
            <a:extLst>
              <a:ext uri="{FF2B5EF4-FFF2-40B4-BE49-F238E27FC236}">
                <a16:creationId xmlns:a16="http://schemas.microsoft.com/office/drawing/2014/main" id="{42241FD1-B1F2-7283-DBCE-AFD51F1BDC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93025" y="3438525"/>
            <a:ext cx="365125" cy="373063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current</a:t>
            </a:r>
          </a:p>
        </p:txBody>
      </p:sp>
      <p:sp>
        <p:nvSpPr>
          <p:cNvPr id="36906" name="Line 50">
            <a:extLst>
              <a:ext uri="{FF2B5EF4-FFF2-40B4-BE49-F238E27FC236}">
                <a16:creationId xmlns:a16="http://schemas.microsoft.com/office/drawing/2014/main" id="{87747602-DCE2-6709-D44A-14401D7F9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3740150"/>
            <a:ext cx="265113" cy="2746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cxnSp>
        <p:nvCxnSpPr>
          <p:cNvPr id="36907" name="AutoShape 51">
            <a:extLst>
              <a:ext uri="{FF2B5EF4-FFF2-40B4-BE49-F238E27FC236}">
                <a16:creationId xmlns:a16="http://schemas.microsoft.com/office/drawing/2014/main" id="{9E32375C-2103-9285-1E26-F533F6EC68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E2DA203-780D-D48E-C40F-A76E5C3380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56D96FD-0ABC-4424-BCE7-2E8D2DD03728}" type="slidenum">
              <a:rPr lang="en-US" altLang="pt-BR" sz="800"/>
              <a:pPr/>
              <a:t>33</a:t>
            </a:fld>
            <a:endParaRPr lang="en-US" altLang="pt-BR" sz="14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62A252E0-3884-06F7-350C-4D79B8B05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Extract Min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72F4EA0B-02E2-FF34-CF59-FCD7691797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Delete min; meld its children into root list; update min.</a:t>
            </a:r>
          </a:p>
          <a:p>
            <a:pPr lvl="1"/>
            <a:r>
              <a:rPr kumimoji="0" lang="en-US" altLang="pt-BR"/>
              <a:t>Consolidate trees so that no two roots have same rank.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37893" name="Oval 4">
            <a:extLst>
              <a:ext uri="{FF2B5EF4-FFF2-40B4-BE49-F238E27FC236}">
                <a16:creationId xmlns:a16="http://schemas.microsoft.com/office/drawing/2014/main" id="{E536156F-F98E-A6DF-E55D-D775C189B7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37894" name="AutoShape 5">
            <a:extLst>
              <a:ext uri="{FF2B5EF4-FFF2-40B4-BE49-F238E27FC236}">
                <a16:creationId xmlns:a16="http://schemas.microsoft.com/office/drawing/2014/main" id="{CD82378B-AE44-7117-8087-47412BFDACF6}"/>
              </a:ext>
            </a:extLst>
          </p:cNvPr>
          <p:cNvCxnSpPr>
            <a:cxnSpLocks noChangeShapeType="1"/>
            <a:endCxn id="37897" idx="6"/>
          </p:cNvCxnSpPr>
          <p:nvPr/>
        </p:nvCxnSpPr>
        <p:spPr bwMode="auto">
          <a:xfrm flipH="1">
            <a:off x="7451725" y="4233863"/>
            <a:ext cx="7937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5" name="Oval 6">
            <a:extLst>
              <a:ext uri="{FF2B5EF4-FFF2-40B4-BE49-F238E27FC236}">
                <a16:creationId xmlns:a16="http://schemas.microsoft.com/office/drawing/2014/main" id="{A1ABCD77-42E0-1891-6468-F4878597C1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16475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cxnSp>
        <p:nvCxnSpPr>
          <p:cNvPr id="37896" name="AutoShape 7">
            <a:extLst>
              <a:ext uri="{FF2B5EF4-FFF2-40B4-BE49-F238E27FC236}">
                <a16:creationId xmlns:a16="http://schemas.microsoft.com/office/drawing/2014/main" id="{5F10DC27-AFE3-0C65-73AC-F0DF7CC46E1D}"/>
              </a:ext>
            </a:extLst>
          </p:cNvPr>
          <p:cNvCxnSpPr>
            <a:cxnSpLocks noChangeShapeType="1"/>
            <a:stCxn id="37893" idx="4"/>
            <a:endCxn id="37895" idx="0"/>
          </p:cNvCxnSpPr>
          <p:nvPr/>
        </p:nvCxnSpPr>
        <p:spPr bwMode="auto">
          <a:xfrm>
            <a:off x="49990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897" name="Oval 8">
            <a:extLst>
              <a:ext uri="{FF2B5EF4-FFF2-40B4-BE49-F238E27FC236}">
                <a16:creationId xmlns:a16="http://schemas.microsoft.com/office/drawing/2014/main" id="{34FE31EB-6976-4C11-9FDE-27FB8B7B84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086600" y="4046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37898" name="Oval 9">
            <a:extLst>
              <a:ext uri="{FF2B5EF4-FFF2-40B4-BE49-F238E27FC236}">
                <a16:creationId xmlns:a16="http://schemas.microsoft.com/office/drawing/2014/main" id="{B8CB43BA-DBB7-78B2-D631-9DF49984CC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sp>
        <p:nvSpPr>
          <p:cNvPr id="37899" name="Oval 10">
            <a:extLst>
              <a:ext uri="{FF2B5EF4-FFF2-40B4-BE49-F238E27FC236}">
                <a16:creationId xmlns:a16="http://schemas.microsoft.com/office/drawing/2014/main" id="{3E5FA381-CA19-7C29-5CB4-7FE3208617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14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37900" name="AutoShape 11">
            <a:extLst>
              <a:ext uri="{FF2B5EF4-FFF2-40B4-BE49-F238E27FC236}">
                <a16:creationId xmlns:a16="http://schemas.microsoft.com/office/drawing/2014/main" id="{84D89569-1438-D58A-2B78-8461A41A28B7}"/>
              </a:ext>
            </a:extLst>
          </p:cNvPr>
          <p:cNvCxnSpPr>
            <a:cxnSpLocks noChangeShapeType="1"/>
            <a:stCxn id="37898" idx="0"/>
            <a:endCxn id="37899" idx="4"/>
          </p:cNvCxnSpPr>
          <p:nvPr/>
        </p:nvCxnSpPr>
        <p:spPr bwMode="auto">
          <a:xfrm flipV="1">
            <a:off x="4297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Oval 12">
            <a:extLst>
              <a:ext uri="{FF2B5EF4-FFF2-40B4-BE49-F238E27FC236}">
                <a16:creationId xmlns:a16="http://schemas.microsoft.com/office/drawing/2014/main" id="{6D2509F4-5303-B30C-7E99-203FADF34D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63325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37902" name="Oval 13">
            <a:extLst>
              <a:ext uri="{FF2B5EF4-FFF2-40B4-BE49-F238E27FC236}">
                <a16:creationId xmlns:a16="http://schemas.microsoft.com/office/drawing/2014/main" id="{7B8830B5-05AC-313C-F6B5-A13A2BB92D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715000"/>
            <a:ext cx="365125" cy="37306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37903" name="AutoShape 14">
            <a:extLst>
              <a:ext uri="{FF2B5EF4-FFF2-40B4-BE49-F238E27FC236}">
                <a16:creationId xmlns:a16="http://schemas.microsoft.com/office/drawing/2014/main" id="{3811A72A-ED1D-3D91-D51B-598CFF84E568}"/>
              </a:ext>
            </a:extLst>
          </p:cNvPr>
          <p:cNvCxnSpPr>
            <a:cxnSpLocks noChangeShapeType="1"/>
            <a:stCxn id="37901" idx="0"/>
            <a:endCxn id="37902" idx="4"/>
          </p:cNvCxnSpPr>
          <p:nvPr/>
        </p:nvCxnSpPr>
        <p:spPr bwMode="auto">
          <a:xfrm flipV="1">
            <a:off x="2933700" y="6088063"/>
            <a:ext cx="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4" name="Oval 15">
            <a:extLst>
              <a:ext uri="{FF2B5EF4-FFF2-40B4-BE49-F238E27FC236}">
                <a16:creationId xmlns:a16="http://schemas.microsoft.com/office/drawing/2014/main" id="{C46EB6D6-9ABC-B4B8-408B-7D9F46277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37905" name="AutoShape 16">
            <a:extLst>
              <a:ext uri="{FF2B5EF4-FFF2-40B4-BE49-F238E27FC236}">
                <a16:creationId xmlns:a16="http://schemas.microsoft.com/office/drawing/2014/main" id="{1C7BA60E-25E7-13D8-1946-8484E2E14E81}"/>
              </a:ext>
            </a:extLst>
          </p:cNvPr>
          <p:cNvCxnSpPr>
            <a:cxnSpLocks noChangeShapeType="1"/>
            <a:stCxn id="37904" idx="0"/>
            <a:endCxn id="37907" idx="4"/>
          </p:cNvCxnSpPr>
          <p:nvPr/>
        </p:nvCxnSpPr>
        <p:spPr bwMode="auto">
          <a:xfrm flipV="1">
            <a:off x="3535363" y="52578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7">
            <a:extLst>
              <a:ext uri="{FF2B5EF4-FFF2-40B4-BE49-F238E27FC236}">
                <a16:creationId xmlns:a16="http://schemas.microsoft.com/office/drawing/2014/main" id="{E3B0FED8-DCBC-0861-F142-D6D3873AEB6A}"/>
              </a:ext>
            </a:extLst>
          </p:cNvPr>
          <p:cNvCxnSpPr>
            <a:cxnSpLocks noChangeShapeType="1"/>
            <a:stCxn id="37902" idx="7"/>
            <a:endCxn id="37907" idx="3"/>
          </p:cNvCxnSpPr>
          <p:nvPr/>
        </p:nvCxnSpPr>
        <p:spPr bwMode="auto">
          <a:xfrm flipV="1">
            <a:off x="3062288" y="5203825"/>
            <a:ext cx="34448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7" name="Oval 18">
            <a:extLst>
              <a:ext uri="{FF2B5EF4-FFF2-40B4-BE49-F238E27FC236}">
                <a16:creationId xmlns:a16="http://schemas.microsoft.com/office/drawing/2014/main" id="{169E6593-5867-D386-2A95-BEB7E5BF7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52800" y="48847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8E5E6EA9-5FC6-B5AE-8B53-5B26927F2165}"/>
              </a:ext>
            </a:extLst>
          </p:cNvPr>
          <p:cNvCxnSpPr>
            <a:cxnSpLocks noChangeShapeType="1"/>
            <a:stCxn id="37899" idx="7"/>
            <a:endCxn id="37893" idx="3"/>
          </p:cNvCxnSpPr>
          <p:nvPr/>
        </p:nvCxnSpPr>
        <p:spPr bwMode="auto">
          <a:xfrm flipV="1">
            <a:off x="4425950" y="4365625"/>
            <a:ext cx="44450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78D627B3-D0CF-2542-EB14-BFCE6BC1C01F}"/>
              </a:ext>
            </a:extLst>
          </p:cNvPr>
          <p:cNvCxnSpPr>
            <a:cxnSpLocks noChangeShapeType="1"/>
            <a:stCxn id="37893" idx="6"/>
            <a:endCxn id="37897" idx="2"/>
          </p:cNvCxnSpPr>
          <p:nvPr/>
        </p:nvCxnSpPr>
        <p:spPr bwMode="auto">
          <a:xfrm>
            <a:off x="5181600" y="4233863"/>
            <a:ext cx="190500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0" name="Rectangle 22">
            <a:extLst>
              <a:ext uri="{FF2B5EF4-FFF2-40B4-BE49-F238E27FC236}">
                <a16:creationId xmlns:a16="http://schemas.microsoft.com/office/drawing/2014/main" id="{43FFCEF8-2613-87EE-482D-88605BC1A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35400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37911" name="Line 23">
            <a:extLst>
              <a:ext uri="{FF2B5EF4-FFF2-40B4-BE49-F238E27FC236}">
                <a16:creationId xmlns:a16="http://schemas.microsoft.com/office/drawing/2014/main" id="{83DEAE45-4891-8F50-3F7F-0D486239E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5788" y="4003675"/>
            <a:ext cx="430212" cy="93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37912" name="Oval 24">
            <a:extLst>
              <a:ext uri="{FF2B5EF4-FFF2-40B4-BE49-F238E27FC236}">
                <a16:creationId xmlns:a16="http://schemas.microsoft.com/office/drawing/2014/main" id="{D766CBB0-0696-ABB0-3C08-7C399624C7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8847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37913" name="AutoShape 25">
            <a:extLst>
              <a:ext uri="{FF2B5EF4-FFF2-40B4-BE49-F238E27FC236}">
                <a16:creationId xmlns:a16="http://schemas.microsoft.com/office/drawing/2014/main" id="{81D67EF9-25F8-D65A-101E-1790D0A8052C}"/>
              </a:ext>
            </a:extLst>
          </p:cNvPr>
          <p:cNvCxnSpPr>
            <a:cxnSpLocks noChangeShapeType="1"/>
            <a:stCxn id="37912" idx="0"/>
            <a:endCxn id="37916" idx="4"/>
          </p:cNvCxnSpPr>
          <p:nvPr/>
        </p:nvCxnSpPr>
        <p:spPr bwMode="auto">
          <a:xfrm flipV="1">
            <a:off x="8275638" y="4419600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4" name="Oval 26">
            <a:extLst>
              <a:ext uri="{FF2B5EF4-FFF2-40B4-BE49-F238E27FC236}">
                <a16:creationId xmlns:a16="http://schemas.microsoft.com/office/drawing/2014/main" id="{FE29DDC5-0C8B-A918-DC4D-1FD80E659F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48768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37915" name="AutoShape 27">
            <a:extLst>
              <a:ext uri="{FF2B5EF4-FFF2-40B4-BE49-F238E27FC236}">
                <a16:creationId xmlns:a16="http://schemas.microsoft.com/office/drawing/2014/main" id="{21DF2CF1-2B62-6F4B-774E-B765315572E9}"/>
              </a:ext>
            </a:extLst>
          </p:cNvPr>
          <p:cNvCxnSpPr>
            <a:cxnSpLocks noChangeShapeType="1"/>
            <a:stCxn id="37916" idx="2"/>
          </p:cNvCxnSpPr>
          <p:nvPr/>
        </p:nvCxnSpPr>
        <p:spPr bwMode="auto">
          <a:xfrm flipH="1">
            <a:off x="7451725" y="4233863"/>
            <a:ext cx="6413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6" name="Oval 28">
            <a:extLst>
              <a:ext uri="{FF2B5EF4-FFF2-40B4-BE49-F238E27FC236}">
                <a16:creationId xmlns:a16="http://schemas.microsoft.com/office/drawing/2014/main" id="{0D2F1928-42DD-7536-C8EE-E7B35A5BE9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93075" y="40465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37917" name="Oval 29">
            <a:extLst>
              <a:ext uri="{FF2B5EF4-FFF2-40B4-BE49-F238E27FC236}">
                <a16:creationId xmlns:a16="http://schemas.microsoft.com/office/drawing/2014/main" id="{865431A3-BF91-680E-D889-4BA01D6D6F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72363" y="57150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37918" name="AutoShape 30">
            <a:extLst>
              <a:ext uri="{FF2B5EF4-FFF2-40B4-BE49-F238E27FC236}">
                <a16:creationId xmlns:a16="http://schemas.microsoft.com/office/drawing/2014/main" id="{635374C1-57F2-FC5C-58C7-E6AFD714CCB8}"/>
              </a:ext>
            </a:extLst>
          </p:cNvPr>
          <p:cNvCxnSpPr>
            <a:cxnSpLocks noChangeShapeType="1"/>
            <a:stCxn id="37917" idx="0"/>
            <a:endCxn id="37914" idx="4"/>
          </p:cNvCxnSpPr>
          <p:nvPr/>
        </p:nvCxnSpPr>
        <p:spPr bwMode="auto">
          <a:xfrm flipV="1">
            <a:off x="7654925" y="5249863"/>
            <a:ext cx="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9" name="AutoShape 31">
            <a:extLst>
              <a:ext uri="{FF2B5EF4-FFF2-40B4-BE49-F238E27FC236}">
                <a16:creationId xmlns:a16="http://schemas.microsoft.com/office/drawing/2014/main" id="{6332ECAD-BF18-B6F9-013F-4904E9104FC2}"/>
              </a:ext>
            </a:extLst>
          </p:cNvPr>
          <p:cNvCxnSpPr>
            <a:cxnSpLocks noChangeShapeType="1"/>
            <a:stCxn id="37914" idx="7"/>
            <a:endCxn id="37916" idx="3"/>
          </p:cNvCxnSpPr>
          <p:nvPr/>
        </p:nvCxnSpPr>
        <p:spPr bwMode="auto">
          <a:xfrm flipV="1">
            <a:off x="7783513" y="4365625"/>
            <a:ext cx="363537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0" name="Rectangle 33">
            <a:extLst>
              <a:ext uri="{FF2B5EF4-FFF2-40B4-BE49-F238E27FC236}">
                <a16:creationId xmlns:a16="http://schemas.microsoft.com/office/drawing/2014/main" id="{D6C287FA-3EE6-45B8-9BCD-5C3CD202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363" y="6118225"/>
            <a:ext cx="6000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600" i="1">
                <a:solidFill>
                  <a:schemeClr val="accent1"/>
                </a:solidFill>
              </a:rPr>
              <a:t>stop</a:t>
            </a:r>
          </a:p>
        </p:txBody>
      </p:sp>
      <p:cxnSp>
        <p:nvCxnSpPr>
          <p:cNvPr id="37921" name="AutoShape 34">
            <a:extLst>
              <a:ext uri="{FF2B5EF4-FFF2-40B4-BE49-F238E27FC236}">
                <a16:creationId xmlns:a16="http://schemas.microsoft.com/office/drawing/2014/main" id="{4B6F0E4D-5848-8882-AB33-CE43BED64BB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663950" y="4233863"/>
            <a:ext cx="1152525" cy="704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437F9257-119A-6F4A-F2CF-2CAB509669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5E43BE4-C527-46A2-ADFA-0129FF083042}" type="slidenum">
              <a:rPr lang="en-US" altLang="pt-BR" sz="800"/>
              <a:pPr/>
              <a:t>34</a:t>
            </a:fld>
            <a:endParaRPr lang="en-US" altLang="pt-BR" sz="14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524366B-B3BF-A5BD-9FF1-5D0ABDCD1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ExtractMin Analysis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1B2C6FA-3F58-02A9-B7E2-A2E7D0C29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Extract min.</a:t>
            </a:r>
          </a:p>
          <a:p>
            <a:endParaRPr kumimoji="0" lang="en-US" altLang="pt-BR"/>
          </a:p>
          <a:p>
            <a:endParaRPr kumimoji="0" lang="en-US" altLang="pt-BR"/>
          </a:p>
          <a:p>
            <a:endParaRPr kumimoji="0" lang="en-US" altLang="pt-BR"/>
          </a:p>
          <a:p>
            <a:r>
              <a:rPr kumimoji="0" lang="en-US" altLang="pt-BR"/>
              <a:t>Actual cost.   </a:t>
            </a:r>
            <a:r>
              <a:rPr kumimoji="0" lang="en-US" altLang="pt-BR">
                <a:solidFill>
                  <a:schemeClr val="hlink"/>
                </a:solidFill>
              </a:rPr>
              <a:t>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))  + 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trees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))</a:t>
            </a:r>
            <a:r>
              <a:rPr kumimoji="0" lang="en-US" altLang="pt-BR"/>
              <a:t> </a:t>
            </a:r>
          </a:p>
          <a:p>
            <a:pPr lvl="1"/>
            <a:r>
              <a:rPr kumimoji="0" lang="en-US" altLang="pt-BR"/>
              <a:t>O(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)) to meld min's children into root list.</a:t>
            </a:r>
          </a:p>
          <a:p>
            <a:pPr lvl="1"/>
            <a:r>
              <a:rPr kumimoji="0" lang="en-US" altLang="pt-BR"/>
              <a:t>O(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)) + O(</a:t>
            </a:r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)) to update min.</a:t>
            </a:r>
          </a:p>
          <a:p>
            <a:pPr lvl="1"/>
            <a:r>
              <a:rPr kumimoji="0" lang="en-US" altLang="pt-BR"/>
              <a:t>O(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)) + O(</a:t>
            </a:r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)) to consolidate trees.</a:t>
            </a:r>
          </a:p>
          <a:p>
            <a:pPr lvl="2"/>
            <a:endParaRPr kumimoji="0" lang="en-US" altLang="pt-BR"/>
          </a:p>
          <a:p>
            <a:r>
              <a:rPr kumimoji="0" lang="en-US" altLang="pt-BR"/>
              <a:t>Change in potential.  </a:t>
            </a:r>
            <a:r>
              <a:rPr kumimoji="0" lang="en-US" altLang="pt-BR">
                <a:solidFill>
                  <a:schemeClr val="hlink"/>
                </a:solidFill>
              </a:rPr>
              <a:t>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)) - 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trees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H' </a:t>
            </a:r>
            <a:r>
              <a:rPr kumimoji="0" lang="en-US" altLang="pt-BR"/>
              <a:t>)  </a:t>
            </a:r>
            <a:r>
              <a:rPr kumimoji="0" lang="en-US" altLang="pt-BR">
                <a:sym typeface="Symbol" panose="05050102010706020507" pitchFamily="18" charset="2"/>
              </a:rPr>
              <a:t> 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 </a:t>
            </a:r>
            <a:r>
              <a:rPr kumimoji="0" lang="en-US" altLang="pt-BR">
                <a:sym typeface="Symbol" panose="05050102010706020507" pitchFamily="18" charset="2"/>
              </a:rPr>
              <a:t>+ 1 since no two trees have same rank.</a:t>
            </a:r>
            <a:endParaRPr kumimoji="0" lang="en-US" altLang="pt-BR"/>
          </a:p>
          <a:p>
            <a:pPr lvl="1"/>
            <a:r>
              <a:rPr kumimoji="0" lang="en-US" altLang="pt-BR">
                <a:sym typeface="Symbol" panose="05050102010706020507" pitchFamily="18" charset="2"/>
              </a:rPr>
              <a:t>(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>
                <a:sym typeface="Symbol" panose="05050102010706020507" pitchFamily="18" charset="2"/>
              </a:rPr>
              <a:t>)  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 + 1 - </a:t>
            </a:r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).</a:t>
            </a:r>
          </a:p>
          <a:p>
            <a:endParaRPr kumimoji="0" lang="en-US" altLang="pt-BR"/>
          </a:p>
          <a:p>
            <a:r>
              <a:rPr kumimoji="0" lang="en-US" altLang="pt-BR"/>
              <a:t>Amortized cost.  </a:t>
            </a:r>
            <a:r>
              <a:rPr kumimoji="0" lang="en-US" altLang="pt-BR">
                <a:solidFill>
                  <a:schemeClr val="hlink"/>
                </a:solidFill>
              </a:rPr>
              <a:t>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))</a:t>
            </a:r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5EF04466-B6EB-1C5B-9EF0-E37E6109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91440" rIns="228600" bIns="9144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pt-BR" sz="1800">
                <a:solidFill>
                  <a:srgbClr val="003399"/>
                </a:solidFill>
              </a:rPr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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  <a:r>
              <a:rPr kumimoji="1" lang="en-US" altLang="pt-BR" sz="18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Grande" pitchFamily="1" charset="0"/>
                <a:sym typeface="Symbol" panose="05050102010706020507" pitchFamily="18" charset="2"/>
              </a:rPr>
              <a:t> = </a:t>
            </a:r>
            <a:r>
              <a:rPr kumimoji="1" lang="en-US" altLang="pt-BR" sz="1800">
                <a:latin typeface="Lucida Sans Italic" pitchFamily="1" charset="0"/>
              </a:rPr>
              <a:t>trees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 + 2</a:t>
            </a:r>
            <a:r>
              <a:rPr kumimoji="1" lang="en-US" altLang="pt-BR" sz="1800" baseline="30000"/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</a:t>
            </a:r>
            <a:r>
              <a:rPr kumimoji="1" lang="en-US" altLang="pt-BR" sz="1800" baseline="300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Sans Italic" pitchFamily="1" charset="0"/>
              </a:rPr>
              <a:t>marks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</a:p>
        </p:txBody>
      </p:sp>
      <p:sp>
        <p:nvSpPr>
          <p:cNvPr id="38918" name="Rectangle 15">
            <a:extLst>
              <a:ext uri="{FF2B5EF4-FFF2-40B4-BE49-F238E27FC236}">
                <a16:creationId xmlns:a16="http://schemas.microsoft.com/office/drawing/2014/main" id="{CA135017-139F-D133-B0A9-8AA363D7D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potential function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A99B0D05-DF2A-6296-10C1-A28D76635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82CF517-0B5F-4A3E-A459-AEBCAF86AF42}" type="slidenum">
              <a:rPr lang="en-US" altLang="pt-BR" sz="800"/>
              <a:pPr/>
              <a:t>35</a:t>
            </a:fld>
            <a:endParaRPr lang="en-US" altLang="pt-BR" sz="14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4959C4C-3B2C-8847-156F-EF1FF7F32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Q.  </a:t>
            </a:r>
            <a:r>
              <a:rPr kumimoji="0" lang="en-US" altLang="pt-BR">
                <a:solidFill>
                  <a:schemeClr val="tx1"/>
                </a:solidFill>
              </a:rPr>
              <a:t>Is amortized cost of O(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tx1"/>
                </a:solidFill>
              </a:rPr>
              <a:t>(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tx1"/>
                </a:solidFill>
              </a:rPr>
              <a:t>)) good?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A.  </a:t>
            </a:r>
            <a:r>
              <a:rPr kumimoji="0" lang="en-US" altLang="pt-BR">
                <a:solidFill>
                  <a:schemeClr val="tx1"/>
                </a:solidFill>
              </a:rPr>
              <a:t>Yes, if only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insert</a:t>
            </a:r>
            <a:r>
              <a:rPr kumimoji="0" lang="en-US" altLang="pt-BR">
                <a:solidFill>
                  <a:schemeClr val="tx1"/>
                </a:solidFill>
              </a:rPr>
              <a:t> and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delete-min</a:t>
            </a:r>
            <a:r>
              <a:rPr kumimoji="0" lang="en-US" altLang="pt-BR">
                <a:solidFill>
                  <a:schemeClr val="tx1"/>
                </a:solidFill>
              </a:rPr>
              <a:t> operations.</a:t>
            </a:r>
          </a:p>
          <a:p>
            <a:pPr lvl="1"/>
            <a:r>
              <a:rPr kumimoji="0" lang="en-US" altLang="pt-BR"/>
              <a:t>In this case, all trees are binomial trees.</a:t>
            </a:r>
          </a:p>
          <a:p>
            <a:pPr lvl="1"/>
            <a:r>
              <a:rPr kumimoji="0" lang="en-US" altLang="pt-BR"/>
              <a:t>This implies 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  </a:t>
            </a:r>
            <a:r>
              <a:rPr kumimoji="0" lang="en-US" altLang="pt-BR">
                <a:sym typeface="Symbol" panose="05050102010706020507" pitchFamily="18" charset="2"/>
              </a:rPr>
              <a:t></a:t>
            </a:r>
            <a:r>
              <a:rPr kumimoji="0" lang="en-US" altLang="pt-BR"/>
              <a:t>  </a:t>
            </a:r>
            <a:r>
              <a:rPr kumimoji="0" lang="en-US" altLang="pt-BR">
                <a:sym typeface="Symbol" panose="05050102010706020507" pitchFamily="18" charset="2"/>
              </a:rPr>
              <a:t>lg </a:t>
            </a:r>
            <a:r>
              <a:rPr kumimoji="0" lang="en-US" altLang="pt-BR">
                <a:latin typeface="Lucida Sans Italic" pitchFamily="1" charset="0"/>
              </a:rPr>
              <a:t>n</a:t>
            </a:r>
            <a:r>
              <a:rPr kumimoji="0" lang="en-US" altLang="pt-BR">
                <a:sym typeface="Symbol" panose="05050102010706020507" pitchFamily="18" charset="2"/>
              </a:rPr>
              <a:t>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r>
              <a:rPr kumimoji="0" lang="en-US" altLang="pt-BR"/>
              <a:t>A.  </a:t>
            </a:r>
            <a:r>
              <a:rPr kumimoji="0" lang="en-US" altLang="pt-BR">
                <a:solidFill>
                  <a:schemeClr val="tx1"/>
                </a:solidFill>
              </a:rPr>
              <a:t>Yes, we'll implement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decrease-key</a:t>
            </a:r>
            <a:r>
              <a:rPr kumimoji="0" lang="en-US" altLang="pt-BR">
                <a:solidFill>
                  <a:schemeClr val="tx1"/>
                </a:solidFill>
              </a:rPr>
              <a:t> so that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tx1"/>
                </a:solidFill>
              </a:rPr>
              <a:t>(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tx1"/>
                </a:solidFill>
              </a:rPr>
              <a:t>) = O(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log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).</a:t>
            </a:r>
            <a:endParaRPr kumimoji="0" lang="en-US" altLang="pt-BR">
              <a:sym typeface="Symbol" panose="05050102010706020507" pitchFamily="18" charset="2"/>
            </a:endParaRPr>
          </a:p>
        </p:txBody>
      </p:sp>
      <p:sp>
        <p:nvSpPr>
          <p:cNvPr id="39940" name="Rectangle 2">
            <a:extLst>
              <a:ext uri="{FF2B5EF4-FFF2-40B4-BE49-F238E27FC236}">
                <a16:creationId xmlns:a16="http://schemas.microsoft.com/office/drawing/2014/main" id="{D8349883-67B4-DD5D-9BAA-1DA56C928B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Delete Min Analysis</a:t>
            </a:r>
          </a:p>
        </p:txBody>
      </p:sp>
      <p:sp>
        <p:nvSpPr>
          <p:cNvPr id="39941" name="Oval 4">
            <a:extLst>
              <a:ext uri="{FF2B5EF4-FFF2-40B4-BE49-F238E27FC236}">
                <a16:creationId xmlns:a16="http://schemas.microsoft.com/office/drawing/2014/main" id="{3C5C6870-1207-3D81-345D-024A88548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39942" name="Oval 5">
            <a:extLst>
              <a:ext uri="{FF2B5EF4-FFF2-40B4-BE49-F238E27FC236}">
                <a16:creationId xmlns:a16="http://schemas.microsoft.com/office/drawing/2014/main" id="{5AF62537-130F-8CA8-8CF2-6F485D08D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39943" name="Oval 6">
            <a:extLst>
              <a:ext uri="{FF2B5EF4-FFF2-40B4-BE49-F238E27FC236}">
                <a16:creationId xmlns:a16="http://schemas.microsoft.com/office/drawing/2014/main" id="{A01D05A0-C6F7-1822-D1E4-30837C0DF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888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44" name="AutoShape 7">
            <a:extLst>
              <a:ext uri="{FF2B5EF4-FFF2-40B4-BE49-F238E27FC236}">
                <a16:creationId xmlns:a16="http://schemas.microsoft.com/office/drawing/2014/main" id="{FE3D51FF-C11C-2EE7-2CEE-89A329A192D9}"/>
              </a:ext>
            </a:extLst>
          </p:cNvPr>
          <p:cNvCxnSpPr>
            <a:cxnSpLocks noChangeShapeType="1"/>
            <a:stCxn id="39942" idx="4"/>
            <a:endCxn id="39943" idx="0"/>
          </p:cNvCxnSpPr>
          <p:nvPr/>
        </p:nvCxnSpPr>
        <p:spPr bwMode="auto">
          <a:xfrm>
            <a:off x="3328988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5" name="Oval 28">
            <a:extLst>
              <a:ext uri="{FF2B5EF4-FFF2-40B4-BE49-F238E27FC236}">
                <a16:creationId xmlns:a16="http://schemas.microsoft.com/office/drawing/2014/main" id="{CE30F892-2B3C-D9B6-D3A6-0D6A2A8A3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39946" name="Oval 29">
            <a:extLst>
              <a:ext uri="{FF2B5EF4-FFF2-40B4-BE49-F238E27FC236}">
                <a16:creationId xmlns:a16="http://schemas.microsoft.com/office/drawing/2014/main" id="{9557A6D0-9A58-3F00-80E5-BC1518326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47" name="AutoShape 30">
            <a:extLst>
              <a:ext uri="{FF2B5EF4-FFF2-40B4-BE49-F238E27FC236}">
                <a16:creationId xmlns:a16="http://schemas.microsoft.com/office/drawing/2014/main" id="{23970116-3776-A3AB-289C-11859767C34E}"/>
              </a:ext>
            </a:extLst>
          </p:cNvPr>
          <p:cNvCxnSpPr>
            <a:cxnSpLocks noChangeShapeType="1"/>
            <a:stCxn id="39945" idx="4"/>
            <a:endCxn id="39946" idx="0"/>
          </p:cNvCxnSpPr>
          <p:nvPr/>
        </p:nvCxnSpPr>
        <p:spPr bwMode="auto">
          <a:xfrm>
            <a:off x="4381500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8" name="Oval 31">
            <a:extLst>
              <a:ext uri="{FF2B5EF4-FFF2-40B4-BE49-F238E27FC236}">
                <a16:creationId xmlns:a16="http://schemas.microsoft.com/office/drawing/2014/main" id="{D7E49E8A-C34E-5CC2-B91D-668466E06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49" name="AutoShape 32">
            <a:extLst>
              <a:ext uri="{FF2B5EF4-FFF2-40B4-BE49-F238E27FC236}">
                <a16:creationId xmlns:a16="http://schemas.microsoft.com/office/drawing/2014/main" id="{90C56713-D903-3EB0-EDD8-5B2DC43830F6}"/>
              </a:ext>
            </a:extLst>
          </p:cNvPr>
          <p:cNvCxnSpPr>
            <a:cxnSpLocks noChangeShapeType="1"/>
            <a:stCxn id="39945" idx="4"/>
            <a:endCxn id="39948" idx="0"/>
          </p:cNvCxnSpPr>
          <p:nvPr/>
        </p:nvCxnSpPr>
        <p:spPr bwMode="auto">
          <a:xfrm>
            <a:off x="4381500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0" name="Rectangle 62">
            <a:extLst>
              <a:ext uri="{FF2B5EF4-FFF2-40B4-BE49-F238E27FC236}">
                <a16:creationId xmlns:a16="http://schemas.microsoft.com/office/drawing/2014/main" id="{5A818D2F-3340-5D43-F24E-95CD1A56D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B</a:t>
            </a:r>
            <a:r>
              <a:rPr lang="en-US" altLang="pt-BR" baseline="-25000">
                <a:solidFill>
                  <a:schemeClr val="hlink"/>
                </a:solidFill>
              </a:rPr>
              <a:t>0</a:t>
            </a:r>
            <a:endParaRPr lang="en-US" altLang="pt-BR">
              <a:solidFill>
                <a:schemeClr val="hlink"/>
              </a:solidFill>
            </a:endParaRPr>
          </a:p>
        </p:txBody>
      </p:sp>
      <p:sp>
        <p:nvSpPr>
          <p:cNvPr id="39951" name="Rectangle 63">
            <a:extLst>
              <a:ext uri="{FF2B5EF4-FFF2-40B4-BE49-F238E27FC236}">
                <a16:creationId xmlns:a16="http://schemas.microsoft.com/office/drawing/2014/main" id="{9C879BB0-766B-215C-33C5-FA7931170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88" y="3046413"/>
            <a:ext cx="338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B</a:t>
            </a:r>
            <a:r>
              <a:rPr lang="en-US" altLang="pt-BR" baseline="-25000">
                <a:solidFill>
                  <a:schemeClr val="hlink"/>
                </a:solidFill>
              </a:rPr>
              <a:t>1</a:t>
            </a:r>
            <a:endParaRPr lang="en-US" altLang="pt-BR">
              <a:solidFill>
                <a:schemeClr val="hlink"/>
              </a:solidFill>
            </a:endParaRPr>
          </a:p>
        </p:txBody>
      </p:sp>
      <p:sp>
        <p:nvSpPr>
          <p:cNvPr id="39952" name="Rectangle 64">
            <a:extLst>
              <a:ext uri="{FF2B5EF4-FFF2-40B4-BE49-F238E27FC236}">
                <a16:creationId xmlns:a16="http://schemas.microsoft.com/office/drawing/2014/main" id="{A8B6E29F-C460-002B-6016-0D4962E28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00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B</a:t>
            </a:r>
            <a:r>
              <a:rPr lang="en-US" altLang="pt-BR" baseline="-25000">
                <a:solidFill>
                  <a:schemeClr val="hlink"/>
                </a:solidFill>
              </a:rPr>
              <a:t>2</a:t>
            </a:r>
            <a:endParaRPr lang="en-US" altLang="pt-BR">
              <a:solidFill>
                <a:schemeClr val="hlink"/>
              </a:solidFill>
            </a:endParaRPr>
          </a:p>
        </p:txBody>
      </p:sp>
      <p:sp>
        <p:nvSpPr>
          <p:cNvPr id="39953" name="Oval 68">
            <a:extLst>
              <a:ext uri="{FF2B5EF4-FFF2-40B4-BE49-F238E27FC236}">
                <a16:creationId xmlns:a16="http://schemas.microsoft.com/office/drawing/2014/main" id="{D158D3C2-2759-3D83-17B4-6F35EE60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150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54" name="AutoShape 69">
            <a:extLst>
              <a:ext uri="{FF2B5EF4-FFF2-40B4-BE49-F238E27FC236}">
                <a16:creationId xmlns:a16="http://schemas.microsoft.com/office/drawing/2014/main" id="{AD7118A0-4D9B-5958-9D4F-EB1953D8827C}"/>
              </a:ext>
            </a:extLst>
          </p:cNvPr>
          <p:cNvCxnSpPr>
            <a:cxnSpLocks noChangeShapeType="1"/>
            <a:stCxn id="39946" idx="4"/>
            <a:endCxn id="39953" idx="0"/>
          </p:cNvCxnSpPr>
          <p:nvPr/>
        </p:nvCxnSpPr>
        <p:spPr bwMode="auto">
          <a:xfrm>
            <a:off x="4667250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5" name="Oval 80">
            <a:extLst>
              <a:ext uri="{FF2B5EF4-FFF2-40B4-BE49-F238E27FC236}">
                <a16:creationId xmlns:a16="http://schemas.microsoft.com/office/drawing/2014/main" id="{0D7AE24C-40AD-C67E-6E31-E959E6EE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427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39956" name="Oval 81">
            <a:extLst>
              <a:ext uri="{FF2B5EF4-FFF2-40B4-BE49-F238E27FC236}">
                <a16:creationId xmlns:a16="http://schemas.microsoft.com/office/drawing/2014/main" id="{317DF970-B0DF-3056-4B1C-8CB14A52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57" name="AutoShape 82">
            <a:extLst>
              <a:ext uri="{FF2B5EF4-FFF2-40B4-BE49-F238E27FC236}">
                <a16:creationId xmlns:a16="http://schemas.microsoft.com/office/drawing/2014/main" id="{A8DE91F5-F5CB-4D56-ED02-EF89AE9188B5}"/>
              </a:ext>
            </a:extLst>
          </p:cNvPr>
          <p:cNvCxnSpPr>
            <a:cxnSpLocks noChangeShapeType="1"/>
            <a:stCxn id="39955" idx="4"/>
            <a:endCxn id="39956" idx="0"/>
          </p:cNvCxnSpPr>
          <p:nvPr/>
        </p:nvCxnSpPr>
        <p:spPr bwMode="auto">
          <a:xfrm>
            <a:off x="5419725" y="3503613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58" name="Oval 83">
            <a:extLst>
              <a:ext uri="{FF2B5EF4-FFF2-40B4-BE49-F238E27FC236}">
                <a16:creationId xmlns:a16="http://schemas.microsoft.com/office/drawing/2014/main" id="{BADBE3B9-70D7-32AE-919D-FB277764A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8084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59" name="AutoShape 84">
            <a:extLst>
              <a:ext uri="{FF2B5EF4-FFF2-40B4-BE49-F238E27FC236}">
                <a16:creationId xmlns:a16="http://schemas.microsoft.com/office/drawing/2014/main" id="{F9F572DA-B917-3811-314E-4A0C2BABCEA7}"/>
              </a:ext>
            </a:extLst>
          </p:cNvPr>
          <p:cNvCxnSpPr>
            <a:cxnSpLocks noChangeShapeType="1"/>
            <a:stCxn id="39955" idx="4"/>
            <a:endCxn id="39958" idx="0"/>
          </p:cNvCxnSpPr>
          <p:nvPr/>
        </p:nvCxnSpPr>
        <p:spPr bwMode="auto">
          <a:xfrm>
            <a:off x="5419725" y="3503613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0" name="Rectangle 85">
            <a:extLst>
              <a:ext uri="{FF2B5EF4-FFF2-40B4-BE49-F238E27FC236}">
                <a16:creationId xmlns:a16="http://schemas.microsoft.com/office/drawing/2014/main" id="{851FEEEA-33ED-05B4-CC91-9B894E923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925" y="3046413"/>
            <a:ext cx="3381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B</a:t>
            </a:r>
            <a:r>
              <a:rPr lang="en-US" altLang="pt-BR" baseline="-25000">
                <a:solidFill>
                  <a:schemeClr val="hlink"/>
                </a:solidFill>
              </a:rPr>
              <a:t>3</a:t>
            </a:r>
            <a:endParaRPr lang="en-US" altLang="pt-BR">
              <a:solidFill>
                <a:schemeClr val="hlink"/>
              </a:solidFill>
            </a:endParaRPr>
          </a:p>
        </p:txBody>
      </p:sp>
      <p:sp>
        <p:nvSpPr>
          <p:cNvPr id="39961" name="Oval 86">
            <a:extLst>
              <a:ext uri="{FF2B5EF4-FFF2-40B4-BE49-F238E27FC236}">
                <a16:creationId xmlns:a16="http://schemas.microsoft.com/office/drawing/2014/main" id="{FA6D4712-FC88-1776-2391-700513DD2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375" y="4202113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62" name="AutoShape 87">
            <a:extLst>
              <a:ext uri="{FF2B5EF4-FFF2-40B4-BE49-F238E27FC236}">
                <a16:creationId xmlns:a16="http://schemas.microsoft.com/office/drawing/2014/main" id="{E5056B5A-F2DF-1F97-1867-8335B668165F}"/>
              </a:ext>
            </a:extLst>
          </p:cNvPr>
          <p:cNvCxnSpPr>
            <a:cxnSpLocks noChangeShapeType="1"/>
            <a:stCxn id="39956" idx="4"/>
            <a:endCxn id="39961" idx="0"/>
          </p:cNvCxnSpPr>
          <p:nvPr/>
        </p:nvCxnSpPr>
        <p:spPr bwMode="auto">
          <a:xfrm>
            <a:off x="5705475" y="3884613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3" name="Oval 88">
            <a:extLst>
              <a:ext uri="{FF2B5EF4-FFF2-40B4-BE49-F238E27FC236}">
                <a16:creationId xmlns:a16="http://schemas.microsoft.com/office/drawing/2014/main" id="{AC05158F-0C50-1548-0FDD-8EDD28C1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3800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39964" name="Oval 89">
            <a:extLst>
              <a:ext uri="{FF2B5EF4-FFF2-40B4-BE49-F238E27FC236}">
                <a16:creationId xmlns:a16="http://schemas.microsoft.com/office/drawing/2014/main" id="{73321901-5227-FAF8-0762-91FB1CD72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65" name="AutoShape 90">
            <a:extLst>
              <a:ext uri="{FF2B5EF4-FFF2-40B4-BE49-F238E27FC236}">
                <a16:creationId xmlns:a16="http://schemas.microsoft.com/office/drawing/2014/main" id="{D5F24D19-9FDD-F4B3-C135-AF8BA49C2A33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>
            <a:off x="6111875" y="3876675"/>
            <a:ext cx="28575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6" name="Oval 91">
            <a:extLst>
              <a:ext uri="{FF2B5EF4-FFF2-40B4-BE49-F238E27FC236}">
                <a16:creationId xmlns:a16="http://schemas.microsoft.com/office/drawing/2014/main" id="{7E6452D4-7057-8EC6-E729-3722A7AF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3775" y="41814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67" name="AutoShape 92">
            <a:extLst>
              <a:ext uri="{FF2B5EF4-FFF2-40B4-BE49-F238E27FC236}">
                <a16:creationId xmlns:a16="http://schemas.microsoft.com/office/drawing/2014/main" id="{8BD85117-0A96-A5E8-E99D-D9A3F17FA947}"/>
              </a:ext>
            </a:extLst>
          </p:cNvPr>
          <p:cNvCxnSpPr>
            <a:cxnSpLocks noChangeShapeType="1"/>
            <a:stCxn id="39963" idx="4"/>
            <a:endCxn id="39966" idx="0"/>
          </p:cNvCxnSpPr>
          <p:nvPr/>
        </p:nvCxnSpPr>
        <p:spPr bwMode="auto">
          <a:xfrm>
            <a:off x="6111875" y="3876675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8" name="Oval 94">
            <a:extLst>
              <a:ext uri="{FF2B5EF4-FFF2-40B4-BE49-F238E27FC236}">
                <a16:creationId xmlns:a16="http://schemas.microsoft.com/office/drawing/2014/main" id="{597CE34B-83CD-F82A-5B7E-48371003F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4575175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39969" name="AutoShape 95">
            <a:extLst>
              <a:ext uri="{FF2B5EF4-FFF2-40B4-BE49-F238E27FC236}">
                <a16:creationId xmlns:a16="http://schemas.microsoft.com/office/drawing/2014/main" id="{6F0564F5-087E-9E65-7CA7-FD6D2D0493C0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6397625" y="4257675"/>
            <a:ext cx="0" cy="317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96">
            <a:extLst>
              <a:ext uri="{FF2B5EF4-FFF2-40B4-BE49-F238E27FC236}">
                <a16:creationId xmlns:a16="http://schemas.microsoft.com/office/drawing/2014/main" id="{E94736C7-6976-3FD4-7AFC-330492B986BD}"/>
              </a:ext>
            </a:extLst>
          </p:cNvPr>
          <p:cNvCxnSpPr>
            <a:cxnSpLocks noChangeShapeType="1"/>
            <a:stCxn id="39955" idx="4"/>
            <a:endCxn id="39963" idx="1"/>
          </p:cNvCxnSpPr>
          <p:nvPr/>
        </p:nvCxnSpPr>
        <p:spPr bwMode="auto">
          <a:xfrm>
            <a:off x="5419725" y="3503613"/>
            <a:ext cx="665163" cy="307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71" name="Rectangle 97">
            <a:extLst>
              <a:ext uri="{FF2B5EF4-FFF2-40B4-BE49-F238E27FC236}">
                <a16:creationId xmlns:a16="http://schemas.microsoft.com/office/drawing/2014/main" id="{F11E651A-4215-F2CE-BCA5-B2CCCCE74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950" y="2459038"/>
            <a:ext cx="25257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we only link trees of equal rank</a:t>
            </a:r>
          </a:p>
        </p:txBody>
      </p:sp>
      <p:sp>
        <p:nvSpPr>
          <p:cNvPr id="39972" name="Line 98">
            <a:extLst>
              <a:ext uri="{FF2B5EF4-FFF2-40B4-BE49-F238E27FC236}">
                <a16:creationId xmlns:a16="http://schemas.microsoft.com/office/drawing/2014/main" id="{ECFA6BE6-3149-0BD3-E85E-F9E139B349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284788" y="2324100"/>
            <a:ext cx="2460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1">
            <a:extLst>
              <a:ext uri="{FF2B5EF4-FFF2-40B4-BE49-F238E27FC236}">
                <a16:creationId xmlns:a16="http://schemas.microsoft.com/office/drawing/2014/main" id="{91903A2D-5D3B-A395-5139-102619AD4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A406E90E-7C11-4CB8-AE28-4D9F0EBE0D1E}" type="slidenum">
              <a:rPr lang="en-US" altLang="pt-BR" sz="800"/>
              <a:pPr/>
              <a:t>36</a:t>
            </a:fld>
            <a:endParaRPr lang="en-US" altLang="pt-BR" sz="14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D8AB476B-BAA6-B9F7-3D92-DF81D10F9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2800">
                <a:solidFill>
                  <a:schemeClr val="folHlink"/>
                </a:solidFill>
              </a:rPr>
              <a:t>Decrease Key</a:t>
            </a:r>
            <a:endParaRPr lang="en-US" altLang="pt-BR" sz="2400"/>
          </a:p>
        </p:txBody>
      </p:sp>
      <p:sp>
        <p:nvSpPr>
          <p:cNvPr id="40964" name="Line 3">
            <a:extLst>
              <a:ext uri="{FF2B5EF4-FFF2-40B4-BE49-F238E27FC236}">
                <a16:creationId xmlns:a16="http://schemas.microsoft.com/office/drawing/2014/main" id="{F4466FEE-459E-02A3-DA49-8DEEA3215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A71061E8-D6B3-3357-1674-1D5817875C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DF3E392A-E767-4F99-80B1-098CE8B1F32E}" type="slidenum">
              <a:rPr lang="en-US" altLang="pt-BR" sz="800"/>
              <a:pPr/>
              <a:t>37</a:t>
            </a:fld>
            <a:endParaRPr lang="en-US" altLang="pt-BR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C562E3E8-F168-BB86-E036-18EFE6F5A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Intuition for deceasing the key of node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  <a:endParaRPr kumimoji="0" lang="en-US" altLang="pt-BR">
              <a:solidFill>
                <a:schemeClr val="hlink"/>
              </a:solidFill>
            </a:endParaRPr>
          </a:p>
          <a:p>
            <a:pPr lvl="1"/>
            <a:r>
              <a:rPr kumimoji="0" lang="en-US" altLang="pt-BR"/>
              <a:t>If heap-order is not violated, just decrease the key of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/>
              <a:t>Otherwise, cut tree rooted at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 and meld into root list.</a:t>
            </a:r>
          </a:p>
          <a:p>
            <a:pPr lvl="1"/>
            <a:r>
              <a:rPr kumimoji="0" lang="en-US" altLang="pt-BR"/>
              <a:t>To keep trees flat:  as soon as a node has its second child cut,</a:t>
            </a:r>
            <a:br>
              <a:rPr kumimoji="0" lang="en-US" altLang="pt-BR"/>
            </a:br>
            <a:r>
              <a:rPr kumimoji="0" lang="en-US" altLang="pt-BR"/>
              <a:t>cut it off and meld into root list (and unmark it).</a:t>
            </a:r>
          </a:p>
        </p:txBody>
      </p:sp>
      <p:sp>
        <p:nvSpPr>
          <p:cNvPr id="41988" name="Oval 3">
            <a:extLst>
              <a:ext uri="{FF2B5EF4-FFF2-40B4-BE49-F238E27FC236}">
                <a16:creationId xmlns:a16="http://schemas.microsoft.com/office/drawing/2014/main" id="{939A227F-EB8D-AE37-A5AD-32DF5A792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1989" name="Oval 4">
            <a:extLst>
              <a:ext uri="{FF2B5EF4-FFF2-40B4-BE49-F238E27FC236}">
                <a16:creationId xmlns:a16="http://schemas.microsoft.com/office/drawing/2014/main" id="{1B4281B1-42F8-FDF3-8635-6BA9A5E8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46</a:t>
            </a:r>
          </a:p>
        </p:txBody>
      </p:sp>
      <p:cxnSp>
        <p:nvCxnSpPr>
          <p:cNvPr id="41990" name="AutoShape 5">
            <a:extLst>
              <a:ext uri="{FF2B5EF4-FFF2-40B4-BE49-F238E27FC236}">
                <a16:creationId xmlns:a16="http://schemas.microsoft.com/office/drawing/2014/main" id="{531E0C95-005E-E98E-CD30-5084153EFE3F}"/>
              </a:ext>
            </a:extLst>
          </p:cNvPr>
          <p:cNvCxnSpPr>
            <a:cxnSpLocks noChangeShapeType="1"/>
            <a:stCxn id="41988" idx="4"/>
            <a:endCxn id="41989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1" name="Oval 6">
            <a:extLst>
              <a:ext uri="{FF2B5EF4-FFF2-40B4-BE49-F238E27FC236}">
                <a16:creationId xmlns:a16="http://schemas.microsoft.com/office/drawing/2014/main" id="{5FBFA72E-2923-8A24-62E1-B7C19462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1992" name="Oval 7">
            <a:extLst>
              <a:ext uri="{FF2B5EF4-FFF2-40B4-BE49-F238E27FC236}">
                <a16:creationId xmlns:a16="http://schemas.microsoft.com/office/drawing/2014/main" id="{7FE880CF-3892-1849-58FD-2AC7CDDA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1993" name="AutoShape 8">
            <a:extLst>
              <a:ext uri="{FF2B5EF4-FFF2-40B4-BE49-F238E27FC236}">
                <a16:creationId xmlns:a16="http://schemas.microsoft.com/office/drawing/2014/main" id="{ACAFDA10-4F79-994A-4514-9659A2E945DF}"/>
              </a:ext>
            </a:extLst>
          </p:cNvPr>
          <p:cNvCxnSpPr>
            <a:cxnSpLocks noChangeShapeType="1"/>
            <a:stCxn id="41991" idx="4"/>
            <a:endCxn id="41992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4" name="Oval 9">
            <a:extLst>
              <a:ext uri="{FF2B5EF4-FFF2-40B4-BE49-F238E27FC236}">
                <a16:creationId xmlns:a16="http://schemas.microsoft.com/office/drawing/2014/main" id="{77EA1AA1-232C-D339-272C-31D736218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1995" name="Oval 10">
            <a:extLst>
              <a:ext uri="{FF2B5EF4-FFF2-40B4-BE49-F238E27FC236}">
                <a16:creationId xmlns:a16="http://schemas.microsoft.com/office/drawing/2014/main" id="{0932DD0B-6338-EEEA-7FA4-89F2F5229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1996" name="AutoShape 11">
            <a:extLst>
              <a:ext uri="{FF2B5EF4-FFF2-40B4-BE49-F238E27FC236}">
                <a16:creationId xmlns:a16="http://schemas.microsoft.com/office/drawing/2014/main" id="{10CB3764-284E-94A4-C82A-597B116EF971}"/>
              </a:ext>
            </a:extLst>
          </p:cNvPr>
          <p:cNvCxnSpPr>
            <a:cxnSpLocks noChangeShapeType="1"/>
            <a:stCxn id="41995" idx="4"/>
            <a:endCxn id="41991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7" name="AutoShape 12">
            <a:extLst>
              <a:ext uri="{FF2B5EF4-FFF2-40B4-BE49-F238E27FC236}">
                <a16:creationId xmlns:a16="http://schemas.microsoft.com/office/drawing/2014/main" id="{C9A419D3-B66A-8BB5-7EF2-9D02DE5F6113}"/>
              </a:ext>
            </a:extLst>
          </p:cNvPr>
          <p:cNvCxnSpPr>
            <a:cxnSpLocks noChangeShapeType="1"/>
            <a:stCxn id="41995" idx="5"/>
            <a:endCxn id="41994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998" name="AutoShape 13">
            <a:extLst>
              <a:ext uri="{FF2B5EF4-FFF2-40B4-BE49-F238E27FC236}">
                <a16:creationId xmlns:a16="http://schemas.microsoft.com/office/drawing/2014/main" id="{5C239DF3-96E1-E773-507F-91318FBAC28D}"/>
              </a:ext>
            </a:extLst>
          </p:cNvPr>
          <p:cNvCxnSpPr>
            <a:cxnSpLocks noChangeShapeType="1"/>
            <a:stCxn id="41995" idx="3"/>
            <a:endCxn id="41988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9" name="Oval 14">
            <a:extLst>
              <a:ext uri="{FF2B5EF4-FFF2-40B4-BE49-F238E27FC236}">
                <a16:creationId xmlns:a16="http://schemas.microsoft.com/office/drawing/2014/main" id="{F3506293-10F8-4419-7FF6-96A3AD4C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2000" name="Oval 15">
            <a:extLst>
              <a:ext uri="{FF2B5EF4-FFF2-40B4-BE49-F238E27FC236}">
                <a16:creationId xmlns:a16="http://schemas.microsoft.com/office/drawing/2014/main" id="{E2EDC21E-C81B-3091-44D7-105385C20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2001" name="AutoShape 16">
            <a:extLst>
              <a:ext uri="{FF2B5EF4-FFF2-40B4-BE49-F238E27FC236}">
                <a16:creationId xmlns:a16="http://schemas.microsoft.com/office/drawing/2014/main" id="{8901EC55-54D7-1623-8398-7640FB28C7E9}"/>
              </a:ext>
            </a:extLst>
          </p:cNvPr>
          <p:cNvCxnSpPr>
            <a:cxnSpLocks noChangeShapeType="1"/>
            <a:stCxn id="42000" idx="4"/>
            <a:endCxn id="41999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7">
            <a:extLst>
              <a:ext uri="{FF2B5EF4-FFF2-40B4-BE49-F238E27FC236}">
                <a16:creationId xmlns:a16="http://schemas.microsoft.com/office/drawing/2014/main" id="{E26A9D46-EB76-F444-377B-2612DBFA20E2}"/>
              </a:ext>
            </a:extLst>
          </p:cNvPr>
          <p:cNvCxnSpPr>
            <a:cxnSpLocks noChangeShapeType="1"/>
            <a:stCxn id="41988" idx="3"/>
            <a:endCxn id="42000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3" name="Oval 18">
            <a:extLst>
              <a:ext uri="{FF2B5EF4-FFF2-40B4-BE49-F238E27FC236}">
                <a16:creationId xmlns:a16="http://schemas.microsoft.com/office/drawing/2014/main" id="{5DB2643C-B197-7EE7-B8B4-1CBD640A9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2004" name="Oval 19">
            <a:extLst>
              <a:ext uri="{FF2B5EF4-FFF2-40B4-BE49-F238E27FC236}">
                <a16:creationId xmlns:a16="http://schemas.microsoft.com/office/drawing/2014/main" id="{404D4207-3FE4-3D46-8D89-815F16F7B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2005" name="AutoShape 20">
            <a:extLst>
              <a:ext uri="{FF2B5EF4-FFF2-40B4-BE49-F238E27FC236}">
                <a16:creationId xmlns:a16="http://schemas.microsoft.com/office/drawing/2014/main" id="{80F5D0B5-8259-1A62-865D-E3B13CD07653}"/>
              </a:ext>
            </a:extLst>
          </p:cNvPr>
          <p:cNvCxnSpPr>
            <a:cxnSpLocks noChangeShapeType="1"/>
            <a:stCxn id="42003" idx="4"/>
            <a:endCxn id="42004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6" name="Oval 21">
            <a:extLst>
              <a:ext uri="{FF2B5EF4-FFF2-40B4-BE49-F238E27FC236}">
                <a16:creationId xmlns:a16="http://schemas.microsoft.com/office/drawing/2014/main" id="{0A438193-0FD7-E67F-15A5-3595CD470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2007" name="Oval 22">
            <a:extLst>
              <a:ext uri="{FF2B5EF4-FFF2-40B4-BE49-F238E27FC236}">
                <a16:creationId xmlns:a16="http://schemas.microsoft.com/office/drawing/2014/main" id="{F544E542-5F75-190F-9C4A-45500C12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2008" name="AutoShape 23">
            <a:extLst>
              <a:ext uri="{FF2B5EF4-FFF2-40B4-BE49-F238E27FC236}">
                <a16:creationId xmlns:a16="http://schemas.microsoft.com/office/drawing/2014/main" id="{60E7BA39-C7D9-6690-6876-C5631B76038D}"/>
              </a:ext>
            </a:extLst>
          </p:cNvPr>
          <p:cNvCxnSpPr>
            <a:cxnSpLocks noChangeShapeType="1"/>
            <a:stCxn id="42007" idx="4"/>
            <a:endCxn id="42006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9" name="AutoShape 24">
            <a:extLst>
              <a:ext uri="{FF2B5EF4-FFF2-40B4-BE49-F238E27FC236}">
                <a16:creationId xmlns:a16="http://schemas.microsoft.com/office/drawing/2014/main" id="{5B9AA84E-85A2-A901-05FA-E538DAF1045D}"/>
              </a:ext>
            </a:extLst>
          </p:cNvPr>
          <p:cNvCxnSpPr>
            <a:cxnSpLocks noChangeShapeType="1"/>
            <a:stCxn id="42007" idx="6"/>
            <a:endCxn id="42013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0" name="AutoShape 25">
            <a:extLst>
              <a:ext uri="{FF2B5EF4-FFF2-40B4-BE49-F238E27FC236}">
                <a16:creationId xmlns:a16="http://schemas.microsoft.com/office/drawing/2014/main" id="{D3ABF008-7842-B115-B023-A7F08DB9F6A1}"/>
              </a:ext>
            </a:extLst>
          </p:cNvPr>
          <p:cNvCxnSpPr>
            <a:cxnSpLocks noChangeShapeType="1"/>
            <a:stCxn id="42007" idx="3"/>
            <a:endCxn id="42003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1" name="AutoShape 26">
            <a:extLst>
              <a:ext uri="{FF2B5EF4-FFF2-40B4-BE49-F238E27FC236}">
                <a16:creationId xmlns:a16="http://schemas.microsoft.com/office/drawing/2014/main" id="{03830538-2E35-46F5-3B91-30C152AC231F}"/>
              </a:ext>
            </a:extLst>
          </p:cNvPr>
          <p:cNvCxnSpPr>
            <a:cxnSpLocks noChangeShapeType="1"/>
            <a:stCxn id="42007" idx="2"/>
            <a:endCxn id="41995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2" name="Oval 27">
            <a:extLst>
              <a:ext uri="{FF2B5EF4-FFF2-40B4-BE49-F238E27FC236}">
                <a16:creationId xmlns:a16="http://schemas.microsoft.com/office/drawing/2014/main" id="{7C6F4F16-281C-065E-D1AB-9BC595CD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2013" name="Oval 28">
            <a:extLst>
              <a:ext uri="{FF2B5EF4-FFF2-40B4-BE49-F238E27FC236}">
                <a16:creationId xmlns:a16="http://schemas.microsoft.com/office/drawing/2014/main" id="{61B6AED9-1ADE-7071-A122-E2A8C011F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2014" name="AutoShape 29">
            <a:extLst>
              <a:ext uri="{FF2B5EF4-FFF2-40B4-BE49-F238E27FC236}">
                <a16:creationId xmlns:a16="http://schemas.microsoft.com/office/drawing/2014/main" id="{18A09787-70D4-FD79-630C-94C48F7B3C7A}"/>
              </a:ext>
            </a:extLst>
          </p:cNvPr>
          <p:cNvCxnSpPr>
            <a:cxnSpLocks noChangeShapeType="1"/>
            <a:stCxn id="42013" idx="4"/>
            <a:endCxn id="42012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5" name="Oval 30">
            <a:extLst>
              <a:ext uri="{FF2B5EF4-FFF2-40B4-BE49-F238E27FC236}">
                <a16:creationId xmlns:a16="http://schemas.microsoft.com/office/drawing/2014/main" id="{EF95C56F-33D5-3FAD-F5E8-AD506FD35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2016" name="AutoShape 31">
            <a:extLst>
              <a:ext uri="{FF2B5EF4-FFF2-40B4-BE49-F238E27FC236}">
                <a16:creationId xmlns:a16="http://schemas.microsoft.com/office/drawing/2014/main" id="{B10D63A1-9BFB-B552-CD37-FD0B9AA40502}"/>
              </a:ext>
            </a:extLst>
          </p:cNvPr>
          <p:cNvCxnSpPr>
            <a:cxnSpLocks noChangeShapeType="1"/>
            <a:stCxn id="41989" idx="4"/>
            <a:endCxn id="42015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7" name="Rectangle 32">
            <a:extLst>
              <a:ext uri="{FF2B5EF4-FFF2-40B4-BE49-F238E27FC236}">
                <a16:creationId xmlns:a16="http://schemas.microsoft.com/office/drawing/2014/main" id="{5C2CEEBD-6983-9CB7-2CAC-5AFC72187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42018" name="AutoShape 34">
            <a:extLst>
              <a:ext uri="{FF2B5EF4-FFF2-40B4-BE49-F238E27FC236}">
                <a16:creationId xmlns:a16="http://schemas.microsoft.com/office/drawing/2014/main" id="{40056721-8DE3-1CAA-43E8-F10540A26C87}"/>
              </a:ext>
            </a:extLst>
          </p:cNvPr>
          <p:cNvCxnSpPr>
            <a:cxnSpLocks noChangeShapeType="1"/>
            <a:stCxn id="42000" idx="3"/>
            <a:endCxn id="42019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19" name="Oval 35">
            <a:extLst>
              <a:ext uri="{FF2B5EF4-FFF2-40B4-BE49-F238E27FC236}">
                <a16:creationId xmlns:a16="http://schemas.microsoft.com/office/drawing/2014/main" id="{115A7B86-0352-35D7-9E06-9B2EAFBE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2020" name="Rectangle 36">
            <a:extLst>
              <a:ext uri="{FF2B5EF4-FFF2-40B4-BE49-F238E27FC236}">
                <a16:creationId xmlns:a16="http://schemas.microsoft.com/office/drawing/2014/main" id="{59A3E0A2-C782-6821-6AE9-009509C1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2021" name="Line 37">
            <a:extLst>
              <a:ext uri="{FF2B5EF4-FFF2-40B4-BE49-F238E27FC236}">
                <a16:creationId xmlns:a16="http://schemas.microsoft.com/office/drawing/2014/main" id="{0830141E-00D7-96A3-B5E7-8BEE3562AD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2022" name="Rectangle 41">
            <a:extLst>
              <a:ext uri="{FF2B5EF4-FFF2-40B4-BE49-F238E27FC236}">
                <a16:creationId xmlns:a16="http://schemas.microsoft.com/office/drawing/2014/main" id="{BE8C9118-7E1C-25EF-76CE-1BE8ECD4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338" y="4418013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</a:rPr>
              <a:t>marked node:</a:t>
            </a:r>
            <a:br>
              <a:rPr lang="en-US" altLang="pt-BR">
                <a:solidFill>
                  <a:schemeClr val="accent1"/>
                </a:solidFill>
              </a:rPr>
            </a:br>
            <a:r>
              <a:rPr lang="en-US" altLang="pt-BR">
                <a:solidFill>
                  <a:schemeClr val="accent1"/>
                </a:solidFill>
              </a:rPr>
              <a:t>one child already cut</a:t>
            </a:r>
          </a:p>
        </p:txBody>
      </p:sp>
      <p:sp>
        <p:nvSpPr>
          <p:cNvPr id="42023" name="Line 42">
            <a:extLst>
              <a:ext uri="{FF2B5EF4-FFF2-40B4-BE49-F238E27FC236}">
                <a16:creationId xmlns:a16="http://schemas.microsoft.com/office/drawing/2014/main" id="{4001B3ED-A1A8-DF67-8D06-579FD3363C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8" y="4875213"/>
            <a:ext cx="674687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1459DBCC-AD92-63F7-BA00-C7D7844BB4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70F1AE47-C3E4-4697-A6CF-1B0387176FFA}" type="slidenum">
              <a:rPr lang="en-US" altLang="pt-BR" sz="800"/>
              <a:pPr/>
              <a:t>38</a:t>
            </a:fld>
            <a:endParaRPr lang="en-US" altLang="pt-BR" sz="14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B3A73F8A-143F-FC7C-0D75-B41F107FD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1.  </a:t>
            </a:r>
            <a:r>
              <a:rPr kumimoji="0" lang="en-US" altLang="pt-BR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 altLang="pt-BR"/>
              <a:t>Decrease key of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Change heap min pointer (if necessary).</a:t>
            </a:r>
          </a:p>
        </p:txBody>
      </p:sp>
      <p:sp>
        <p:nvSpPr>
          <p:cNvPr id="43012" name="Oval 3">
            <a:extLst>
              <a:ext uri="{FF2B5EF4-FFF2-40B4-BE49-F238E27FC236}">
                <a16:creationId xmlns:a16="http://schemas.microsoft.com/office/drawing/2014/main" id="{31E970D2-8ADA-FCB9-8279-897A8E3AF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3013" name="Oval 4">
            <a:extLst>
              <a:ext uri="{FF2B5EF4-FFF2-40B4-BE49-F238E27FC236}">
                <a16:creationId xmlns:a16="http://schemas.microsoft.com/office/drawing/2014/main" id="{38A2FBF9-45A3-4E53-6174-B25B234EC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46</a:t>
            </a:r>
          </a:p>
        </p:txBody>
      </p:sp>
      <p:cxnSp>
        <p:nvCxnSpPr>
          <p:cNvPr id="43014" name="AutoShape 5">
            <a:extLst>
              <a:ext uri="{FF2B5EF4-FFF2-40B4-BE49-F238E27FC236}">
                <a16:creationId xmlns:a16="http://schemas.microsoft.com/office/drawing/2014/main" id="{BD37FA3A-230E-FAC4-F671-0FCE26BEFD31}"/>
              </a:ext>
            </a:extLst>
          </p:cNvPr>
          <p:cNvCxnSpPr>
            <a:cxnSpLocks noChangeShapeType="1"/>
            <a:stCxn id="43012" idx="4"/>
            <a:endCxn id="43013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5" name="Oval 6">
            <a:extLst>
              <a:ext uri="{FF2B5EF4-FFF2-40B4-BE49-F238E27FC236}">
                <a16:creationId xmlns:a16="http://schemas.microsoft.com/office/drawing/2014/main" id="{89C4DFAC-7E02-EB12-57A8-644EA69D0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3016" name="Oval 7">
            <a:extLst>
              <a:ext uri="{FF2B5EF4-FFF2-40B4-BE49-F238E27FC236}">
                <a16:creationId xmlns:a16="http://schemas.microsoft.com/office/drawing/2014/main" id="{011A1071-2166-C49B-2A87-EFAA4A6A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3017" name="AutoShape 8">
            <a:extLst>
              <a:ext uri="{FF2B5EF4-FFF2-40B4-BE49-F238E27FC236}">
                <a16:creationId xmlns:a16="http://schemas.microsoft.com/office/drawing/2014/main" id="{E52BCDF7-37A1-1424-BC71-EABCA879416D}"/>
              </a:ext>
            </a:extLst>
          </p:cNvPr>
          <p:cNvCxnSpPr>
            <a:cxnSpLocks noChangeShapeType="1"/>
            <a:stCxn id="43015" idx="4"/>
            <a:endCxn id="43016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18" name="Oval 9">
            <a:extLst>
              <a:ext uri="{FF2B5EF4-FFF2-40B4-BE49-F238E27FC236}">
                <a16:creationId xmlns:a16="http://schemas.microsoft.com/office/drawing/2014/main" id="{B79C6D0B-1A17-A99C-9AD7-F48CF9B3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3019" name="Oval 10">
            <a:extLst>
              <a:ext uri="{FF2B5EF4-FFF2-40B4-BE49-F238E27FC236}">
                <a16:creationId xmlns:a16="http://schemas.microsoft.com/office/drawing/2014/main" id="{D306C3CD-696F-28D7-5C89-2C55BAC58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3020" name="AutoShape 11">
            <a:extLst>
              <a:ext uri="{FF2B5EF4-FFF2-40B4-BE49-F238E27FC236}">
                <a16:creationId xmlns:a16="http://schemas.microsoft.com/office/drawing/2014/main" id="{B028895D-66BC-BDE3-8064-45C23EDCE909}"/>
              </a:ext>
            </a:extLst>
          </p:cNvPr>
          <p:cNvCxnSpPr>
            <a:cxnSpLocks noChangeShapeType="1"/>
            <a:stCxn id="43019" idx="4"/>
            <a:endCxn id="43015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1" name="AutoShape 12">
            <a:extLst>
              <a:ext uri="{FF2B5EF4-FFF2-40B4-BE49-F238E27FC236}">
                <a16:creationId xmlns:a16="http://schemas.microsoft.com/office/drawing/2014/main" id="{5E520772-2F9D-728F-329A-370AA2616D76}"/>
              </a:ext>
            </a:extLst>
          </p:cNvPr>
          <p:cNvCxnSpPr>
            <a:cxnSpLocks noChangeShapeType="1"/>
            <a:stCxn id="43019" idx="5"/>
            <a:endCxn id="43018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2" name="AutoShape 13">
            <a:extLst>
              <a:ext uri="{FF2B5EF4-FFF2-40B4-BE49-F238E27FC236}">
                <a16:creationId xmlns:a16="http://schemas.microsoft.com/office/drawing/2014/main" id="{57F951AA-C720-9517-7FC4-89F41CF3BB57}"/>
              </a:ext>
            </a:extLst>
          </p:cNvPr>
          <p:cNvCxnSpPr>
            <a:cxnSpLocks noChangeShapeType="1"/>
            <a:stCxn id="43019" idx="3"/>
            <a:endCxn id="43012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3" name="Oval 14">
            <a:extLst>
              <a:ext uri="{FF2B5EF4-FFF2-40B4-BE49-F238E27FC236}">
                <a16:creationId xmlns:a16="http://schemas.microsoft.com/office/drawing/2014/main" id="{C60E636D-CF05-9854-5CF5-9F912C10D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3024" name="Oval 15">
            <a:extLst>
              <a:ext uri="{FF2B5EF4-FFF2-40B4-BE49-F238E27FC236}">
                <a16:creationId xmlns:a16="http://schemas.microsoft.com/office/drawing/2014/main" id="{1E0DA215-4FB0-5ED9-8C5E-0A9D3FE9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3025" name="AutoShape 16">
            <a:extLst>
              <a:ext uri="{FF2B5EF4-FFF2-40B4-BE49-F238E27FC236}">
                <a16:creationId xmlns:a16="http://schemas.microsoft.com/office/drawing/2014/main" id="{7D9B669E-D90D-0F1E-4407-6D3C621EC531}"/>
              </a:ext>
            </a:extLst>
          </p:cNvPr>
          <p:cNvCxnSpPr>
            <a:cxnSpLocks noChangeShapeType="1"/>
            <a:stCxn id="43024" idx="4"/>
            <a:endCxn id="43023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7">
            <a:extLst>
              <a:ext uri="{FF2B5EF4-FFF2-40B4-BE49-F238E27FC236}">
                <a16:creationId xmlns:a16="http://schemas.microsoft.com/office/drawing/2014/main" id="{C1A1B8C5-E2E0-220E-2E30-A6AFD9D38B71}"/>
              </a:ext>
            </a:extLst>
          </p:cNvPr>
          <p:cNvCxnSpPr>
            <a:cxnSpLocks noChangeShapeType="1"/>
            <a:stCxn id="43012" idx="3"/>
            <a:endCxn id="43024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27" name="Oval 18">
            <a:extLst>
              <a:ext uri="{FF2B5EF4-FFF2-40B4-BE49-F238E27FC236}">
                <a16:creationId xmlns:a16="http://schemas.microsoft.com/office/drawing/2014/main" id="{959F3E4B-C965-D23E-B98A-115DB4DA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3028" name="Oval 19">
            <a:extLst>
              <a:ext uri="{FF2B5EF4-FFF2-40B4-BE49-F238E27FC236}">
                <a16:creationId xmlns:a16="http://schemas.microsoft.com/office/drawing/2014/main" id="{34C69898-3990-7F93-D980-1812923D8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3029" name="AutoShape 20">
            <a:extLst>
              <a:ext uri="{FF2B5EF4-FFF2-40B4-BE49-F238E27FC236}">
                <a16:creationId xmlns:a16="http://schemas.microsoft.com/office/drawing/2014/main" id="{699C156A-FBCF-B6D4-FC95-2E73F4EC48DA}"/>
              </a:ext>
            </a:extLst>
          </p:cNvPr>
          <p:cNvCxnSpPr>
            <a:cxnSpLocks noChangeShapeType="1"/>
            <a:stCxn id="43027" idx="4"/>
            <a:endCxn id="43028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0" name="Oval 21">
            <a:extLst>
              <a:ext uri="{FF2B5EF4-FFF2-40B4-BE49-F238E27FC236}">
                <a16:creationId xmlns:a16="http://schemas.microsoft.com/office/drawing/2014/main" id="{CB5B0371-C0A1-076D-513D-57BA9A4FC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3031" name="Oval 22">
            <a:extLst>
              <a:ext uri="{FF2B5EF4-FFF2-40B4-BE49-F238E27FC236}">
                <a16:creationId xmlns:a16="http://schemas.microsoft.com/office/drawing/2014/main" id="{9F6EB823-ABAE-67DD-5724-112BA359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3032" name="AutoShape 23">
            <a:extLst>
              <a:ext uri="{FF2B5EF4-FFF2-40B4-BE49-F238E27FC236}">
                <a16:creationId xmlns:a16="http://schemas.microsoft.com/office/drawing/2014/main" id="{85891B0E-2E29-30F8-B38A-EB4F7504CE59}"/>
              </a:ext>
            </a:extLst>
          </p:cNvPr>
          <p:cNvCxnSpPr>
            <a:cxnSpLocks noChangeShapeType="1"/>
            <a:stCxn id="43031" idx="4"/>
            <a:endCxn id="43030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3" name="AutoShape 24">
            <a:extLst>
              <a:ext uri="{FF2B5EF4-FFF2-40B4-BE49-F238E27FC236}">
                <a16:creationId xmlns:a16="http://schemas.microsoft.com/office/drawing/2014/main" id="{C8AA92CA-B9B3-7C8B-CA80-9B77D1B7C6D6}"/>
              </a:ext>
            </a:extLst>
          </p:cNvPr>
          <p:cNvCxnSpPr>
            <a:cxnSpLocks noChangeShapeType="1"/>
            <a:stCxn id="43031" idx="6"/>
            <a:endCxn id="43037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4" name="AutoShape 25">
            <a:extLst>
              <a:ext uri="{FF2B5EF4-FFF2-40B4-BE49-F238E27FC236}">
                <a16:creationId xmlns:a16="http://schemas.microsoft.com/office/drawing/2014/main" id="{F3A253D8-B763-B634-F6CD-582679A1E8A3}"/>
              </a:ext>
            </a:extLst>
          </p:cNvPr>
          <p:cNvCxnSpPr>
            <a:cxnSpLocks noChangeShapeType="1"/>
            <a:stCxn id="43031" idx="3"/>
            <a:endCxn id="43027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5" name="AutoShape 26">
            <a:extLst>
              <a:ext uri="{FF2B5EF4-FFF2-40B4-BE49-F238E27FC236}">
                <a16:creationId xmlns:a16="http://schemas.microsoft.com/office/drawing/2014/main" id="{B62B5C84-6E10-628D-CBCD-AA5B8A6EBBCD}"/>
              </a:ext>
            </a:extLst>
          </p:cNvPr>
          <p:cNvCxnSpPr>
            <a:cxnSpLocks noChangeShapeType="1"/>
            <a:stCxn id="43031" idx="2"/>
            <a:endCxn id="43019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6" name="Oval 27">
            <a:extLst>
              <a:ext uri="{FF2B5EF4-FFF2-40B4-BE49-F238E27FC236}">
                <a16:creationId xmlns:a16="http://schemas.microsoft.com/office/drawing/2014/main" id="{4AA5D2A1-38E4-5444-65BA-F97C71CD8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3037" name="Oval 28">
            <a:extLst>
              <a:ext uri="{FF2B5EF4-FFF2-40B4-BE49-F238E27FC236}">
                <a16:creationId xmlns:a16="http://schemas.microsoft.com/office/drawing/2014/main" id="{14D8ABAE-1E5C-B141-A111-AD0195F5B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3038" name="AutoShape 29">
            <a:extLst>
              <a:ext uri="{FF2B5EF4-FFF2-40B4-BE49-F238E27FC236}">
                <a16:creationId xmlns:a16="http://schemas.microsoft.com/office/drawing/2014/main" id="{D546F92E-E854-BFAE-CE6D-FE798065CF1D}"/>
              </a:ext>
            </a:extLst>
          </p:cNvPr>
          <p:cNvCxnSpPr>
            <a:cxnSpLocks noChangeShapeType="1"/>
            <a:stCxn id="43037" idx="4"/>
            <a:endCxn id="43036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9" name="Oval 31">
            <a:extLst>
              <a:ext uri="{FF2B5EF4-FFF2-40B4-BE49-F238E27FC236}">
                <a16:creationId xmlns:a16="http://schemas.microsoft.com/office/drawing/2014/main" id="{3D064590-9800-8D82-8700-90D30EAE4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3040" name="AutoShape 32">
            <a:extLst>
              <a:ext uri="{FF2B5EF4-FFF2-40B4-BE49-F238E27FC236}">
                <a16:creationId xmlns:a16="http://schemas.microsoft.com/office/drawing/2014/main" id="{E6BC9C98-E5A8-4792-E5D6-58AEC7C59D50}"/>
              </a:ext>
            </a:extLst>
          </p:cNvPr>
          <p:cNvCxnSpPr>
            <a:cxnSpLocks noChangeShapeType="1"/>
            <a:stCxn id="43013" idx="4"/>
            <a:endCxn id="43039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1" name="Rectangle 33">
            <a:extLst>
              <a:ext uri="{FF2B5EF4-FFF2-40B4-BE49-F238E27FC236}">
                <a16:creationId xmlns:a16="http://schemas.microsoft.com/office/drawing/2014/main" id="{9776FC2E-F489-4447-5C54-F9D333C2BE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sp>
        <p:nvSpPr>
          <p:cNvPr id="81954" name="Oval 34">
            <a:extLst>
              <a:ext uri="{FF2B5EF4-FFF2-40B4-BE49-F238E27FC236}">
                <a16:creationId xmlns:a16="http://schemas.microsoft.com/office/drawing/2014/main" id="{55328DDF-1B64-CD00-B8EE-CA8DB9EF5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29</a:t>
            </a:r>
          </a:p>
        </p:txBody>
      </p:sp>
      <p:cxnSp>
        <p:nvCxnSpPr>
          <p:cNvPr id="43043" name="AutoShape 35">
            <a:extLst>
              <a:ext uri="{FF2B5EF4-FFF2-40B4-BE49-F238E27FC236}">
                <a16:creationId xmlns:a16="http://schemas.microsoft.com/office/drawing/2014/main" id="{39B42E1D-2F19-7158-ACEC-DD5CC23B37E4}"/>
              </a:ext>
            </a:extLst>
          </p:cNvPr>
          <p:cNvCxnSpPr>
            <a:cxnSpLocks noChangeShapeType="1"/>
            <a:stCxn id="43024" idx="3"/>
            <a:endCxn id="43044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4" name="Oval 36">
            <a:extLst>
              <a:ext uri="{FF2B5EF4-FFF2-40B4-BE49-F238E27FC236}">
                <a16:creationId xmlns:a16="http://schemas.microsoft.com/office/drawing/2014/main" id="{5C6B0668-7DDA-975B-3077-307011DC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3045" name="Rectangle 37">
            <a:extLst>
              <a:ext uri="{FF2B5EF4-FFF2-40B4-BE49-F238E27FC236}">
                <a16:creationId xmlns:a16="http://schemas.microsoft.com/office/drawing/2014/main" id="{72B43AA3-0C24-9724-6AEF-F2E7B470B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3046" name="Line 38">
            <a:extLst>
              <a:ext uri="{FF2B5EF4-FFF2-40B4-BE49-F238E27FC236}">
                <a16:creationId xmlns:a16="http://schemas.microsoft.com/office/drawing/2014/main" id="{3F7CBC31-7712-74E8-910E-6C5AFE2E5F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3047" name="Freeform 39">
            <a:extLst>
              <a:ext uri="{FF2B5EF4-FFF2-40B4-BE49-F238E27FC236}">
                <a16:creationId xmlns:a16="http://schemas.microsoft.com/office/drawing/2014/main" id="{603554E9-B7FF-7DCD-5C5E-7C1DD21FC7CF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3048" name="Rectangle 42">
            <a:extLst>
              <a:ext uri="{FF2B5EF4-FFF2-40B4-BE49-F238E27FC236}">
                <a16:creationId xmlns:a16="http://schemas.microsoft.com/office/drawing/2014/main" id="{77869F25-4570-2F09-0A0A-78680D0B6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3049" name="Rectangle 43">
            <a:extLst>
              <a:ext uri="{FF2B5EF4-FFF2-40B4-BE49-F238E27FC236}">
                <a16:creationId xmlns:a16="http://schemas.microsoft.com/office/drawing/2014/main" id="{E63D0390-4B2C-09D7-7923-9C7E8B473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46 to 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4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722C03FB-61A3-9E62-1563-5C461B403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42C8DF50-377B-48F8-A3AF-A1FD3057B2D2}" type="slidenum">
              <a:rPr lang="en-US" altLang="pt-BR" sz="800"/>
              <a:pPr/>
              <a:t>39</a:t>
            </a:fld>
            <a:endParaRPr lang="en-US" altLang="pt-BR" sz="14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66EB1B56-7095-13DD-D10C-1DEE0302E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1.  </a:t>
            </a:r>
            <a:r>
              <a:rPr kumimoji="0" lang="en-US" altLang="pt-BR">
                <a:solidFill>
                  <a:schemeClr val="hlink"/>
                </a:solidFill>
              </a:rPr>
              <a:t>[heap order not violated]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/>
              <a:t>Change heap min pointer (if necessary).</a:t>
            </a:r>
          </a:p>
        </p:txBody>
      </p:sp>
      <p:sp>
        <p:nvSpPr>
          <p:cNvPr id="44036" name="Oval 3">
            <a:extLst>
              <a:ext uri="{FF2B5EF4-FFF2-40B4-BE49-F238E27FC236}">
                <a16:creationId xmlns:a16="http://schemas.microsoft.com/office/drawing/2014/main" id="{10911AD2-D5C8-376A-A7F3-DE4B4E822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4037" name="Oval 4">
            <a:extLst>
              <a:ext uri="{FF2B5EF4-FFF2-40B4-BE49-F238E27FC236}">
                <a16:creationId xmlns:a16="http://schemas.microsoft.com/office/drawing/2014/main" id="{6DA15A63-584D-5B30-DD2D-5BFD1CE4F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29</a:t>
            </a:r>
          </a:p>
        </p:txBody>
      </p:sp>
      <p:cxnSp>
        <p:nvCxnSpPr>
          <p:cNvPr id="44038" name="AutoShape 5">
            <a:extLst>
              <a:ext uri="{FF2B5EF4-FFF2-40B4-BE49-F238E27FC236}">
                <a16:creationId xmlns:a16="http://schemas.microsoft.com/office/drawing/2014/main" id="{BCE93D16-9681-07A4-83CB-EEEC893284EE}"/>
              </a:ext>
            </a:extLst>
          </p:cNvPr>
          <p:cNvCxnSpPr>
            <a:cxnSpLocks noChangeShapeType="1"/>
            <a:stCxn id="44036" idx="4"/>
            <a:endCxn id="44037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39" name="Oval 6">
            <a:extLst>
              <a:ext uri="{FF2B5EF4-FFF2-40B4-BE49-F238E27FC236}">
                <a16:creationId xmlns:a16="http://schemas.microsoft.com/office/drawing/2014/main" id="{928B741F-62A9-4E5A-1C96-5E5879BF7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4040" name="Oval 7">
            <a:extLst>
              <a:ext uri="{FF2B5EF4-FFF2-40B4-BE49-F238E27FC236}">
                <a16:creationId xmlns:a16="http://schemas.microsoft.com/office/drawing/2014/main" id="{70FFAF7A-A4E4-1A23-CF62-5B830D885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4041" name="AutoShape 8">
            <a:extLst>
              <a:ext uri="{FF2B5EF4-FFF2-40B4-BE49-F238E27FC236}">
                <a16:creationId xmlns:a16="http://schemas.microsoft.com/office/drawing/2014/main" id="{000DC412-FD7A-0130-D2DC-2C0E1B476C06}"/>
              </a:ext>
            </a:extLst>
          </p:cNvPr>
          <p:cNvCxnSpPr>
            <a:cxnSpLocks noChangeShapeType="1"/>
            <a:stCxn id="44039" idx="4"/>
            <a:endCxn id="4404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2" name="Oval 9">
            <a:extLst>
              <a:ext uri="{FF2B5EF4-FFF2-40B4-BE49-F238E27FC236}">
                <a16:creationId xmlns:a16="http://schemas.microsoft.com/office/drawing/2014/main" id="{AAA3D5AC-7046-28C4-60E4-BEE884A0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4043" name="Oval 10">
            <a:extLst>
              <a:ext uri="{FF2B5EF4-FFF2-40B4-BE49-F238E27FC236}">
                <a16:creationId xmlns:a16="http://schemas.microsoft.com/office/drawing/2014/main" id="{29476404-BD72-4BA0-628F-B41E24F7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4044" name="AutoShape 11">
            <a:extLst>
              <a:ext uri="{FF2B5EF4-FFF2-40B4-BE49-F238E27FC236}">
                <a16:creationId xmlns:a16="http://schemas.microsoft.com/office/drawing/2014/main" id="{0682C0F1-1283-81A7-0B76-2657FAC60243}"/>
              </a:ext>
            </a:extLst>
          </p:cNvPr>
          <p:cNvCxnSpPr>
            <a:cxnSpLocks noChangeShapeType="1"/>
            <a:stCxn id="44043" idx="4"/>
            <a:endCxn id="4403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5" name="AutoShape 12">
            <a:extLst>
              <a:ext uri="{FF2B5EF4-FFF2-40B4-BE49-F238E27FC236}">
                <a16:creationId xmlns:a16="http://schemas.microsoft.com/office/drawing/2014/main" id="{D1BE7775-5C9A-D514-73D1-1CBFB85E3D6B}"/>
              </a:ext>
            </a:extLst>
          </p:cNvPr>
          <p:cNvCxnSpPr>
            <a:cxnSpLocks noChangeShapeType="1"/>
            <a:stCxn id="44043" idx="5"/>
            <a:endCxn id="4404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46" name="AutoShape 13">
            <a:extLst>
              <a:ext uri="{FF2B5EF4-FFF2-40B4-BE49-F238E27FC236}">
                <a16:creationId xmlns:a16="http://schemas.microsoft.com/office/drawing/2014/main" id="{6A138DBD-C45C-0EF2-4F55-35B57B2039AC}"/>
              </a:ext>
            </a:extLst>
          </p:cNvPr>
          <p:cNvCxnSpPr>
            <a:cxnSpLocks noChangeShapeType="1"/>
            <a:stCxn id="44043" idx="3"/>
            <a:endCxn id="44036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47" name="Oval 14">
            <a:extLst>
              <a:ext uri="{FF2B5EF4-FFF2-40B4-BE49-F238E27FC236}">
                <a16:creationId xmlns:a16="http://schemas.microsoft.com/office/drawing/2014/main" id="{CA6CDEE5-5F3A-D605-9CEE-40B4371DB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4048" name="Oval 15">
            <a:extLst>
              <a:ext uri="{FF2B5EF4-FFF2-40B4-BE49-F238E27FC236}">
                <a16:creationId xmlns:a16="http://schemas.microsoft.com/office/drawing/2014/main" id="{2E7E9097-E25D-7A25-7CD2-A6E12691F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4049" name="AutoShape 16">
            <a:extLst>
              <a:ext uri="{FF2B5EF4-FFF2-40B4-BE49-F238E27FC236}">
                <a16:creationId xmlns:a16="http://schemas.microsoft.com/office/drawing/2014/main" id="{0C7B5EA6-2294-44F0-4C47-824B93D94381}"/>
              </a:ext>
            </a:extLst>
          </p:cNvPr>
          <p:cNvCxnSpPr>
            <a:cxnSpLocks noChangeShapeType="1"/>
            <a:stCxn id="44048" idx="4"/>
            <a:endCxn id="4404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7">
            <a:extLst>
              <a:ext uri="{FF2B5EF4-FFF2-40B4-BE49-F238E27FC236}">
                <a16:creationId xmlns:a16="http://schemas.microsoft.com/office/drawing/2014/main" id="{8DA1FD81-CA06-9498-FA51-FB6E1F6A18C7}"/>
              </a:ext>
            </a:extLst>
          </p:cNvPr>
          <p:cNvCxnSpPr>
            <a:cxnSpLocks noChangeShapeType="1"/>
            <a:stCxn id="44036" idx="3"/>
            <a:endCxn id="4404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1" name="Oval 18">
            <a:extLst>
              <a:ext uri="{FF2B5EF4-FFF2-40B4-BE49-F238E27FC236}">
                <a16:creationId xmlns:a16="http://schemas.microsoft.com/office/drawing/2014/main" id="{33F81FA1-DA06-B746-81E0-B1D9FEF7C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4052" name="Oval 19">
            <a:extLst>
              <a:ext uri="{FF2B5EF4-FFF2-40B4-BE49-F238E27FC236}">
                <a16:creationId xmlns:a16="http://schemas.microsoft.com/office/drawing/2014/main" id="{7FF8830B-88E9-594A-E50D-6BFE0723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4053" name="AutoShape 20">
            <a:extLst>
              <a:ext uri="{FF2B5EF4-FFF2-40B4-BE49-F238E27FC236}">
                <a16:creationId xmlns:a16="http://schemas.microsoft.com/office/drawing/2014/main" id="{BC11A6C5-3356-6E9F-A52E-891E6EDBEB50}"/>
              </a:ext>
            </a:extLst>
          </p:cNvPr>
          <p:cNvCxnSpPr>
            <a:cxnSpLocks noChangeShapeType="1"/>
            <a:stCxn id="44051" idx="4"/>
            <a:endCxn id="4405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4" name="Oval 21">
            <a:extLst>
              <a:ext uri="{FF2B5EF4-FFF2-40B4-BE49-F238E27FC236}">
                <a16:creationId xmlns:a16="http://schemas.microsoft.com/office/drawing/2014/main" id="{42BEB9E0-0239-D34A-1357-5AAD18609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4055" name="Oval 22">
            <a:extLst>
              <a:ext uri="{FF2B5EF4-FFF2-40B4-BE49-F238E27FC236}">
                <a16:creationId xmlns:a16="http://schemas.microsoft.com/office/drawing/2014/main" id="{99CD09C1-38B8-BB53-121F-04F7109AE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4056" name="AutoShape 23">
            <a:extLst>
              <a:ext uri="{FF2B5EF4-FFF2-40B4-BE49-F238E27FC236}">
                <a16:creationId xmlns:a16="http://schemas.microsoft.com/office/drawing/2014/main" id="{32F22837-222B-BA3A-3392-EA2AF5E7B3A1}"/>
              </a:ext>
            </a:extLst>
          </p:cNvPr>
          <p:cNvCxnSpPr>
            <a:cxnSpLocks noChangeShapeType="1"/>
            <a:stCxn id="44055" idx="4"/>
            <a:endCxn id="4405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7" name="AutoShape 24">
            <a:extLst>
              <a:ext uri="{FF2B5EF4-FFF2-40B4-BE49-F238E27FC236}">
                <a16:creationId xmlns:a16="http://schemas.microsoft.com/office/drawing/2014/main" id="{64826D91-389A-F623-65AB-21DFB125746B}"/>
              </a:ext>
            </a:extLst>
          </p:cNvPr>
          <p:cNvCxnSpPr>
            <a:cxnSpLocks noChangeShapeType="1"/>
            <a:stCxn id="44055" idx="6"/>
            <a:endCxn id="4406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8" name="AutoShape 25">
            <a:extLst>
              <a:ext uri="{FF2B5EF4-FFF2-40B4-BE49-F238E27FC236}">
                <a16:creationId xmlns:a16="http://schemas.microsoft.com/office/drawing/2014/main" id="{55122045-1C10-8387-DD8F-0BD516755739}"/>
              </a:ext>
            </a:extLst>
          </p:cNvPr>
          <p:cNvCxnSpPr>
            <a:cxnSpLocks noChangeShapeType="1"/>
            <a:stCxn id="44055" idx="3"/>
            <a:endCxn id="4405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9" name="AutoShape 26">
            <a:extLst>
              <a:ext uri="{FF2B5EF4-FFF2-40B4-BE49-F238E27FC236}">
                <a16:creationId xmlns:a16="http://schemas.microsoft.com/office/drawing/2014/main" id="{C5938EFE-2D77-FB91-0A11-CF79F17A128F}"/>
              </a:ext>
            </a:extLst>
          </p:cNvPr>
          <p:cNvCxnSpPr>
            <a:cxnSpLocks noChangeShapeType="1"/>
            <a:stCxn id="44055" idx="2"/>
            <a:endCxn id="4404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0" name="Oval 27">
            <a:extLst>
              <a:ext uri="{FF2B5EF4-FFF2-40B4-BE49-F238E27FC236}">
                <a16:creationId xmlns:a16="http://schemas.microsoft.com/office/drawing/2014/main" id="{F70AB550-7252-A69A-718C-D5121771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4061" name="Oval 28">
            <a:extLst>
              <a:ext uri="{FF2B5EF4-FFF2-40B4-BE49-F238E27FC236}">
                <a16:creationId xmlns:a16="http://schemas.microsoft.com/office/drawing/2014/main" id="{FEB894D3-6497-1D3D-0A01-BF66DAB40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4062" name="AutoShape 29">
            <a:extLst>
              <a:ext uri="{FF2B5EF4-FFF2-40B4-BE49-F238E27FC236}">
                <a16:creationId xmlns:a16="http://schemas.microsoft.com/office/drawing/2014/main" id="{FC085326-0CBC-E96A-1B77-E63B9D78CC46}"/>
              </a:ext>
            </a:extLst>
          </p:cNvPr>
          <p:cNvCxnSpPr>
            <a:cxnSpLocks noChangeShapeType="1"/>
            <a:stCxn id="44061" idx="4"/>
            <a:endCxn id="4406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3" name="Oval 31">
            <a:extLst>
              <a:ext uri="{FF2B5EF4-FFF2-40B4-BE49-F238E27FC236}">
                <a16:creationId xmlns:a16="http://schemas.microsoft.com/office/drawing/2014/main" id="{2F001486-B9A2-6044-88E2-CF3563113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4064" name="AutoShape 32">
            <a:extLst>
              <a:ext uri="{FF2B5EF4-FFF2-40B4-BE49-F238E27FC236}">
                <a16:creationId xmlns:a16="http://schemas.microsoft.com/office/drawing/2014/main" id="{4C4C138B-C717-0C23-10A3-04C8ACF949A9}"/>
              </a:ext>
            </a:extLst>
          </p:cNvPr>
          <p:cNvCxnSpPr>
            <a:cxnSpLocks noChangeShapeType="1"/>
            <a:stCxn id="44037" idx="4"/>
            <a:endCxn id="44063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5" name="Rectangle 33">
            <a:extLst>
              <a:ext uri="{FF2B5EF4-FFF2-40B4-BE49-F238E27FC236}">
                <a16:creationId xmlns:a16="http://schemas.microsoft.com/office/drawing/2014/main" id="{FD58BFA4-0060-43D7-3025-30985944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44066" name="AutoShape 34">
            <a:extLst>
              <a:ext uri="{FF2B5EF4-FFF2-40B4-BE49-F238E27FC236}">
                <a16:creationId xmlns:a16="http://schemas.microsoft.com/office/drawing/2014/main" id="{F4107E0B-B963-64CF-9759-E8B1495B20B4}"/>
              </a:ext>
            </a:extLst>
          </p:cNvPr>
          <p:cNvCxnSpPr>
            <a:cxnSpLocks noChangeShapeType="1"/>
            <a:stCxn id="44048" idx="3"/>
            <a:endCxn id="44067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67" name="Oval 35">
            <a:extLst>
              <a:ext uri="{FF2B5EF4-FFF2-40B4-BE49-F238E27FC236}">
                <a16:creationId xmlns:a16="http://schemas.microsoft.com/office/drawing/2014/main" id="{E6AE9B17-BB3C-2D88-F22B-5C0B585B4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4068" name="Rectangle 36">
            <a:extLst>
              <a:ext uri="{FF2B5EF4-FFF2-40B4-BE49-F238E27FC236}">
                <a16:creationId xmlns:a16="http://schemas.microsoft.com/office/drawing/2014/main" id="{3331F64C-0C7B-211F-C446-25F6A0731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4069" name="Line 37">
            <a:extLst>
              <a:ext uri="{FF2B5EF4-FFF2-40B4-BE49-F238E27FC236}">
                <a16:creationId xmlns:a16="http://schemas.microsoft.com/office/drawing/2014/main" id="{B91B26C6-724E-CD7B-3490-84DD468FFC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4070" name="Rectangle 41">
            <a:extLst>
              <a:ext uri="{FF2B5EF4-FFF2-40B4-BE49-F238E27FC236}">
                <a16:creationId xmlns:a16="http://schemas.microsoft.com/office/drawing/2014/main" id="{98979350-DFA3-C286-1E2D-8B375367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4071" name="Rectangle 44">
            <a:extLst>
              <a:ext uri="{FF2B5EF4-FFF2-40B4-BE49-F238E27FC236}">
                <a16:creationId xmlns:a16="http://schemas.microsoft.com/office/drawing/2014/main" id="{8FAFB8A5-9FC3-9687-5710-A84ABA993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46 to 29</a:t>
            </a:r>
          </a:p>
        </p:txBody>
      </p:sp>
      <p:sp>
        <p:nvSpPr>
          <p:cNvPr id="44072" name="Freeform 45">
            <a:extLst>
              <a:ext uri="{FF2B5EF4-FFF2-40B4-BE49-F238E27FC236}">
                <a16:creationId xmlns:a16="http://schemas.microsoft.com/office/drawing/2014/main" id="{40614965-BA90-7FB4-984D-F53E70E290E2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3">
            <a:extLst>
              <a:ext uri="{FF2B5EF4-FFF2-40B4-BE49-F238E27FC236}">
                <a16:creationId xmlns:a16="http://schemas.microsoft.com/office/drawing/2014/main" id="{CC8EB67E-32A5-1102-13FC-88F7F5824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3AF2AF8-BE3E-47E2-8934-5C9A05847CCA}" type="slidenum">
              <a:rPr lang="en-US" altLang="pt-BR" sz="800"/>
              <a:pPr/>
              <a:t>4</a:t>
            </a:fld>
            <a:endParaRPr lang="en-US" altLang="pt-BR" sz="1400"/>
          </a:p>
        </p:txBody>
      </p:sp>
      <p:sp>
        <p:nvSpPr>
          <p:cNvPr id="8195" name="Oval 2">
            <a:extLst>
              <a:ext uri="{FF2B5EF4-FFF2-40B4-BE49-F238E27FC236}">
                <a16:creationId xmlns:a16="http://schemas.microsoft.com/office/drawing/2014/main" id="{384F69F3-4F8B-F44C-ED37-1B3CF745C6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8196" name="AutoShape 3">
            <a:extLst>
              <a:ext uri="{FF2B5EF4-FFF2-40B4-BE49-F238E27FC236}">
                <a16:creationId xmlns:a16="http://schemas.microsoft.com/office/drawing/2014/main" id="{B055B398-7C18-A615-635F-50712BD924D6}"/>
              </a:ext>
            </a:extLst>
          </p:cNvPr>
          <p:cNvCxnSpPr>
            <a:cxnSpLocks noChangeShapeType="1"/>
            <a:stCxn id="8218" idx="2"/>
            <a:endCxn id="8195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7" name="Oval 4">
            <a:extLst>
              <a:ext uri="{FF2B5EF4-FFF2-40B4-BE49-F238E27FC236}">
                <a16:creationId xmlns:a16="http://schemas.microsoft.com/office/drawing/2014/main" id="{27D8B98B-8817-C865-1366-312E12613A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8198" name="AutoShape 5">
            <a:extLst>
              <a:ext uri="{FF2B5EF4-FFF2-40B4-BE49-F238E27FC236}">
                <a16:creationId xmlns:a16="http://schemas.microsoft.com/office/drawing/2014/main" id="{86363010-6A5B-2B62-4C4A-FCB9EEC762FA}"/>
              </a:ext>
            </a:extLst>
          </p:cNvPr>
          <p:cNvCxnSpPr>
            <a:cxnSpLocks noChangeShapeType="1"/>
            <a:stCxn id="8195" idx="2"/>
            <a:endCxn id="8197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9" name="Oval 6">
            <a:extLst>
              <a:ext uri="{FF2B5EF4-FFF2-40B4-BE49-F238E27FC236}">
                <a16:creationId xmlns:a16="http://schemas.microsoft.com/office/drawing/2014/main" id="{A5357EC4-0E93-31B7-26E5-8AD6A1E825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8200" name="Oval 7">
            <a:extLst>
              <a:ext uri="{FF2B5EF4-FFF2-40B4-BE49-F238E27FC236}">
                <a16:creationId xmlns:a16="http://schemas.microsoft.com/office/drawing/2014/main" id="{31D7FBD4-F025-B1B5-EC05-6B2EA0879D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8201" name="AutoShape 8">
            <a:extLst>
              <a:ext uri="{FF2B5EF4-FFF2-40B4-BE49-F238E27FC236}">
                <a16:creationId xmlns:a16="http://schemas.microsoft.com/office/drawing/2014/main" id="{1EE16051-B306-AAF2-F412-7C9D6344AC82}"/>
              </a:ext>
            </a:extLst>
          </p:cNvPr>
          <p:cNvCxnSpPr>
            <a:cxnSpLocks noChangeShapeType="1"/>
            <a:stCxn id="8199" idx="0"/>
            <a:endCxn id="8200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9">
            <a:extLst>
              <a:ext uri="{FF2B5EF4-FFF2-40B4-BE49-F238E27FC236}">
                <a16:creationId xmlns:a16="http://schemas.microsoft.com/office/drawing/2014/main" id="{1CFAB888-A08D-95C3-4534-3C5D62D2D71C}"/>
              </a:ext>
            </a:extLst>
          </p:cNvPr>
          <p:cNvCxnSpPr>
            <a:cxnSpLocks noChangeShapeType="1"/>
            <a:stCxn id="8209" idx="2"/>
            <a:endCxn id="8200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3" name="Oval 10">
            <a:extLst>
              <a:ext uri="{FF2B5EF4-FFF2-40B4-BE49-F238E27FC236}">
                <a16:creationId xmlns:a16="http://schemas.microsoft.com/office/drawing/2014/main" id="{25767105-A278-C6A7-4CE3-3BCE99B79E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8204" name="Oval 11">
            <a:extLst>
              <a:ext uri="{FF2B5EF4-FFF2-40B4-BE49-F238E27FC236}">
                <a16:creationId xmlns:a16="http://schemas.microsoft.com/office/drawing/2014/main" id="{3F954858-8014-D630-E565-583CD81B93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26</a:t>
            </a:r>
          </a:p>
        </p:txBody>
      </p:sp>
      <p:cxnSp>
        <p:nvCxnSpPr>
          <p:cNvPr id="8205" name="AutoShape 12">
            <a:extLst>
              <a:ext uri="{FF2B5EF4-FFF2-40B4-BE49-F238E27FC236}">
                <a16:creationId xmlns:a16="http://schemas.microsoft.com/office/drawing/2014/main" id="{1356D530-CD9E-640E-FEDF-15967276C76B}"/>
              </a:ext>
            </a:extLst>
          </p:cNvPr>
          <p:cNvCxnSpPr>
            <a:cxnSpLocks noChangeShapeType="1"/>
            <a:stCxn id="8203" idx="0"/>
            <a:endCxn id="8204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6" name="Oval 13">
            <a:extLst>
              <a:ext uri="{FF2B5EF4-FFF2-40B4-BE49-F238E27FC236}">
                <a16:creationId xmlns:a16="http://schemas.microsoft.com/office/drawing/2014/main" id="{DABFA5B5-B5D9-E247-E94A-AE597647D7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8207" name="AutoShape 14">
            <a:extLst>
              <a:ext uri="{FF2B5EF4-FFF2-40B4-BE49-F238E27FC236}">
                <a16:creationId xmlns:a16="http://schemas.microsoft.com/office/drawing/2014/main" id="{49E66F0C-7101-1C0A-FEB1-534F5FF70628}"/>
              </a:ext>
            </a:extLst>
          </p:cNvPr>
          <p:cNvCxnSpPr>
            <a:cxnSpLocks noChangeShapeType="1"/>
            <a:stCxn id="8206" idx="0"/>
            <a:endCxn id="8209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8" name="AutoShape 15">
            <a:extLst>
              <a:ext uri="{FF2B5EF4-FFF2-40B4-BE49-F238E27FC236}">
                <a16:creationId xmlns:a16="http://schemas.microsoft.com/office/drawing/2014/main" id="{1D4C308A-1920-BA97-45AF-73CAC27AC331}"/>
              </a:ext>
            </a:extLst>
          </p:cNvPr>
          <p:cNvCxnSpPr>
            <a:cxnSpLocks noChangeShapeType="1"/>
            <a:stCxn id="8204" idx="7"/>
            <a:endCxn id="8209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9" name="Oval 16">
            <a:extLst>
              <a:ext uri="{FF2B5EF4-FFF2-40B4-BE49-F238E27FC236}">
                <a16:creationId xmlns:a16="http://schemas.microsoft.com/office/drawing/2014/main" id="{BFC9ABCF-05C6-9819-B24D-4D9CFA5C03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8210" name="AutoShape 17">
            <a:extLst>
              <a:ext uri="{FF2B5EF4-FFF2-40B4-BE49-F238E27FC236}">
                <a16:creationId xmlns:a16="http://schemas.microsoft.com/office/drawing/2014/main" id="{F6B5697E-9B82-85B4-2B86-646A28BDB096}"/>
              </a:ext>
            </a:extLst>
          </p:cNvPr>
          <p:cNvCxnSpPr>
            <a:cxnSpLocks noChangeShapeType="1"/>
            <a:stCxn id="8209" idx="6"/>
            <a:endCxn id="8197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1" name="Text Box 18">
            <a:extLst>
              <a:ext uri="{FF2B5EF4-FFF2-40B4-BE49-F238E27FC236}">
                <a16:creationId xmlns:a16="http://schemas.microsoft.com/office/drawing/2014/main" id="{F616D538-8CF6-343C-24E0-416E0E1F2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8212" name="Oval 19">
            <a:extLst>
              <a:ext uri="{FF2B5EF4-FFF2-40B4-BE49-F238E27FC236}">
                <a16:creationId xmlns:a16="http://schemas.microsoft.com/office/drawing/2014/main" id="{F8E4581B-803B-06EE-1301-147A953E87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39</a:t>
            </a:r>
          </a:p>
        </p:txBody>
      </p:sp>
      <p:cxnSp>
        <p:nvCxnSpPr>
          <p:cNvPr id="8213" name="AutoShape 20">
            <a:extLst>
              <a:ext uri="{FF2B5EF4-FFF2-40B4-BE49-F238E27FC236}">
                <a16:creationId xmlns:a16="http://schemas.microsoft.com/office/drawing/2014/main" id="{FE62189A-1B6D-AA6D-0E24-96BA98D7CCD0}"/>
              </a:ext>
            </a:extLst>
          </p:cNvPr>
          <p:cNvCxnSpPr>
            <a:cxnSpLocks noChangeShapeType="1"/>
            <a:stCxn id="8212" idx="0"/>
            <a:endCxn id="8216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4" name="Oval 21">
            <a:extLst>
              <a:ext uri="{FF2B5EF4-FFF2-40B4-BE49-F238E27FC236}">
                <a16:creationId xmlns:a16="http://schemas.microsoft.com/office/drawing/2014/main" id="{B0C8B2F5-4687-AA00-0602-CAC7F327A4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8215" name="AutoShape 22">
            <a:extLst>
              <a:ext uri="{FF2B5EF4-FFF2-40B4-BE49-F238E27FC236}">
                <a16:creationId xmlns:a16="http://schemas.microsoft.com/office/drawing/2014/main" id="{12EF4B0B-27E0-2BB0-9E52-73D3B33895DE}"/>
              </a:ext>
            </a:extLst>
          </p:cNvPr>
          <p:cNvCxnSpPr>
            <a:cxnSpLocks noChangeShapeType="1"/>
            <a:stCxn id="8214" idx="0"/>
            <a:endCxn id="8218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6" name="Oval 23">
            <a:extLst>
              <a:ext uri="{FF2B5EF4-FFF2-40B4-BE49-F238E27FC236}">
                <a16:creationId xmlns:a16="http://schemas.microsoft.com/office/drawing/2014/main" id="{A05CCA02-1A57-711B-3980-6C43887E42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18</a:t>
            </a:r>
          </a:p>
        </p:txBody>
      </p:sp>
      <p:sp>
        <p:nvSpPr>
          <p:cNvPr id="8217" name="Oval 24">
            <a:extLst>
              <a:ext uri="{FF2B5EF4-FFF2-40B4-BE49-F238E27FC236}">
                <a16:creationId xmlns:a16="http://schemas.microsoft.com/office/drawing/2014/main" id="{F4B919E5-5A1E-836D-99AA-5EF94DF6AC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8218" name="Oval 25">
            <a:extLst>
              <a:ext uri="{FF2B5EF4-FFF2-40B4-BE49-F238E27FC236}">
                <a16:creationId xmlns:a16="http://schemas.microsoft.com/office/drawing/2014/main" id="{E26F04CE-3BDB-FB1A-0A09-DB5A9235D5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8219" name="AutoShape 26">
            <a:extLst>
              <a:ext uri="{FF2B5EF4-FFF2-40B4-BE49-F238E27FC236}">
                <a16:creationId xmlns:a16="http://schemas.microsoft.com/office/drawing/2014/main" id="{54D192A7-3F3A-E7F8-1703-758368A7CEF8}"/>
              </a:ext>
            </a:extLst>
          </p:cNvPr>
          <p:cNvCxnSpPr>
            <a:cxnSpLocks noChangeShapeType="1"/>
            <a:stCxn id="8217" idx="0"/>
            <a:endCxn id="8218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20" name="AutoShape 27">
            <a:extLst>
              <a:ext uri="{FF2B5EF4-FFF2-40B4-BE49-F238E27FC236}">
                <a16:creationId xmlns:a16="http://schemas.microsoft.com/office/drawing/2014/main" id="{EEBD40D3-85F1-3FAB-49FB-384E2A4E3977}"/>
              </a:ext>
            </a:extLst>
          </p:cNvPr>
          <p:cNvCxnSpPr>
            <a:cxnSpLocks noChangeShapeType="1"/>
            <a:stCxn id="8216" idx="7"/>
            <a:endCxn id="8218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1" name="Oval 28">
            <a:extLst>
              <a:ext uri="{FF2B5EF4-FFF2-40B4-BE49-F238E27FC236}">
                <a16:creationId xmlns:a16="http://schemas.microsoft.com/office/drawing/2014/main" id="{91C2E98B-D263-293E-A45A-642EFD2951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8222" name="AutoShape 29">
            <a:extLst>
              <a:ext uri="{FF2B5EF4-FFF2-40B4-BE49-F238E27FC236}">
                <a16:creationId xmlns:a16="http://schemas.microsoft.com/office/drawing/2014/main" id="{88A179F0-64EE-3531-4A67-1302D9935B0D}"/>
              </a:ext>
            </a:extLst>
          </p:cNvPr>
          <p:cNvCxnSpPr>
            <a:cxnSpLocks noChangeShapeType="1"/>
            <a:stCxn id="8221" idx="0"/>
            <a:endCxn id="8214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23" name="Rectangle 30">
            <a:extLst>
              <a:ext uri="{FF2B5EF4-FFF2-40B4-BE49-F238E27FC236}">
                <a16:creationId xmlns:a16="http://schemas.microsoft.com/office/drawing/2014/main" id="{76EE1BC9-2CE5-9833-B91B-00440A4C9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Structure</a:t>
            </a:r>
          </a:p>
        </p:txBody>
      </p:sp>
      <p:sp>
        <p:nvSpPr>
          <p:cNvPr id="8224" name="Rectangle 31">
            <a:extLst>
              <a:ext uri="{FF2B5EF4-FFF2-40B4-BE49-F238E27FC236}">
                <a16:creationId xmlns:a16="http://schemas.microsoft.com/office/drawing/2014/main" id="{8C248A2D-5B19-6D43-BB54-47C809E178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Fibonacci heap.</a:t>
            </a:r>
          </a:p>
          <a:p>
            <a:pPr lvl="1"/>
            <a:r>
              <a:rPr kumimoji="0" lang="en-US" altLang="pt-BR"/>
              <a:t>Set of </a:t>
            </a:r>
            <a:r>
              <a:rPr kumimoji="0" lang="en-US" altLang="pt-BR">
                <a:solidFill>
                  <a:schemeClr val="accent1"/>
                </a:solidFill>
              </a:rPr>
              <a:t>heap-ordered</a:t>
            </a:r>
            <a:r>
              <a:rPr kumimoji="0" lang="en-US" altLang="pt-BR"/>
              <a:t> trees.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Set of marked nodes.</a:t>
            </a:r>
          </a:p>
        </p:txBody>
      </p:sp>
      <p:sp>
        <p:nvSpPr>
          <p:cNvPr id="8225" name="Rectangle 33">
            <a:extLst>
              <a:ext uri="{FF2B5EF4-FFF2-40B4-BE49-F238E27FC236}">
                <a16:creationId xmlns:a16="http://schemas.microsoft.com/office/drawing/2014/main" id="{5117B611-D9C9-410B-4327-F1882CBB4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3763963"/>
            <a:ext cx="561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roots</a:t>
            </a:r>
          </a:p>
        </p:txBody>
      </p:sp>
      <p:sp>
        <p:nvSpPr>
          <p:cNvPr id="8226" name="Line 34">
            <a:extLst>
              <a:ext uri="{FF2B5EF4-FFF2-40B4-BE49-F238E27FC236}">
                <a16:creationId xmlns:a16="http://schemas.microsoft.com/office/drawing/2014/main" id="{88424253-6171-F38B-EF45-3624591ADB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363" y="4113213"/>
            <a:ext cx="506412" cy="4826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227" name="Line 35">
            <a:extLst>
              <a:ext uri="{FF2B5EF4-FFF2-40B4-BE49-F238E27FC236}">
                <a16:creationId xmlns:a16="http://schemas.microsoft.com/office/drawing/2014/main" id="{47FB7C87-F960-2D0D-2110-E5D7A1C2A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8788" y="4114800"/>
            <a:ext cx="419100" cy="5032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228" name="Line 36">
            <a:extLst>
              <a:ext uri="{FF2B5EF4-FFF2-40B4-BE49-F238E27FC236}">
                <a16:creationId xmlns:a16="http://schemas.microsoft.com/office/drawing/2014/main" id="{F08376DE-7207-A097-DFC1-13C5D6C72A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66875" y="4114800"/>
            <a:ext cx="1730375" cy="531813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229" name="Freeform 38">
            <a:extLst>
              <a:ext uri="{FF2B5EF4-FFF2-40B4-BE49-F238E27FC236}">
                <a16:creationId xmlns:a16="http://schemas.microsoft.com/office/drawing/2014/main" id="{45803A95-6717-CF4C-86FE-C53A56CC8150}"/>
              </a:ext>
            </a:extLst>
          </p:cNvPr>
          <p:cNvSpPr>
            <a:spLocks/>
          </p:cNvSpPr>
          <p:nvPr/>
        </p:nvSpPr>
        <p:spPr bwMode="auto">
          <a:xfrm>
            <a:off x="6091238" y="4373563"/>
            <a:ext cx="2552700" cy="2452687"/>
          </a:xfrm>
          <a:custGeom>
            <a:avLst/>
            <a:gdLst>
              <a:gd name="T0" fmla="*/ 833438 w 1608"/>
              <a:gd name="T1" fmla="*/ 0 h 1545"/>
              <a:gd name="T2" fmla="*/ 1335087 w 1608"/>
              <a:gd name="T3" fmla="*/ 60325 h 1545"/>
              <a:gd name="T4" fmla="*/ 1570037 w 1608"/>
              <a:gd name="T5" fmla="*/ 173037 h 1545"/>
              <a:gd name="T6" fmla="*/ 1785938 w 1608"/>
              <a:gd name="T7" fmla="*/ 317500 h 1545"/>
              <a:gd name="T8" fmla="*/ 2011363 w 1608"/>
              <a:gd name="T9" fmla="*/ 573087 h 1545"/>
              <a:gd name="T10" fmla="*/ 2030413 w 1608"/>
              <a:gd name="T11" fmla="*/ 603250 h 1545"/>
              <a:gd name="T12" fmla="*/ 2071688 w 1608"/>
              <a:gd name="T13" fmla="*/ 644525 h 1545"/>
              <a:gd name="T14" fmla="*/ 2103438 w 1608"/>
              <a:gd name="T15" fmla="*/ 768350 h 1545"/>
              <a:gd name="T16" fmla="*/ 2163763 w 1608"/>
              <a:gd name="T17" fmla="*/ 1012825 h 1545"/>
              <a:gd name="T18" fmla="*/ 2359025 w 1608"/>
              <a:gd name="T19" fmla="*/ 1279525 h 1545"/>
              <a:gd name="T20" fmla="*/ 2471738 w 1608"/>
              <a:gd name="T21" fmla="*/ 1516062 h 1545"/>
              <a:gd name="T22" fmla="*/ 2533650 w 1608"/>
              <a:gd name="T23" fmla="*/ 1668462 h 1545"/>
              <a:gd name="T24" fmla="*/ 2552700 w 1608"/>
              <a:gd name="T25" fmla="*/ 1730375 h 1545"/>
              <a:gd name="T26" fmla="*/ 2522538 w 1608"/>
              <a:gd name="T27" fmla="*/ 1822450 h 1545"/>
              <a:gd name="T28" fmla="*/ 2492375 w 1608"/>
              <a:gd name="T29" fmla="*/ 1852612 h 1545"/>
              <a:gd name="T30" fmla="*/ 2460625 w 1608"/>
              <a:gd name="T31" fmla="*/ 1914525 h 1545"/>
              <a:gd name="T32" fmla="*/ 2430463 w 1608"/>
              <a:gd name="T33" fmla="*/ 2078037 h 1545"/>
              <a:gd name="T34" fmla="*/ 2400300 w 1608"/>
              <a:gd name="T35" fmla="*/ 2109787 h 1545"/>
              <a:gd name="T36" fmla="*/ 2379663 w 1608"/>
              <a:gd name="T37" fmla="*/ 2139950 h 1545"/>
              <a:gd name="T38" fmla="*/ 2276475 w 1608"/>
              <a:gd name="T39" fmla="*/ 2282825 h 1545"/>
              <a:gd name="T40" fmla="*/ 2143125 w 1608"/>
              <a:gd name="T41" fmla="*/ 2335212 h 1545"/>
              <a:gd name="T42" fmla="*/ 1917700 w 1608"/>
              <a:gd name="T43" fmla="*/ 2355850 h 1545"/>
              <a:gd name="T44" fmla="*/ 1282700 w 1608"/>
              <a:gd name="T45" fmla="*/ 2386012 h 1545"/>
              <a:gd name="T46" fmla="*/ 555625 w 1608"/>
              <a:gd name="T47" fmla="*/ 2395537 h 1545"/>
              <a:gd name="T48" fmla="*/ 350837 w 1608"/>
              <a:gd name="T49" fmla="*/ 2355850 h 1545"/>
              <a:gd name="T50" fmla="*/ 320675 w 1608"/>
              <a:gd name="T51" fmla="*/ 2344737 h 1545"/>
              <a:gd name="T52" fmla="*/ 258763 w 1608"/>
              <a:gd name="T53" fmla="*/ 2335212 h 1545"/>
              <a:gd name="T54" fmla="*/ 104775 w 1608"/>
              <a:gd name="T55" fmla="*/ 2243137 h 1545"/>
              <a:gd name="T56" fmla="*/ 74613 w 1608"/>
              <a:gd name="T57" fmla="*/ 2151062 h 1545"/>
              <a:gd name="T58" fmla="*/ 44450 w 1608"/>
              <a:gd name="T59" fmla="*/ 1801812 h 1545"/>
              <a:gd name="T60" fmla="*/ 115888 w 1608"/>
              <a:gd name="T61" fmla="*/ 900112 h 1545"/>
              <a:gd name="T62" fmla="*/ 177800 w 1608"/>
              <a:gd name="T63" fmla="*/ 828675 h 1545"/>
              <a:gd name="T64" fmla="*/ 341312 w 1608"/>
              <a:gd name="T65" fmla="*/ 644525 h 1545"/>
              <a:gd name="T66" fmla="*/ 442913 w 1608"/>
              <a:gd name="T67" fmla="*/ 552450 h 1545"/>
              <a:gd name="T68" fmla="*/ 504825 w 1608"/>
              <a:gd name="T69" fmla="*/ 511175 h 1545"/>
              <a:gd name="T70" fmla="*/ 587375 w 1608"/>
              <a:gd name="T71" fmla="*/ 419100 h 1545"/>
              <a:gd name="T72" fmla="*/ 658812 w 1608"/>
              <a:gd name="T73" fmla="*/ 327025 h 1545"/>
              <a:gd name="T74" fmla="*/ 750887 w 1608"/>
              <a:gd name="T75" fmla="*/ 163512 h 1545"/>
              <a:gd name="T76" fmla="*/ 792162 w 1608"/>
              <a:gd name="T77" fmla="*/ 112712 h 1545"/>
              <a:gd name="T78" fmla="*/ 833438 w 1608"/>
              <a:gd name="T79" fmla="*/ 0 h 154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608"/>
              <a:gd name="T121" fmla="*/ 0 h 1545"/>
              <a:gd name="T122" fmla="*/ 1608 w 1608"/>
              <a:gd name="T123" fmla="*/ 1545 h 1545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608" h="1545">
                <a:moveTo>
                  <a:pt x="525" y="0"/>
                </a:moveTo>
                <a:cubicBezTo>
                  <a:pt x="629" y="16"/>
                  <a:pt x="736" y="18"/>
                  <a:pt x="841" y="38"/>
                </a:cubicBezTo>
                <a:cubicBezTo>
                  <a:pt x="887" y="56"/>
                  <a:pt x="948" y="78"/>
                  <a:pt x="989" y="109"/>
                </a:cubicBezTo>
                <a:cubicBezTo>
                  <a:pt x="1033" y="141"/>
                  <a:pt x="1070" y="185"/>
                  <a:pt x="1125" y="200"/>
                </a:cubicBezTo>
                <a:cubicBezTo>
                  <a:pt x="1154" y="247"/>
                  <a:pt x="1219" y="330"/>
                  <a:pt x="1267" y="361"/>
                </a:cubicBezTo>
                <a:cubicBezTo>
                  <a:pt x="1271" y="367"/>
                  <a:pt x="1274" y="374"/>
                  <a:pt x="1279" y="380"/>
                </a:cubicBezTo>
                <a:cubicBezTo>
                  <a:pt x="1286" y="389"/>
                  <a:pt x="1297" y="396"/>
                  <a:pt x="1305" y="406"/>
                </a:cubicBezTo>
                <a:cubicBezTo>
                  <a:pt x="1320" y="427"/>
                  <a:pt x="1318" y="457"/>
                  <a:pt x="1325" y="484"/>
                </a:cubicBezTo>
                <a:cubicBezTo>
                  <a:pt x="1337" y="533"/>
                  <a:pt x="1340" y="592"/>
                  <a:pt x="1363" y="638"/>
                </a:cubicBezTo>
                <a:cubicBezTo>
                  <a:pt x="1394" y="700"/>
                  <a:pt x="1459" y="741"/>
                  <a:pt x="1486" y="806"/>
                </a:cubicBezTo>
                <a:cubicBezTo>
                  <a:pt x="1507" y="858"/>
                  <a:pt x="1522" y="909"/>
                  <a:pt x="1557" y="955"/>
                </a:cubicBezTo>
                <a:cubicBezTo>
                  <a:pt x="1568" y="991"/>
                  <a:pt x="1584" y="1016"/>
                  <a:pt x="1596" y="1051"/>
                </a:cubicBezTo>
                <a:cubicBezTo>
                  <a:pt x="1600" y="1063"/>
                  <a:pt x="1608" y="1090"/>
                  <a:pt x="1608" y="1090"/>
                </a:cubicBezTo>
                <a:cubicBezTo>
                  <a:pt x="1602" y="1109"/>
                  <a:pt x="1600" y="1131"/>
                  <a:pt x="1589" y="1148"/>
                </a:cubicBezTo>
                <a:cubicBezTo>
                  <a:pt x="1583" y="1155"/>
                  <a:pt x="1574" y="1159"/>
                  <a:pt x="1570" y="1167"/>
                </a:cubicBezTo>
                <a:cubicBezTo>
                  <a:pt x="1561" y="1179"/>
                  <a:pt x="1556" y="1193"/>
                  <a:pt x="1550" y="1206"/>
                </a:cubicBezTo>
                <a:cubicBezTo>
                  <a:pt x="1547" y="1229"/>
                  <a:pt x="1545" y="1283"/>
                  <a:pt x="1531" y="1309"/>
                </a:cubicBezTo>
                <a:cubicBezTo>
                  <a:pt x="1526" y="1317"/>
                  <a:pt x="1517" y="1321"/>
                  <a:pt x="1512" y="1329"/>
                </a:cubicBezTo>
                <a:cubicBezTo>
                  <a:pt x="1507" y="1334"/>
                  <a:pt x="1502" y="1341"/>
                  <a:pt x="1499" y="1348"/>
                </a:cubicBezTo>
                <a:cubicBezTo>
                  <a:pt x="1481" y="1380"/>
                  <a:pt x="1465" y="1417"/>
                  <a:pt x="1434" y="1438"/>
                </a:cubicBezTo>
                <a:cubicBezTo>
                  <a:pt x="1409" y="1475"/>
                  <a:pt x="1423" y="1464"/>
                  <a:pt x="1350" y="1471"/>
                </a:cubicBezTo>
                <a:cubicBezTo>
                  <a:pt x="1302" y="1475"/>
                  <a:pt x="1208" y="1484"/>
                  <a:pt x="1208" y="1484"/>
                </a:cubicBezTo>
                <a:cubicBezTo>
                  <a:pt x="1080" y="1514"/>
                  <a:pt x="926" y="1500"/>
                  <a:pt x="808" y="1503"/>
                </a:cubicBezTo>
                <a:cubicBezTo>
                  <a:pt x="630" y="1545"/>
                  <a:pt x="798" y="1516"/>
                  <a:pt x="350" y="1509"/>
                </a:cubicBezTo>
                <a:cubicBezTo>
                  <a:pt x="306" y="1499"/>
                  <a:pt x="264" y="1491"/>
                  <a:pt x="221" y="1484"/>
                </a:cubicBezTo>
                <a:cubicBezTo>
                  <a:pt x="214" y="1481"/>
                  <a:pt x="208" y="1478"/>
                  <a:pt x="202" y="1477"/>
                </a:cubicBezTo>
                <a:cubicBezTo>
                  <a:pt x="189" y="1474"/>
                  <a:pt x="175" y="1475"/>
                  <a:pt x="163" y="1471"/>
                </a:cubicBezTo>
                <a:cubicBezTo>
                  <a:pt x="127" y="1458"/>
                  <a:pt x="93" y="1438"/>
                  <a:pt x="66" y="1413"/>
                </a:cubicBezTo>
                <a:cubicBezTo>
                  <a:pt x="52" y="1367"/>
                  <a:pt x="58" y="1386"/>
                  <a:pt x="47" y="1355"/>
                </a:cubicBezTo>
                <a:cubicBezTo>
                  <a:pt x="42" y="1276"/>
                  <a:pt x="32" y="1213"/>
                  <a:pt x="28" y="1135"/>
                </a:cubicBezTo>
                <a:cubicBezTo>
                  <a:pt x="29" y="1009"/>
                  <a:pt x="0" y="730"/>
                  <a:pt x="73" y="567"/>
                </a:cubicBezTo>
                <a:cubicBezTo>
                  <a:pt x="81" y="546"/>
                  <a:pt x="98" y="538"/>
                  <a:pt x="112" y="522"/>
                </a:cubicBezTo>
                <a:cubicBezTo>
                  <a:pt x="145" y="481"/>
                  <a:pt x="176" y="440"/>
                  <a:pt x="215" y="406"/>
                </a:cubicBezTo>
                <a:cubicBezTo>
                  <a:pt x="270" y="357"/>
                  <a:pt x="234" y="379"/>
                  <a:pt x="279" y="348"/>
                </a:cubicBezTo>
                <a:cubicBezTo>
                  <a:pt x="291" y="339"/>
                  <a:pt x="318" y="322"/>
                  <a:pt x="318" y="322"/>
                </a:cubicBezTo>
                <a:cubicBezTo>
                  <a:pt x="332" y="300"/>
                  <a:pt x="358" y="287"/>
                  <a:pt x="370" y="264"/>
                </a:cubicBezTo>
                <a:cubicBezTo>
                  <a:pt x="383" y="236"/>
                  <a:pt x="389" y="222"/>
                  <a:pt x="415" y="206"/>
                </a:cubicBezTo>
                <a:cubicBezTo>
                  <a:pt x="426" y="171"/>
                  <a:pt x="442" y="123"/>
                  <a:pt x="473" y="103"/>
                </a:cubicBezTo>
                <a:cubicBezTo>
                  <a:pt x="488" y="54"/>
                  <a:pt x="465" y="114"/>
                  <a:pt x="499" y="71"/>
                </a:cubicBezTo>
                <a:cubicBezTo>
                  <a:pt x="509" y="57"/>
                  <a:pt x="521" y="15"/>
                  <a:pt x="525" y="0"/>
                </a:cubicBezTo>
                <a:close/>
              </a:path>
            </a:pathLst>
          </a:cu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30" name="Rectangle 39">
            <a:extLst>
              <a:ext uri="{FF2B5EF4-FFF2-40B4-BE49-F238E27FC236}">
                <a16:creationId xmlns:a16="http://schemas.microsoft.com/office/drawing/2014/main" id="{B604E2A4-F428-DB6C-AA4C-D0417DAD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1775" y="3810000"/>
            <a:ext cx="1511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heap-ordered tree</a:t>
            </a:r>
          </a:p>
        </p:txBody>
      </p:sp>
      <p:sp>
        <p:nvSpPr>
          <p:cNvPr id="8231" name="Line 40">
            <a:extLst>
              <a:ext uri="{FF2B5EF4-FFF2-40B4-BE49-F238E27FC236}">
                <a16:creationId xmlns:a16="http://schemas.microsoft.com/office/drawing/2014/main" id="{983905AD-AB30-350E-061A-0673A1E97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4114800"/>
            <a:ext cx="1600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232" name="Line 41">
            <a:extLst>
              <a:ext uri="{FF2B5EF4-FFF2-40B4-BE49-F238E27FC236}">
                <a16:creationId xmlns:a16="http://schemas.microsoft.com/office/drawing/2014/main" id="{97101927-67B6-C70D-D17E-899E42A7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7888" y="4113213"/>
            <a:ext cx="3749675" cy="59531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8233" name="Rectangle 42">
            <a:extLst>
              <a:ext uri="{FF2B5EF4-FFF2-40B4-BE49-F238E27FC236}">
                <a16:creationId xmlns:a16="http://schemas.microsoft.com/office/drawing/2014/main" id="{B312AAA9-BDD5-FD10-5161-ADA425F03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874713"/>
            <a:ext cx="27876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each parent larger than its children</a:t>
            </a:r>
          </a:p>
        </p:txBody>
      </p:sp>
      <p:sp>
        <p:nvSpPr>
          <p:cNvPr id="8234" name="Line 43">
            <a:extLst>
              <a:ext uri="{FF2B5EF4-FFF2-40B4-BE49-F238E27FC236}">
                <a16:creationId xmlns:a16="http://schemas.microsoft.com/office/drawing/2014/main" id="{F010D594-23EE-2C6A-DC8F-877B5B0CFB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17838" y="1023938"/>
            <a:ext cx="85090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>
            <a:extLst>
              <a:ext uri="{FF2B5EF4-FFF2-40B4-BE49-F238E27FC236}">
                <a16:creationId xmlns:a16="http://schemas.microsoft.com/office/drawing/2014/main" id="{6235C19D-9FE9-0FE8-41F6-1FD67E15AE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4F81802-EC8F-4918-8D88-DD73F5CF0829}" type="slidenum">
              <a:rPr lang="en-US" altLang="pt-BR" sz="800"/>
              <a:pPr/>
              <a:t>40</a:t>
            </a:fld>
            <a:endParaRPr lang="en-US" altLang="pt-BR" sz="14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24DDF33C-7243-69B0-FDE8-1016A0D328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2a.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/>
              <a:t>Decrease key of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45060" name="Oval 3">
            <a:extLst>
              <a:ext uri="{FF2B5EF4-FFF2-40B4-BE49-F238E27FC236}">
                <a16:creationId xmlns:a16="http://schemas.microsoft.com/office/drawing/2014/main" id="{19F77B7E-5DEB-1171-510C-CE634D535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5061" name="Oval 4">
            <a:extLst>
              <a:ext uri="{FF2B5EF4-FFF2-40B4-BE49-F238E27FC236}">
                <a16:creationId xmlns:a16="http://schemas.microsoft.com/office/drawing/2014/main" id="{B530385D-85D7-5569-FCF5-01E22401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29</a:t>
            </a:r>
          </a:p>
        </p:txBody>
      </p:sp>
      <p:cxnSp>
        <p:nvCxnSpPr>
          <p:cNvPr id="45062" name="AutoShape 5">
            <a:extLst>
              <a:ext uri="{FF2B5EF4-FFF2-40B4-BE49-F238E27FC236}">
                <a16:creationId xmlns:a16="http://schemas.microsoft.com/office/drawing/2014/main" id="{3BD2AF3B-51E6-6C21-998D-85427EB12F7F}"/>
              </a:ext>
            </a:extLst>
          </p:cNvPr>
          <p:cNvCxnSpPr>
            <a:cxnSpLocks noChangeShapeType="1"/>
            <a:stCxn id="45060" idx="4"/>
            <a:endCxn id="45061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3" name="Oval 6">
            <a:extLst>
              <a:ext uri="{FF2B5EF4-FFF2-40B4-BE49-F238E27FC236}">
                <a16:creationId xmlns:a16="http://schemas.microsoft.com/office/drawing/2014/main" id="{AECD55E6-B94C-685E-6FB9-85B7C8C95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5064" name="Oval 7">
            <a:extLst>
              <a:ext uri="{FF2B5EF4-FFF2-40B4-BE49-F238E27FC236}">
                <a16:creationId xmlns:a16="http://schemas.microsoft.com/office/drawing/2014/main" id="{29496AAB-7B93-7833-AC02-044F0315A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5065" name="AutoShape 8">
            <a:extLst>
              <a:ext uri="{FF2B5EF4-FFF2-40B4-BE49-F238E27FC236}">
                <a16:creationId xmlns:a16="http://schemas.microsoft.com/office/drawing/2014/main" id="{3A7DDEA4-C7D1-94C3-D079-8AF5964B22F8}"/>
              </a:ext>
            </a:extLst>
          </p:cNvPr>
          <p:cNvCxnSpPr>
            <a:cxnSpLocks noChangeShapeType="1"/>
            <a:stCxn id="45063" idx="4"/>
            <a:endCxn id="45064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6" name="Oval 9">
            <a:extLst>
              <a:ext uri="{FF2B5EF4-FFF2-40B4-BE49-F238E27FC236}">
                <a16:creationId xmlns:a16="http://schemas.microsoft.com/office/drawing/2014/main" id="{F69DCFA9-B0EF-E726-DB91-9AD299C1A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5067" name="Oval 10">
            <a:extLst>
              <a:ext uri="{FF2B5EF4-FFF2-40B4-BE49-F238E27FC236}">
                <a16:creationId xmlns:a16="http://schemas.microsoft.com/office/drawing/2014/main" id="{F55E278C-A700-2A6C-2984-100B77BA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5068" name="AutoShape 11">
            <a:extLst>
              <a:ext uri="{FF2B5EF4-FFF2-40B4-BE49-F238E27FC236}">
                <a16:creationId xmlns:a16="http://schemas.microsoft.com/office/drawing/2014/main" id="{F290D938-B9FF-59FF-4BE5-AD0948EA1D3D}"/>
              </a:ext>
            </a:extLst>
          </p:cNvPr>
          <p:cNvCxnSpPr>
            <a:cxnSpLocks noChangeShapeType="1"/>
            <a:stCxn id="45067" idx="4"/>
            <a:endCxn id="45063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AutoShape 12">
            <a:extLst>
              <a:ext uri="{FF2B5EF4-FFF2-40B4-BE49-F238E27FC236}">
                <a16:creationId xmlns:a16="http://schemas.microsoft.com/office/drawing/2014/main" id="{9B81F235-67A2-B71E-23BD-E7A08C70AF64}"/>
              </a:ext>
            </a:extLst>
          </p:cNvPr>
          <p:cNvCxnSpPr>
            <a:cxnSpLocks noChangeShapeType="1"/>
            <a:stCxn id="45067" idx="5"/>
            <a:endCxn id="45066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AutoShape 13">
            <a:extLst>
              <a:ext uri="{FF2B5EF4-FFF2-40B4-BE49-F238E27FC236}">
                <a16:creationId xmlns:a16="http://schemas.microsoft.com/office/drawing/2014/main" id="{72E26373-E27D-BFA3-696D-1488580E5665}"/>
              </a:ext>
            </a:extLst>
          </p:cNvPr>
          <p:cNvCxnSpPr>
            <a:cxnSpLocks noChangeShapeType="1"/>
            <a:stCxn id="45067" idx="3"/>
            <a:endCxn id="45060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1" name="Oval 14">
            <a:extLst>
              <a:ext uri="{FF2B5EF4-FFF2-40B4-BE49-F238E27FC236}">
                <a16:creationId xmlns:a16="http://schemas.microsoft.com/office/drawing/2014/main" id="{91F10135-DE8F-B792-459B-68DB527FA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5072" name="Oval 15">
            <a:extLst>
              <a:ext uri="{FF2B5EF4-FFF2-40B4-BE49-F238E27FC236}">
                <a16:creationId xmlns:a16="http://schemas.microsoft.com/office/drawing/2014/main" id="{9622FD1C-E320-AC56-A543-3F7FAA1FF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5073" name="AutoShape 16">
            <a:extLst>
              <a:ext uri="{FF2B5EF4-FFF2-40B4-BE49-F238E27FC236}">
                <a16:creationId xmlns:a16="http://schemas.microsoft.com/office/drawing/2014/main" id="{A6F552F8-2230-0402-E272-576F9ABD0F98}"/>
              </a:ext>
            </a:extLst>
          </p:cNvPr>
          <p:cNvCxnSpPr>
            <a:cxnSpLocks noChangeShapeType="1"/>
            <a:stCxn id="45072" idx="4"/>
            <a:endCxn id="45071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7">
            <a:extLst>
              <a:ext uri="{FF2B5EF4-FFF2-40B4-BE49-F238E27FC236}">
                <a16:creationId xmlns:a16="http://schemas.microsoft.com/office/drawing/2014/main" id="{847E78F5-3994-667E-2E61-9062DB4C1E2B}"/>
              </a:ext>
            </a:extLst>
          </p:cNvPr>
          <p:cNvCxnSpPr>
            <a:cxnSpLocks noChangeShapeType="1"/>
            <a:stCxn id="45060" idx="3"/>
            <a:endCxn id="45072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Oval 18">
            <a:extLst>
              <a:ext uri="{FF2B5EF4-FFF2-40B4-BE49-F238E27FC236}">
                <a16:creationId xmlns:a16="http://schemas.microsoft.com/office/drawing/2014/main" id="{B1BBD54C-D752-DDFA-DDDC-4E7446D3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5076" name="Oval 19">
            <a:extLst>
              <a:ext uri="{FF2B5EF4-FFF2-40B4-BE49-F238E27FC236}">
                <a16:creationId xmlns:a16="http://schemas.microsoft.com/office/drawing/2014/main" id="{37424DE0-B957-FFA2-000C-1DFBF3145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5077" name="AutoShape 20">
            <a:extLst>
              <a:ext uri="{FF2B5EF4-FFF2-40B4-BE49-F238E27FC236}">
                <a16:creationId xmlns:a16="http://schemas.microsoft.com/office/drawing/2014/main" id="{ADA526BF-64BA-49AA-EBDC-B7085369D962}"/>
              </a:ext>
            </a:extLst>
          </p:cNvPr>
          <p:cNvCxnSpPr>
            <a:cxnSpLocks noChangeShapeType="1"/>
            <a:stCxn id="45075" idx="4"/>
            <a:endCxn id="45076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8" name="Oval 21">
            <a:extLst>
              <a:ext uri="{FF2B5EF4-FFF2-40B4-BE49-F238E27FC236}">
                <a16:creationId xmlns:a16="http://schemas.microsoft.com/office/drawing/2014/main" id="{27F97AFF-83E5-06CE-377E-A0A35128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5079" name="Oval 22">
            <a:extLst>
              <a:ext uri="{FF2B5EF4-FFF2-40B4-BE49-F238E27FC236}">
                <a16:creationId xmlns:a16="http://schemas.microsoft.com/office/drawing/2014/main" id="{FBDFF8B3-ECF8-A6B6-9550-B39E766C8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5080" name="AutoShape 23">
            <a:extLst>
              <a:ext uri="{FF2B5EF4-FFF2-40B4-BE49-F238E27FC236}">
                <a16:creationId xmlns:a16="http://schemas.microsoft.com/office/drawing/2014/main" id="{BC4D677A-9909-C3D2-8CAD-69B896E3FC41}"/>
              </a:ext>
            </a:extLst>
          </p:cNvPr>
          <p:cNvCxnSpPr>
            <a:cxnSpLocks noChangeShapeType="1"/>
            <a:stCxn id="45079" idx="4"/>
            <a:endCxn id="45078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1" name="AutoShape 24">
            <a:extLst>
              <a:ext uri="{FF2B5EF4-FFF2-40B4-BE49-F238E27FC236}">
                <a16:creationId xmlns:a16="http://schemas.microsoft.com/office/drawing/2014/main" id="{918D9635-588F-E693-1824-B072DB32662C}"/>
              </a:ext>
            </a:extLst>
          </p:cNvPr>
          <p:cNvCxnSpPr>
            <a:cxnSpLocks noChangeShapeType="1"/>
            <a:stCxn id="45079" idx="6"/>
            <a:endCxn id="45085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2" name="AutoShape 25">
            <a:extLst>
              <a:ext uri="{FF2B5EF4-FFF2-40B4-BE49-F238E27FC236}">
                <a16:creationId xmlns:a16="http://schemas.microsoft.com/office/drawing/2014/main" id="{55681ADE-98CB-40AE-2004-8DF858C46B4F}"/>
              </a:ext>
            </a:extLst>
          </p:cNvPr>
          <p:cNvCxnSpPr>
            <a:cxnSpLocks noChangeShapeType="1"/>
            <a:stCxn id="45079" idx="3"/>
            <a:endCxn id="45075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3" name="AutoShape 26">
            <a:extLst>
              <a:ext uri="{FF2B5EF4-FFF2-40B4-BE49-F238E27FC236}">
                <a16:creationId xmlns:a16="http://schemas.microsoft.com/office/drawing/2014/main" id="{4712452E-5D46-6DBB-C1BA-87B6C82AFF47}"/>
              </a:ext>
            </a:extLst>
          </p:cNvPr>
          <p:cNvCxnSpPr>
            <a:cxnSpLocks noChangeShapeType="1"/>
            <a:stCxn id="45079" idx="2"/>
            <a:endCxn id="45067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4" name="Oval 27">
            <a:extLst>
              <a:ext uri="{FF2B5EF4-FFF2-40B4-BE49-F238E27FC236}">
                <a16:creationId xmlns:a16="http://schemas.microsoft.com/office/drawing/2014/main" id="{B5B7504B-B71D-E28F-695D-DB56FCA29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5085" name="Oval 28">
            <a:extLst>
              <a:ext uri="{FF2B5EF4-FFF2-40B4-BE49-F238E27FC236}">
                <a16:creationId xmlns:a16="http://schemas.microsoft.com/office/drawing/2014/main" id="{E8B7184F-E7F8-A50A-26EB-E9EE0C400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5086" name="AutoShape 29">
            <a:extLst>
              <a:ext uri="{FF2B5EF4-FFF2-40B4-BE49-F238E27FC236}">
                <a16:creationId xmlns:a16="http://schemas.microsoft.com/office/drawing/2014/main" id="{938CA75D-5C3E-3E3F-2861-2E1D16764178}"/>
              </a:ext>
            </a:extLst>
          </p:cNvPr>
          <p:cNvCxnSpPr>
            <a:cxnSpLocks noChangeShapeType="1"/>
            <a:stCxn id="45085" idx="4"/>
            <a:endCxn id="45084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7" name="Oval 31">
            <a:extLst>
              <a:ext uri="{FF2B5EF4-FFF2-40B4-BE49-F238E27FC236}">
                <a16:creationId xmlns:a16="http://schemas.microsoft.com/office/drawing/2014/main" id="{2047B0D4-B5BA-1F0F-3D0B-9D092BA0D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5088" name="AutoShape 32">
            <a:extLst>
              <a:ext uri="{FF2B5EF4-FFF2-40B4-BE49-F238E27FC236}">
                <a16:creationId xmlns:a16="http://schemas.microsoft.com/office/drawing/2014/main" id="{D31F6166-13EE-F845-BAC7-003468DFF7CF}"/>
              </a:ext>
            </a:extLst>
          </p:cNvPr>
          <p:cNvCxnSpPr>
            <a:cxnSpLocks noChangeShapeType="1"/>
            <a:stCxn id="45061" idx="4"/>
            <a:endCxn id="45087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9" name="Rectangle 33">
            <a:extLst>
              <a:ext uri="{FF2B5EF4-FFF2-40B4-BE49-F238E27FC236}">
                <a16:creationId xmlns:a16="http://schemas.microsoft.com/office/drawing/2014/main" id="{F24B2DE5-1778-0534-4FAF-BB3DB8F1B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sp>
        <p:nvSpPr>
          <p:cNvPr id="86050" name="Oval 34">
            <a:extLst>
              <a:ext uri="{FF2B5EF4-FFF2-40B4-BE49-F238E27FC236}">
                <a16:creationId xmlns:a16="http://schemas.microsoft.com/office/drawing/2014/main" id="{7A6DA94C-8B80-A711-3E63-C978DB959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487988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cxnSp>
        <p:nvCxnSpPr>
          <p:cNvPr id="45091" name="AutoShape 35">
            <a:extLst>
              <a:ext uri="{FF2B5EF4-FFF2-40B4-BE49-F238E27FC236}">
                <a16:creationId xmlns:a16="http://schemas.microsoft.com/office/drawing/2014/main" id="{5A49CDBC-4D24-F2B7-3339-50467D2D63DF}"/>
              </a:ext>
            </a:extLst>
          </p:cNvPr>
          <p:cNvCxnSpPr>
            <a:cxnSpLocks noChangeShapeType="1"/>
            <a:stCxn id="45072" idx="3"/>
            <a:endCxn id="45092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2" name="Oval 36">
            <a:extLst>
              <a:ext uri="{FF2B5EF4-FFF2-40B4-BE49-F238E27FC236}">
                <a16:creationId xmlns:a16="http://schemas.microsoft.com/office/drawing/2014/main" id="{0015BADC-FDDB-04B3-5420-5C3B96E6E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5093" name="Rectangle 37">
            <a:extLst>
              <a:ext uri="{FF2B5EF4-FFF2-40B4-BE49-F238E27FC236}">
                <a16:creationId xmlns:a16="http://schemas.microsoft.com/office/drawing/2014/main" id="{8D560B30-E823-F458-6F7A-D0C911D0D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5094" name="Line 38">
            <a:extLst>
              <a:ext uri="{FF2B5EF4-FFF2-40B4-BE49-F238E27FC236}">
                <a16:creationId xmlns:a16="http://schemas.microsoft.com/office/drawing/2014/main" id="{194493CF-F04E-6199-B22D-8A20EC785F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5095" name="Rectangle 40">
            <a:extLst>
              <a:ext uri="{FF2B5EF4-FFF2-40B4-BE49-F238E27FC236}">
                <a16:creationId xmlns:a16="http://schemas.microsoft.com/office/drawing/2014/main" id="{BD18AAD9-2139-83F9-502A-75B6B0408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5096" name="Rectangle 41">
            <a:extLst>
              <a:ext uri="{FF2B5EF4-FFF2-40B4-BE49-F238E27FC236}">
                <a16:creationId xmlns:a16="http://schemas.microsoft.com/office/drawing/2014/main" id="{487EF259-628D-2E9C-957F-39F05BAA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5097" name="Rectangle 42">
            <a:extLst>
              <a:ext uri="{FF2B5EF4-FFF2-40B4-BE49-F238E27FC236}">
                <a16:creationId xmlns:a16="http://schemas.microsoft.com/office/drawing/2014/main" id="{E1BAEE72-AB66-2B55-3F47-A4C4E92A1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5098" name="Freeform 43">
            <a:extLst>
              <a:ext uri="{FF2B5EF4-FFF2-40B4-BE49-F238E27FC236}">
                <a16:creationId xmlns:a16="http://schemas.microsoft.com/office/drawing/2014/main" id="{1198DABD-F913-5F37-1A90-0E693C98341B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4041802F-BB11-D65C-02BE-C5362DEDA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43ABAA18-D588-4E65-975C-79896D857D49}" type="slidenum">
              <a:rPr lang="en-US" altLang="pt-BR" sz="800"/>
              <a:pPr/>
              <a:t>41</a:t>
            </a:fld>
            <a:endParaRPr lang="en-US" altLang="pt-BR" sz="14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915EAF7C-0B16-C7AA-B28B-00A072560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2a.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/>
              <a:t>Cut tree rooted at </a:t>
            </a:r>
            <a:r>
              <a:rPr kumimoji="0" lang="en-US" altLang="pt-BR">
                <a:latin typeface="Lucida Sans Italic" pitchFamily="1" charset="0"/>
              </a:rPr>
              <a:t>x, </a:t>
            </a:r>
            <a:r>
              <a:rPr kumimoji="0" lang="en-US" altLang="pt-BR"/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46084" name="Oval 3">
            <a:extLst>
              <a:ext uri="{FF2B5EF4-FFF2-40B4-BE49-F238E27FC236}">
                <a16:creationId xmlns:a16="http://schemas.microsoft.com/office/drawing/2014/main" id="{A525B96D-7639-F2FB-062C-2CE2F3ECE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6085" name="Oval 4">
            <a:extLst>
              <a:ext uri="{FF2B5EF4-FFF2-40B4-BE49-F238E27FC236}">
                <a16:creationId xmlns:a16="http://schemas.microsoft.com/office/drawing/2014/main" id="{0F765105-DB34-45E0-F510-4ED5B0F6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cxnSp>
        <p:nvCxnSpPr>
          <p:cNvPr id="46086" name="AutoShape 5">
            <a:extLst>
              <a:ext uri="{FF2B5EF4-FFF2-40B4-BE49-F238E27FC236}">
                <a16:creationId xmlns:a16="http://schemas.microsoft.com/office/drawing/2014/main" id="{101799A9-8B62-04A7-E00D-446612CCD666}"/>
              </a:ext>
            </a:extLst>
          </p:cNvPr>
          <p:cNvCxnSpPr>
            <a:cxnSpLocks noChangeShapeType="1"/>
            <a:stCxn id="46084" idx="4"/>
            <a:endCxn id="46085" idx="0"/>
          </p:cNvCxnSpPr>
          <p:nvPr/>
        </p:nvCxnSpPr>
        <p:spPr bwMode="auto">
          <a:xfrm>
            <a:off x="3922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Oval 6">
            <a:extLst>
              <a:ext uri="{FF2B5EF4-FFF2-40B4-BE49-F238E27FC236}">
                <a16:creationId xmlns:a16="http://schemas.microsoft.com/office/drawing/2014/main" id="{A724AC9A-0CA1-F28F-398C-3567857E7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6088" name="Oval 7">
            <a:extLst>
              <a:ext uri="{FF2B5EF4-FFF2-40B4-BE49-F238E27FC236}">
                <a16:creationId xmlns:a16="http://schemas.microsoft.com/office/drawing/2014/main" id="{CE241994-0311-AB93-34C3-4F444A951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6089" name="AutoShape 8">
            <a:extLst>
              <a:ext uri="{FF2B5EF4-FFF2-40B4-BE49-F238E27FC236}">
                <a16:creationId xmlns:a16="http://schemas.microsoft.com/office/drawing/2014/main" id="{F5FC5D67-7A21-FFCC-E55D-094E64589E5E}"/>
              </a:ext>
            </a:extLst>
          </p:cNvPr>
          <p:cNvCxnSpPr>
            <a:cxnSpLocks noChangeShapeType="1"/>
            <a:stCxn id="46087" idx="4"/>
            <a:endCxn id="46088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0" name="Oval 9">
            <a:extLst>
              <a:ext uri="{FF2B5EF4-FFF2-40B4-BE49-F238E27FC236}">
                <a16:creationId xmlns:a16="http://schemas.microsoft.com/office/drawing/2014/main" id="{0A654AD6-3FE0-C5CC-FA44-F9E856111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6091" name="Oval 10">
            <a:extLst>
              <a:ext uri="{FF2B5EF4-FFF2-40B4-BE49-F238E27FC236}">
                <a16:creationId xmlns:a16="http://schemas.microsoft.com/office/drawing/2014/main" id="{EBB0CB21-0F46-E3AC-07BB-867D9C36B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6092" name="AutoShape 11">
            <a:extLst>
              <a:ext uri="{FF2B5EF4-FFF2-40B4-BE49-F238E27FC236}">
                <a16:creationId xmlns:a16="http://schemas.microsoft.com/office/drawing/2014/main" id="{EF0FB412-A060-E033-AB38-5C29E9A3591D}"/>
              </a:ext>
            </a:extLst>
          </p:cNvPr>
          <p:cNvCxnSpPr>
            <a:cxnSpLocks noChangeShapeType="1"/>
            <a:stCxn id="46091" idx="4"/>
            <a:endCxn id="46087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3" name="AutoShape 12">
            <a:extLst>
              <a:ext uri="{FF2B5EF4-FFF2-40B4-BE49-F238E27FC236}">
                <a16:creationId xmlns:a16="http://schemas.microsoft.com/office/drawing/2014/main" id="{02648C01-0C3C-0756-C3D8-B901FCEB3E34}"/>
              </a:ext>
            </a:extLst>
          </p:cNvPr>
          <p:cNvCxnSpPr>
            <a:cxnSpLocks noChangeShapeType="1"/>
            <a:stCxn id="46091" idx="5"/>
            <a:endCxn id="46090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4" name="AutoShape 13">
            <a:extLst>
              <a:ext uri="{FF2B5EF4-FFF2-40B4-BE49-F238E27FC236}">
                <a16:creationId xmlns:a16="http://schemas.microsoft.com/office/drawing/2014/main" id="{127EF4F0-71A2-EF72-93A4-A815EB122C60}"/>
              </a:ext>
            </a:extLst>
          </p:cNvPr>
          <p:cNvCxnSpPr>
            <a:cxnSpLocks noChangeShapeType="1"/>
            <a:stCxn id="46091" idx="3"/>
            <a:endCxn id="46084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5" name="Oval 14">
            <a:extLst>
              <a:ext uri="{FF2B5EF4-FFF2-40B4-BE49-F238E27FC236}">
                <a16:creationId xmlns:a16="http://schemas.microsoft.com/office/drawing/2014/main" id="{11F5ECBF-57CE-ECAF-2613-9306F8CE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6096" name="Oval 15">
            <a:extLst>
              <a:ext uri="{FF2B5EF4-FFF2-40B4-BE49-F238E27FC236}">
                <a16:creationId xmlns:a16="http://schemas.microsoft.com/office/drawing/2014/main" id="{05F616B4-75AC-2C6B-56D1-4B02E0CF0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6097" name="AutoShape 16">
            <a:extLst>
              <a:ext uri="{FF2B5EF4-FFF2-40B4-BE49-F238E27FC236}">
                <a16:creationId xmlns:a16="http://schemas.microsoft.com/office/drawing/2014/main" id="{261908EC-5E4A-37CC-0632-2FEFB2898220}"/>
              </a:ext>
            </a:extLst>
          </p:cNvPr>
          <p:cNvCxnSpPr>
            <a:cxnSpLocks noChangeShapeType="1"/>
            <a:stCxn id="46096" idx="4"/>
            <a:endCxn id="46095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7">
            <a:extLst>
              <a:ext uri="{FF2B5EF4-FFF2-40B4-BE49-F238E27FC236}">
                <a16:creationId xmlns:a16="http://schemas.microsoft.com/office/drawing/2014/main" id="{CE264C10-9C48-97AC-51D1-4CADF552D389}"/>
              </a:ext>
            </a:extLst>
          </p:cNvPr>
          <p:cNvCxnSpPr>
            <a:cxnSpLocks noChangeShapeType="1"/>
            <a:stCxn id="46084" idx="3"/>
            <a:endCxn id="46096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99" name="Oval 18">
            <a:extLst>
              <a:ext uri="{FF2B5EF4-FFF2-40B4-BE49-F238E27FC236}">
                <a16:creationId xmlns:a16="http://schemas.microsoft.com/office/drawing/2014/main" id="{CB9A7CD8-E3B8-7037-538F-BB2EDA91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6100" name="Oval 19">
            <a:extLst>
              <a:ext uri="{FF2B5EF4-FFF2-40B4-BE49-F238E27FC236}">
                <a16:creationId xmlns:a16="http://schemas.microsoft.com/office/drawing/2014/main" id="{5CA2F6A5-0202-2288-D910-11D3F742F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6101" name="AutoShape 20">
            <a:extLst>
              <a:ext uri="{FF2B5EF4-FFF2-40B4-BE49-F238E27FC236}">
                <a16:creationId xmlns:a16="http://schemas.microsoft.com/office/drawing/2014/main" id="{50D954F4-5DB5-D817-75B3-C884A616852F}"/>
              </a:ext>
            </a:extLst>
          </p:cNvPr>
          <p:cNvCxnSpPr>
            <a:cxnSpLocks noChangeShapeType="1"/>
            <a:stCxn id="46099" idx="4"/>
            <a:endCxn id="46100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2" name="Oval 21">
            <a:extLst>
              <a:ext uri="{FF2B5EF4-FFF2-40B4-BE49-F238E27FC236}">
                <a16:creationId xmlns:a16="http://schemas.microsoft.com/office/drawing/2014/main" id="{0826C516-6576-2AA1-11AE-E4582458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6103" name="Oval 22">
            <a:extLst>
              <a:ext uri="{FF2B5EF4-FFF2-40B4-BE49-F238E27FC236}">
                <a16:creationId xmlns:a16="http://schemas.microsoft.com/office/drawing/2014/main" id="{9A25D80D-8F98-1C7E-A4EB-890382C84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6104" name="AutoShape 23">
            <a:extLst>
              <a:ext uri="{FF2B5EF4-FFF2-40B4-BE49-F238E27FC236}">
                <a16:creationId xmlns:a16="http://schemas.microsoft.com/office/drawing/2014/main" id="{2EA825BA-317C-7DB7-273A-6EFEE9E4EB94}"/>
              </a:ext>
            </a:extLst>
          </p:cNvPr>
          <p:cNvCxnSpPr>
            <a:cxnSpLocks noChangeShapeType="1"/>
            <a:stCxn id="46103" idx="4"/>
            <a:endCxn id="46102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5" name="AutoShape 24">
            <a:extLst>
              <a:ext uri="{FF2B5EF4-FFF2-40B4-BE49-F238E27FC236}">
                <a16:creationId xmlns:a16="http://schemas.microsoft.com/office/drawing/2014/main" id="{C57FEC10-A725-3033-8EA0-6690051E5C15}"/>
              </a:ext>
            </a:extLst>
          </p:cNvPr>
          <p:cNvCxnSpPr>
            <a:cxnSpLocks noChangeShapeType="1"/>
            <a:stCxn id="46103" idx="6"/>
            <a:endCxn id="46109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6" name="AutoShape 25">
            <a:extLst>
              <a:ext uri="{FF2B5EF4-FFF2-40B4-BE49-F238E27FC236}">
                <a16:creationId xmlns:a16="http://schemas.microsoft.com/office/drawing/2014/main" id="{11E99259-43ED-AB1F-FD07-832BCB03912B}"/>
              </a:ext>
            </a:extLst>
          </p:cNvPr>
          <p:cNvCxnSpPr>
            <a:cxnSpLocks noChangeShapeType="1"/>
            <a:stCxn id="46103" idx="3"/>
            <a:endCxn id="46099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7" name="AutoShape 26">
            <a:extLst>
              <a:ext uri="{FF2B5EF4-FFF2-40B4-BE49-F238E27FC236}">
                <a16:creationId xmlns:a16="http://schemas.microsoft.com/office/drawing/2014/main" id="{3AF1CA9F-D45F-C2B1-F5D4-A0A07109C708}"/>
              </a:ext>
            </a:extLst>
          </p:cNvPr>
          <p:cNvCxnSpPr>
            <a:cxnSpLocks noChangeShapeType="1"/>
            <a:stCxn id="46103" idx="2"/>
            <a:endCxn id="46091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8" name="Oval 27">
            <a:extLst>
              <a:ext uri="{FF2B5EF4-FFF2-40B4-BE49-F238E27FC236}">
                <a16:creationId xmlns:a16="http://schemas.microsoft.com/office/drawing/2014/main" id="{3C332ED3-E8D0-AC05-C91D-2E85083F7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6109" name="Oval 28">
            <a:extLst>
              <a:ext uri="{FF2B5EF4-FFF2-40B4-BE49-F238E27FC236}">
                <a16:creationId xmlns:a16="http://schemas.microsoft.com/office/drawing/2014/main" id="{AB99DAED-9139-66B6-73B9-994241DCE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6110" name="AutoShape 29">
            <a:extLst>
              <a:ext uri="{FF2B5EF4-FFF2-40B4-BE49-F238E27FC236}">
                <a16:creationId xmlns:a16="http://schemas.microsoft.com/office/drawing/2014/main" id="{CF25981A-EC63-6A6C-8A75-886A5DA6608D}"/>
              </a:ext>
            </a:extLst>
          </p:cNvPr>
          <p:cNvCxnSpPr>
            <a:cxnSpLocks noChangeShapeType="1"/>
            <a:stCxn id="46109" idx="4"/>
            <a:endCxn id="46108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1" name="Oval 30">
            <a:extLst>
              <a:ext uri="{FF2B5EF4-FFF2-40B4-BE49-F238E27FC236}">
                <a16:creationId xmlns:a16="http://schemas.microsoft.com/office/drawing/2014/main" id="{60B0E719-19A7-B6FC-6078-2A84741AF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6112" name="AutoShape 31">
            <a:extLst>
              <a:ext uri="{FF2B5EF4-FFF2-40B4-BE49-F238E27FC236}">
                <a16:creationId xmlns:a16="http://schemas.microsoft.com/office/drawing/2014/main" id="{23A3FC6D-3DB9-3E38-8747-56B286D187BB}"/>
              </a:ext>
            </a:extLst>
          </p:cNvPr>
          <p:cNvCxnSpPr>
            <a:cxnSpLocks noChangeShapeType="1"/>
            <a:stCxn id="46085" idx="4"/>
            <a:endCxn id="46111" idx="0"/>
          </p:cNvCxnSpPr>
          <p:nvPr/>
        </p:nvCxnSpPr>
        <p:spPr bwMode="auto">
          <a:xfrm>
            <a:off x="3922713" y="5870575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3" name="Rectangle 32">
            <a:extLst>
              <a:ext uri="{FF2B5EF4-FFF2-40B4-BE49-F238E27FC236}">
                <a16:creationId xmlns:a16="http://schemas.microsoft.com/office/drawing/2014/main" id="{1EDDF125-3A6D-5312-C94F-D3A343A62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46114" name="AutoShape 34">
            <a:extLst>
              <a:ext uri="{FF2B5EF4-FFF2-40B4-BE49-F238E27FC236}">
                <a16:creationId xmlns:a16="http://schemas.microsoft.com/office/drawing/2014/main" id="{51E6F9AC-732E-7030-04F1-415CF106FAB5}"/>
              </a:ext>
            </a:extLst>
          </p:cNvPr>
          <p:cNvCxnSpPr>
            <a:cxnSpLocks noChangeShapeType="1"/>
            <a:stCxn id="46096" idx="3"/>
            <a:endCxn id="4611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5" name="Oval 35">
            <a:extLst>
              <a:ext uri="{FF2B5EF4-FFF2-40B4-BE49-F238E27FC236}">
                <a16:creationId xmlns:a16="http://schemas.microsoft.com/office/drawing/2014/main" id="{EABA3690-746A-A6CC-EAD3-5F367DA4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6116" name="Rectangle 36">
            <a:extLst>
              <a:ext uri="{FF2B5EF4-FFF2-40B4-BE49-F238E27FC236}">
                <a16:creationId xmlns:a16="http://schemas.microsoft.com/office/drawing/2014/main" id="{A8327003-912C-A63C-10C7-1B327888E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4FB4260F-D082-9DD6-D4C2-4DA488112B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6118" name="Rectangle 38">
            <a:extLst>
              <a:ext uri="{FF2B5EF4-FFF2-40B4-BE49-F238E27FC236}">
                <a16:creationId xmlns:a16="http://schemas.microsoft.com/office/drawing/2014/main" id="{2246734E-B2EF-F787-7F39-B9E710673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6119" name="Rectangle 39">
            <a:extLst>
              <a:ext uri="{FF2B5EF4-FFF2-40B4-BE49-F238E27FC236}">
                <a16:creationId xmlns:a16="http://schemas.microsoft.com/office/drawing/2014/main" id="{443280B4-8FA8-0234-D0A7-F29AA49E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6120" name="Rectangle 40">
            <a:extLst>
              <a:ext uri="{FF2B5EF4-FFF2-40B4-BE49-F238E27FC236}">
                <a16:creationId xmlns:a16="http://schemas.microsoft.com/office/drawing/2014/main" id="{5A0271F1-2C55-9AF6-49F4-3585D686A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5878513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6121" name="Freeform 42">
            <a:extLst>
              <a:ext uri="{FF2B5EF4-FFF2-40B4-BE49-F238E27FC236}">
                <a16:creationId xmlns:a16="http://schemas.microsoft.com/office/drawing/2014/main" id="{4347DC32-3BAB-CA9D-BFF4-B95B15D6AC5F}"/>
              </a:ext>
            </a:extLst>
          </p:cNvPr>
          <p:cNvSpPr>
            <a:spLocks/>
          </p:cNvSpPr>
          <p:nvPr/>
        </p:nvSpPr>
        <p:spPr bwMode="auto">
          <a:xfrm>
            <a:off x="3594100" y="53355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F84EAA03-4CC5-E6AF-2B52-B9F6355BF2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19408FC-D822-4345-8323-3B1E782C67DD}" type="slidenum">
              <a:rPr lang="en-US" altLang="pt-BR" sz="800"/>
              <a:pPr/>
              <a:t>42</a:t>
            </a:fld>
            <a:endParaRPr lang="en-US" altLang="pt-BR" sz="14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E6835E34-33D2-19A7-2DF3-D43752E0F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2a.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/>
              <a:t>Cut tree rooted at </a:t>
            </a:r>
            <a:r>
              <a:rPr kumimoji="0" lang="en-US" altLang="pt-BR">
                <a:latin typeface="Lucida Sans Italic" pitchFamily="1" charset="0"/>
              </a:rPr>
              <a:t>x, </a:t>
            </a:r>
            <a:r>
              <a:rPr kumimoji="0" lang="en-US" altLang="pt-BR"/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47108" name="Oval 3">
            <a:extLst>
              <a:ext uri="{FF2B5EF4-FFF2-40B4-BE49-F238E27FC236}">
                <a16:creationId xmlns:a16="http://schemas.microsoft.com/office/drawing/2014/main" id="{3A59695A-12B4-7D1A-99F0-5624BF503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E4CBA030-07E8-6921-DDA7-032C3E04A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7110" name="Oval 6">
            <a:extLst>
              <a:ext uri="{FF2B5EF4-FFF2-40B4-BE49-F238E27FC236}">
                <a16:creationId xmlns:a16="http://schemas.microsoft.com/office/drawing/2014/main" id="{4F4D760C-AF49-8A19-6FFD-4629500E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7111" name="AutoShape 7">
            <a:extLst>
              <a:ext uri="{FF2B5EF4-FFF2-40B4-BE49-F238E27FC236}">
                <a16:creationId xmlns:a16="http://schemas.microsoft.com/office/drawing/2014/main" id="{53500399-959A-A5AA-C11B-F76092673653}"/>
              </a:ext>
            </a:extLst>
          </p:cNvPr>
          <p:cNvCxnSpPr>
            <a:cxnSpLocks noChangeShapeType="1"/>
            <a:stCxn id="47109" idx="4"/>
            <a:endCxn id="47110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2" name="Oval 8">
            <a:extLst>
              <a:ext uri="{FF2B5EF4-FFF2-40B4-BE49-F238E27FC236}">
                <a16:creationId xmlns:a16="http://schemas.microsoft.com/office/drawing/2014/main" id="{F78FA63F-9FE7-1E59-BF67-4D45504D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3267FD7A-3D19-5E0E-D608-6416BD034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7114" name="AutoShape 10">
            <a:extLst>
              <a:ext uri="{FF2B5EF4-FFF2-40B4-BE49-F238E27FC236}">
                <a16:creationId xmlns:a16="http://schemas.microsoft.com/office/drawing/2014/main" id="{3DD6458C-693D-49A0-ACAE-3CE1B3F2E010}"/>
              </a:ext>
            </a:extLst>
          </p:cNvPr>
          <p:cNvCxnSpPr>
            <a:cxnSpLocks noChangeShapeType="1"/>
            <a:stCxn id="47113" idx="4"/>
            <a:endCxn id="47109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1">
            <a:extLst>
              <a:ext uri="{FF2B5EF4-FFF2-40B4-BE49-F238E27FC236}">
                <a16:creationId xmlns:a16="http://schemas.microsoft.com/office/drawing/2014/main" id="{73406247-5A66-C75B-FE13-66CFB55BDEFA}"/>
              </a:ext>
            </a:extLst>
          </p:cNvPr>
          <p:cNvCxnSpPr>
            <a:cxnSpLocks noChangeShapeType="1"/>
            <a:stCxn id="47113" idx="5"/>
            <a:endCxn id="47112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AutoShape 12">
            <a:extLst>
              <a:ext uri="{FF2B5EF4-FFF2-40B4-BE49-F238E27FC236}">
                <a16:creationId xmlns:a16="http://schemas.microsoft.com/office/drawing/2014/main" id="{037BA02F-CA0B-74EA-F60C-2F1C943E5761}"/>
              </a:ext>
            </a:extLst>
          </p:cNvPr>
          <p:cNvCxnSpPr>
            <a:cxnSpLocks noChangeShapeType="1"/>
            <a:stCxn id="47113" idx="3"/>
            <a:endCxn id="47108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7" name="Oval 13">
            <a:extLst>
              <a:ext uri="{FF2B5EF4-FFF2-40B4-BE49-F238E27FC236}">
                <a16:creationId xmlns:a16="http://schemas.microsoft.com/office/drawing/2014/main" id="{155D6726-509C-18BF-F781-A6DC263A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7118" name="Oval 14">
            <a:extLst>
              <a:ext uri="{FF2B5EF4-FFF2-40B4-BE49-F238E27FC236}">
                <a16:creationId xmlns:a16="http://schemas.microsoft.com/office/drawing/2014/main" id="{C5A6B5F9-E732-7D7E-BA59-5550D0D37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7119" name="AutoShape 15">
            <a:extLst>
              <a:ext uri="{FF2B5EF4-FFF2-40B4-BE49-F238E27FC236}">
                <a16:creationId xmlns:a16="http://schemas.microsoft.com/office/drawing/2014/main" id="{51EECA1A-28C1-9DD9-6290-CB61DD39D4C2}"/>
              </a:ext>
            </a:extLst>
          </p:cNvPr>
          <p:cNvCxnSpPr>
            <a:cxnSpLocks noChangeShapeType="1"/>
            <a:stCxn id="47118" idx="4"/>
            <a:endCxn id="47117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0" name="AutoShape 16">
            <a:extLst>
              <a:ext uri="{FF2B5EF4-FFF2-40B4-BE49-F238E27FC236}">
                <a16:creationId xmlns:a16="http://schemas.microsoft.com/office/drawing/2014/main" id="{33702B02-19E3-2265-C27F-6B42E3E27D0F}"/>
              </a:ext>
            </a:extLst>
          </p:cNvPr>
          <p:cNvCxnSpPr>
            <a:cxnSpLocks noChangeShapeType="1"/>
            <a:stCxn id="47108" idx="3"/>
            <a:endCxn id="47118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1" name="Oval 17">
            <a:extLst>
              <a:ext uri="{FF2B5EF4-FFF2-40B4-BE49-F238E27FC236}">
                <a16:creationId xmlns:a16="http://schemas.microsoft.com/office/drawing/2014/main" id="{173ADC65-17A1-6AB8-D4FD-6E1B7D187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7122" name="Oval 18">
            <a:extLst>
              <a:ext uri="{FF2B5EF4-FFF2-40B4-BE49-F238E27FC236}">
                <a16:creationId xmlns:a16="http://schemas.microsoft.com/office/drawing/2014/main" id="{D2A4C70B-60EA-6341-52C8-E2A1309B0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7123" name="AutoShape 19">
            <a:extLst>
              <a:ext uri="{FF2B5EF4-FFF2-40B4-BE49-F238E27FC236}">
                <a16:creationId xmlns:a16="http://schemas.microsoft.com/office/drawing/2014/main" id="{BF2167C1-471B-D93C-EFD1-695AC533F90F}"/>
              </a:ext>
            </a:extLst>
          </p:cNvPr>
          <p:cNvCxnSpPr>
            <a:cxnSpLocks noChangeShapeType="1"/>
            <a:stCxn id="47121" idx="4"/>
            <a:endCxn id="47122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24" name="Oval 20">
            <a:extLst>
              <a:ext uri="{FF2B5EF4-FFF2-40B4-BE49-F238E27FC236}">
                <a16:creationId xmlns:a16="http://schemas.microsoft.com/office/drawing/2014/main" id="{7CF7F6F5-31E8-B601-AF8B-CFA9011F6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7125" name="Oval 21">
            <a:extLst>
              <a:ext uri="{FF2B5EF4-FFF2-40B4-BE49-F238E27FC236}">
                <a16:creationId xmlns:a16="http://schemas.microsoft.com/office/drawing/2014/main" id="{6977F5D3-FE57-FF27-1421-C56F8343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7126" name="AutoShape 22">
            <a:extLst>
              <a:ext uri="{FF2B5EF4-FFF2-40B4-BE49-F238E27FC236}">
                <a16:creationId xmlns:a16="http://schemas.microsoft.com/office/drawing/2014/main" id="{B61CD8A3-EA8D-38F3-DB15-7165B86F3EEF}"/>
              </a:ext>
            </a:extLst>
          </p:cNvPr>
          <p:cNvCxnSpPr>
            <a:cxnSpLocks noChangeShapeType="1"/>
            <a:stCxn id="47125" idx="4"/>
            <a:endCxn id="47124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7" name="AutoShape 23">
            <a:extLst>
              <a:ext uri="{FF2B5EF4-FFF2-40B4-BE49-F238E27FC236}">
                <a16:creationId xmlns:a16="http://schemas.microsoft.com/office/drawing/2014/main" id="{A456A1E5-210A-6558-5F98-4111AA21384C}"/>
              </a:ext>
            </a:extLst>
          </p:cNvPr>
          <p:cNvCxnSpPr>
            <a:cxnSpLocks noChangeShapeType="1"/>
            <a:stCxn id="47125" idx="6"/>
            <a:endCxn id="47131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8" name="AutoShape 24">
            <a:extLst>
              <a:ext uri="{FF2B5EF4-FFF2-40B4-BE49-F238E27FC236}">
                <a16:creationId xmlns:a16="http://schemas.microsoft.com/office/drawing/2014/main" id="{53B4AD3E-4C43-E23E-351F-3067B414A3CF}"/>
              </a:ext>
            </a:extLst>
          </p:cNvPr>
          <p:cNvCxnSpPr>
            <a:cxnSpLocks noChangeShapeType="1"/>
            <a:stCxn id="47125" idx="3"/>
            <a:endCxn id="47121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29" name="AutoShape 25">
            <a:extLst>
              <a:ext uri="{FF2B5EF4-FFF2-40B4-BE49-F238E27FC236}">
                <a16:creationId xmlns:a16="http://schemas.microsoft.com/office/drawing/2014/main" id="{A54734AC-1FC8-A1EC-C979-4D849376F620}"/>
              </a:ext>
            </a:extLst>
          </p:cNvPr>
          <p:cNvCxnSpPr>
            <a:cxnSpLocks noChangeShapeType="1"/>
            <a:stCxn id="47125" idx="2"/>
            <a:endCxn id="47113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0" name="Oval 26">
            <a:extLst>
              <a:ext uri="{FF2B5EF4-FFF2-40B4-BE49-F238E27FC236}">
                <a16:creationId xmlns:a16="http://schemas.microsoft.com/office/drawing/2014/main" id="{C3CD7E42-A869-0D3E-2AF5-99CD102C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53957CA0-9D24-776D-71CB-DCE30052F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7132" name="AutoShape 28">
            <a:extLst>
              <a:ext uri="{FF2B5EF4-FFF2-40B4-BE49-F238E27FC236}">
                <a16:creationId xmlns:a16="http://schemas.microsoft.com/office/drawing/2014/main" id="{6A80F78F-76F2-534A-6C7F-B5FE2978E643}"/>
              </a:ext>
            </a:extLst>
          </p:cNvPr>
          <p:cNvCxnSpPr>
            <a:cxnSpLocks noChangeShapeType="1"/>
            <a:stCxn id="47131" idx="4"/>
            <a:endCxn id="47130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3" name="Rectangle 32">
            <a:extLst>
              <a:ext uri="{FF2B5EF4-FFF2-40B4-BE49-F238E27FC236}">
                <a16:creationId xmlns:a16="http://schemas.microsoft.com/office/drawing/2014/main" id="{BD779968-2E48-F7A4-089D-0356F3CDB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47134" name="AutoShape 33">
            <a:extLst>
              <a:ext uri="{FF2B5EF4-FFF2-40B4-BE49-F238E27FC236}">
                <a16:creationId xmlns:a16="http://schemas.microsoft.com/office/drawing/2014/main" id="{F08C5FA3-1261-160B-574A-016C7AB54137}"/>
              </a:ext>
            </a:extLst>
          </p:cNvPr>
          <p:cNvCxnSpPr>
            <a:cxnSpLocks noChangeShapeType="1"/>
            <a:stCxn id="47118" idx="3"/>
            <a:endCxn id="47135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35" name="Oval 34">
            <a:extLst>
              <a:ext uri="{FF2B5EF4-FFF2-40B4-BE49-F238E27FC236}">
                <a16:creationId xmlns:a16="http://schemas.microsoft.com/office/drawing/2014/main" id="{AAEB8DB8-E2F8-ED87-6EE7-4A9CCAE5F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7136" name="Rectangle 35">
            <a:extLst>
              <a:ext uri="{FF2B5EF4-FFF2-40B4-BE49-F238E27FC236}">
                <a16:creationId xmlns:a16="http://schemas.microsoft.com/office/drawing/2014/main" id="{5C0DC9BB-ED56-3503-2425-028B71E2C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7137" name="Line 36">
            <a:extLst>
              <a:ext uri="{FF2B5EF4-FFF2-40B4-BE49-F238E27FC236}">
                <a16:creationId xmlns:a16="http://schemas.microsoft.com/office/drawing/2014/main" id="{3740A7DA-DDAB-8E84-F57E-0F0A52E741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7138" name="Rectangle 40">
            <a:extLst>
              <a:ext uri="{FF2B5EF4-FFF2-40B4-BE49-F238E27FC236}">
                <a16:creationId xmlns:a16="http://schemas.microsoft.com/office/drawing/2014/main" id="{1EC3D4EE-8A97-5F07-5C5D-E93AD03F3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7139" name="Rectangle 41">
            <a:extLst>
              <a:ext uri="{FF2B5EF4-FFF2-40B4-BE49-F238E27FC236}">
                <a16:creationId xmlns:a16="http://schemas.microsoft.com/office/drawing/2014/main" id="{AAB5E740-017C-DAA5-8661-398A94445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7140" name="Oval 48">
            <a:extLst>
              <a:ext uri="{FF2B5EF4-FFF2-40B4-BE49-F238E27FC236}">
                <a16:creationId xmlns:a16="http://schemas.microsoft.com/office/drawing/2014/main" id="{25127D85-A62D-1105-DE24-7058E42AF7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47141" name="Oval 49">
            <a:extLst>
              <a:ext uri="{FF2B5EF4-FFF2-40B4-BE49-F238E27FC236}">
                <a16:creationId xmlns:a16="http://schemas.microsoft.com/office/drawing/2014/main" id="{C60F4AC1-8DC2-5B08-DE04-42590939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7142" name="AutoShape 50">
            <a:extLst>
              <a:ext uri="{FF2B5EF4-FFF2-40B4-BE49-F238E27FC236}">
                <a16:creationId xmlns:a16="http://schemas.microsoft.com/office/drawing/2014/main" id="{0EA53DBA-51C6-36DE-510D-2077D73BCAE1}"/>
              </a:ext>
            </a:extLst>
          </p:cNvPr>
          <p:cNvCxnSpPr>
            <a:cxnSpLocks noChangeShapeType="1"/>
            <a:endCxn id="47141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43" name="AutoShape 51">
            <a:extLst>
              <a:ext uri="{FF2B5EF4-FFF2-40B4-BE49-F238E27FC236}">
                <a16:creationId xmlns:a16="http://schemas.microsoft.com/office/drawing/2014/main" id="{3CBA5B8A-C561-EBE7-A0A0-996076B83F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44" name="Freeform 52">
            <a:extLst>
              <a:ext uri="{FF2B5EF4-FFF2-40B4-BE49-F238E27FC236}">
                <a16:creationId xmlns:a16="http://schemas.microsoft.com/office/drawing/2014/main" id="{383E018F-8945-C310-AB77-710A8498EEA6}"/>
              </a:ext>
            </a:extLst>
          </p:cNvPr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7145" name="Rectangle 55">
            <a:extLst>
              <a:ext uri="{FF2B5EF4-FFF2-40B4-BE49-F238E27FC236}">
                <a16:creationId xmlns:a16="http://schemas.microsoft.com/office/drawing/2014/main" id="{310E6E96-60F3-8693-0C30-0416618A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D25CCAEF-5198-75E6-6B2A-7A8A3C1B8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A3549BD-36B8-40DD-856C-5CCACC26308B}" type="slidenum">
              <a:rPr lang="en-US" altLang="pt-BR" sz="800"/>
              <a:pPr/>
              <a:t>43</a:t>
            </a:fld>
            <a:endParaRPr lang="en-US" altLang="pt-BR" sz="14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A8E152B-BD0B-6691-87CC-E60DFFA83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2a.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/>
              <a:t>If parent </a:t>
            </a:r>
            <a:r>
              <a:rPr kumimoji="0" lang="en-US" altLang="pt-BR">
                <a:latin typeface="Lucida Sans Italic" pitchFamily="1" charset="0"/>
              </a:rPr>
              <a:t>p</a:t>
            </a:r>
            <a:r>
              <a:rPr kumimoji="0" lang="en-US" altLang="pt-BR"/>
              <a:t> of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 is unmarked (hasn't yet lost a child), mark it;</a:t>
            </a:r>
            <a:br>
              <a:rPr kumimoji="0" lang="en-US" altLang="pt-BR"/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48132" name="Oval 3">
            <a:extLst>
              <a:ext uri="{FF2B5EF4-FFF2-40B4-BE49-F238E27FC236}">
                <a16:creationId xmlns:a16="http://schemas.microsoft.com/office/drawing/2014/main" id="{F5285830-F115-349E-6300-6DAF4E0EB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8133" name="Oval 4">
            <a:extLst>
              <a:ext uri="{FF2B5EF4-FFF2-40B4-BE49-F238E27FC236}">
                <a16:creationId xmlns:a16="http://schemas.microsoft.com/office/drawing/2014/main" id="{759FC2EC-ECCA-480C-1DCF-DB7D07323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8134" name="Oval 5">
            <a:extLst>
              <a:ext uri="{FF2B5EF4-FFF2-40B4-BE49-F238E27FC236}">
                <a16:creationId xmlns:a16="http://schemas.microsoft.com/office/drawing/2014/main" id="{94B4AAF7-2341-091A-C9B9-140A3B1E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8135" name="AutoShape 6">
            <a:extLst>
              <a:ext uri="{FF2B5EF4-FFF2-40B4-BE49-F238E27FC236}">
                <a16:creationId xmlns:a16="http://schemas.microsoft.com/office/drawing/2014/main" id="{DBA02430-DAA6-CDBB-B5C5-C032A75A3E7D}"/>
              </a:ext>
            </a:extLst>
          </p:cNvPr>
          <p:cNvCxnSpPr>
            <a:cxnSpLocks noChangeShapeType="1"/>
            <a:stCxn id="48133" idx="4"/>
            <a:endCxn id="48134" idx="0"/>
          </p:cNvCxnSpPr>
          <p:nvPr/>
        </p:nvCxnSpPr>
        <p:spPr bwMode="auto">
          <a:xfrm>
            <a:off x="4684713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36" name="Oval 7">
            <a:extLst>
              <a:ext uri="{FF2B5EF4-FFF2-40B4-BE49-F238E27FC236}">
                <a16:creationId xmlns:a16="http://schemas.microsoft.com/office/drawing/2014/main" id="{F842BBED-78F7-7895-D384-30161627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8137" name="Oval 8">
            <a:extLst>
              <a:ext uri="{FF2B5EF4-FFF2-40B4-BE49-F238E27FC236}">
                <a16:creationId xmlns:a16="http://schemas.microsoft.com/office/drawing/2014/main" id="{70E5594D-B350-AD0C-E610-D51C5B9E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8138" name="AutoShape 9">
            <a:extLst>
              <a:ext uri="{FF2B5EF4-FFF2-40B4-BE49-F238E27FC236}">
                <a16:creationId xmlns:a16="http://schemas.microsoft.com/office/drawing/2014/main" id="{E4DC6E78-CF68-74D3-3E3E-41C0C463A853}"/>
              </a:ext>
            </a:extLst>
          </p:cNvPr>
          <p:cNvCxnSpPr>
            <a:cxnSpLocks noChangeShapeType="1"/>
            <a:stCxn id="48137" idx="4"/>
            <a:endCxn id="48133" idx="0"/>
          </p:cNvCxnSpPr>
          <p:nvPr/>
        </p:nvCxnSpPr>
        <p:spPr bwMode="auto">
          <a:xfrm>
            <a:off x="4684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39" name="AutoShape 10">
            <a:extLst>
              <a:ext uri="{FF2B5EF4-FFF2-40B4-BE49-F238E27FC236}">
                <a16:creationId xmlns:a16="http://schemas.microsoft.com/office/drawing/2014/main" id="{AB486E79-34C5-9358-DCD9-0213338BEACA}"/>
              </a:ext>
            </a:extLst>
          </p:cNvPr>
          <p:cNvCxnSpPr>
            <a:cxnSpLocks noChangeShapeType="1"/>
            <a:stCxn id="48137" idx="5"/>
            <a:endCxn id="48136" idx="1"/>
          </p:cNvCxnSpPr>
          <p:nvPr/>
        </p:nvCxnSpPr>
        <p:spPr bwMode="auto">
          <a:xfrm>
            <a:off x="4821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0" name="AutoShape 11">
            <a:extLst>
              <a:ext uri="{FF2B5EF4-FFF2-40B4-BE49-F238E27FC236}">
                <a16:creationId xmlns:a16="http://schemas.microsoft.com/office/drawing/2014/main" id="{4B259A3F-FCD4-78E1-EAAA-CC63CFF1E1FE}"/>
              </a:ext>
            </a:extLst>
          </p:cNvPr>
          <p:cNvCxnSpPr>
            <a:cxnSpLocks noChangeShapeType="1"/>
            <a:stCxn id="48137" idx="3"/>
            <a:endCxn id="48132" idx="7"/>
          </p:cNvCxnSpPr>
          <p:nvPr/>
        </p:nvCxnSpPr>
        <p:spPr bwMode="auto">
          <a:xfrm flipH="1">
            <a:off x="4059238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1" name="Oval 12">
            <a:extLst>
              <a:ext uri="{FF2B5EF4-FFF2-40B4-BE49-F238E27FC236}">
                <a16:creationId xmlns:a16="http://schemas.microsoft.com/office/drawing/2014/main" id="{B6C620FC-4981-1450-D44F-0ADD2333D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8142" name="Oval 13">
            <a:extLst>
              <a:ext uri="{FF2B5EF4-FFF2-40B4-BE49-F238E27FC236}">
                <a16:creationId xmlns:a16="http://schemas.microsoft.com/office/drawing/2014/main" id="{6002A22C-4DC7-0C60-79F1-90FE6CAD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32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8143" name="AutoShape 14">
            <a:extLst>
              <a:ext uri="{FF2B5EF4-FFF2-40B4-BE49-F238E27FC236}">
                <a16:creationId xmlns:a16="http://schemas.microsoft.com/office/drawing/2014/main" id="{0B0182A5-470C-C1AF-1648-90A6094344D9}"/>
              </a:ext>
            </a:extLst>
          </p:cNvPr>
          <p:cNvCxnSpPr>
            <a:cxnSpLocks noChangeShapeType="1"/>
            <a:stCxn id="48142" idx="4"/>
            <a:endCxn id="48141" idx="0"/>
          </p:cNvCxnSpPr>
          <p:nvPr/>
        </p:nvCxnSpPr>
        <p:spPr bwMode="auto">
          <a:xfrm>
            <a:off x="3155950" y="58674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44" name="AutoShape 15">
            <a:extLst>
              <a:ext uri="{FF2B5EF4-FFF2-40B4-BE49-F238E27FC236}">
                <a16:creationId xmlns:a16="http://schemas.microsoft.com/office/drawing/2014/main" id="{24323651-C66C-F6CF-BDB4-F84139E6F7C8}"/>
              </a:ext>
            </a:extLst>
          </p:cNvPr>
          <p:cNvCxnSpPr>
            <a:cxnSpLocks noChangeShapeType="1"/>
            <a:stCxn id="48132" idx="3"/>
            <a:endCxn id="48142" idx="7"/>
          </p:cNvCxnSpPr>
          <p:nvPr/>
        </p:nvCxnSpPr>
        <p:spPr bwMode="auto">
          <a:xfrm flipH="1">
            <a:off x="3292475" y="4976813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5" name="Oval 16">
            <a:extLst>
              <a:ext uri="{FF2B5EF4-FFF2-40B4-BE49-F238E27FC236}">
                <a16:creationId xmlns:a16="http://schemas.microsoft.com/office/drawing/2014/main" id="{DC69561B-4277-6D54-19B4-B33712C7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8146" name="Oval 17">
            <a:extLst>
              <a:ext uri="{FF2B5EF4-FFF2-40B4-BE49-F238E27FC236}">
                <a16:creationId xmlns:a16="http://schemas.microsoft.com/office/drawing/2014/main" id="{D930D78E-489A-0425-DBCC-EA7495D1D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64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8147" name="AutoShape 18">
            <a:extLst>
              <a:ext uri="{FF2B5EF4-FFF2-40B4-BE49-F238E27FC236}">
                <a16:creationId xmlns:a16="http://schemas.microsoft.com/office/drawing/2014/main" id="{AD5F302F-23C3-0B64-DC4B-55FB5087D430}"/>
              </a:ext>
            </a:extLst>
          </p:cNvPr>
          <p:cNvCxnSpPr>
            <a:cxnSpLocks noChangeShapeType="1"/>
            <a:stCxn id="48145" idx="4"/>
            <a:endCxn id="48146" idx="0"/>
          </p:cNvCxnSpPr>
          <p:nvPr/>
        </p:nvCxnSpPr>
        <p:spPr bwMode="auto">
          <a:xfrm>
            <a:off x="6232525" y="50323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48" name="Oval 19">
            <a:extLst>
              <a:ext uri="{FF2B5EF4-FFF2-40B4-BE49-F238E27FC236}">
                <a16:creationId xmlns:a16="http://schemas.microsoft.com/office/drawing/2014/main" id="{4C634237-F41B-2674-04FA-0939E480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8149" name="Oval 20">
            <a:extLst>
              <a:ext uri="{FF2B5EF4-FFF2-40B4-BE49-F238E27FC236}">
                <a16:creationId xmlns:a16="http://schemas.microsoft.com/office/drawing/2014/main" id="{32B21791-580D-ED5E-E2A2-741F274FC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100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8150" name="AutoShape 21">
            <a:extLst>
              <a:ext uri="{FF2B5EF4-FFF2-40B4-BE49-F238E27FC236}">
                <a16:creationId xmlns:a16="http://schemas.microsoft.com/office/drawing/2014/main" id="{832BA166-36F7-4920-C51A-CA522B38A25C}"/>
              </a:ext>
            </a:extLst>
          </p:cNvPr>
          <p:cNvCxnSpPr>
            <a:cxnSpLocks noChangeShapeType="1"/>
            <a:stCxn id="48149" idx="4"/>
            <a:endCxn id="48148" idx="0"/>
          </p:cNvCxnSpPr>
          <p:nvPr/>
        </p:nvCxnSpPr>
        <p:spPr bwMode="auto">
          <a:xfrm>
            <a:off x="6994525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1" name="AutoShape 22">
            <a:extLst>
              <a:ext uri="{FF2B5EF4-FFF2-40B4-BE49-F238E27FC236}">
                <a16:creationId xmlns:a16="http://schemas.microsoft.com/office/drawing/2014/main" id="{F775A288-F7E9-3DAD-3C78-D2922892952E}"/>
              </a:ext>
            </a:extLst>
          </p:cNvPr>
          <p:cNvCxnSpPr>
            <a:cxnSpLocks noChangeShapeType="1"/>
            <a:stCxn id="48149" idx="6"/>
            <a:endCxn id="48155" idx="2"/>
          </p:cNvCxnSpPr>
          <p:nvPr/>
        </p:nvCxnSpPr>
        <p:spPr bwMode="auto">
          <a:xfrm>
            <a:off x="7186613" y="4002088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2" name="AutoShape 23">
            <a:extLst>
              <a:ext uri="{FF2B5EF4-FFF2-40B4-BE49-F238E27FC236}">
                <a16:creationId xmlns:a16="http://schemas.microsoft.com/office/drawing/2014/main" id="{3CF72834-A5DE-8410-CE0B-4823525D750A}"/>
              </a:ext>
            </a:extLst>
          </p:cNvPr>
          <p:cNvCxnSpPr>
            <a:cxnSpLocks noChangeShapeType="1"/>
            <a:stCxn id="48149" idx="3"/>
            <a:endCxn id="48145" idx="7"/>
          </p:cNvCxnSpPr>
          <p:nvPr/>
        </p:nvCxnSpPr>
        <p:spPr bwMode="auto">
          <a:xfrm flipH="1">
            <a:off x="6369050" y="4138613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53" name="AutoShape 24">
            <a:extLst>
              <a:ext uri="{FF2B5EF4-FFF2-40B4-BE49-F238E27FC236}">
                <a16:creationId xmlns:a16="http://schemas.microsoft.com/office/drawing/2014/main" id="{CB4F5DBA-FC2E-057E-ABBD-D9C20435F1A3}"/>
              </a:ext>
            </a:extLst>
          </p:cNvPr>
          <p:cNvCxnSpPr>
            <a:cxnSpLocks noChangeShapeType="1"/>
            <a:stCxn id="48149" idx="2"/>
            <a:endCxn id="48137" idx="6"/>
          </p:cNvCxnSpPr>
          <p:nvPr/>
        </p:nvCxnSpPr>
        <p:spPr bwMode="auto">
          <a:xfrm flipH="1">
            <a:off x="4876800" y="4002088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4" name="Oval 25">
            <a:extLst>
              <a:ext uri="{FF2B5EF4-FFF2-40B4-BE49-F238E27FC236}">
                <a16:creationId xmlns:a16="http://schemas.microsoft.com/office/drawing/2014/main" id="{D03894BF-3204-8937-14F4-317F4AF7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8155" name="Oval 26">
            <a:extLst>
              <a:ext uri="{FF2B5EF4-FFF2-40B4-BE49-F238E27FC236}">
                <a16:creationId xmlns:a16="http://schemas.microsoft.com/office/drawing/2014/main" id="{04FC7822-19D8-75E5-482A-D415488DC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100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8156" name="AutoShape 27">
            <a:extLst>
              <a:ext uri="{FF2B5EF4-FFF2-40B4-BE49-F238E27FC236}">
                <a16:creationId xmlns:a16="http://schemas.microsoft.com/office/drawing/2014/main" id="{B32ADC40-637C-1B00-F886-14B7FC40CC0E}"/>
              </a:ext>
            </a:extLst>
          </p:cNvPr>
          <p:cNvCxnSpPr>
            <a:cxnSpLocks noChangeShapeType="1"/>
            <a:stCxn id="48155" idx="4"/>
            <a:endCxn id="48154" idx="0"/>
          </p:cNvCxnSpPr>
          <p:nvPr/>
        </p:nvCxnSpPr>
        <p:spPr bwMode="auto">
          <a:xfrm>
            <a:off x="8113713" y="419417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7" name="Rectangle 28">
            <a:extLst>
              <a:ext uri="{FF2B5EF4-FFF2-40B4-BE49-F238E27FC236}">
                <a16:creationId xmlns:a16="http://schemas.microsoft.com/office/drawing/2014/main" id="{CD3A8C38-135F-CC24-D6EC-4D815F1D1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48158" name="AutoShape 29">
            <a:extLst>
              <a:ext uri="{FF2B5EF4-FFF2-40B4-BE49-F238E27FC236}">
                <a16:creationId xmlns:a16="http://schemas.microsoft.com/office/drawing/2014/main" id="{81B331DC-3937-D251-75B3-A4A9E71DF003}"/>
              </a:ext>
            </a:extLst>
          </p:cNvPr>
          <p:cNvCxnSpPr>
            <a:cxnSpLocks noChangeShapeType="1"/>
            <a:stCxn id="48142" idx="3"/>
            <a:endCxn id="48159" idx="7"/>
          </p:cNvCxnSpPr>
          <p:nvPr/>
        </p:nvCxnSpPr>
        <p:spPr bwMode="auto">
          <a:xfrm flipH="1">
            <a:off x="2538413" y="5811838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59" name="Oval 30">
            <a:extLst>
              <a:ext uri="{FF2B5EF4-FFF2-40B4-BE49-F238E27FC236}">
                <a16:creationId xmlns:a16="http://schemas.microsoft.com/office/drawing/2014/main" id="{9F8608EA-9308-81BB-E4B3-892273F69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8160" name="Rectangle 31">
            <a:extLst>
              <a:ext uri="{FF2B5EF4-FFF2-40B4-BE49-F238E27FC236}">
                <a16:creationId xmlns:a16="http://schemas.microsoft.com/office/drawing/2014/main" id="{809216B4-E733-6E24-C111-D8816D285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8161" name="Line 32">
            <a:extLst>
              <a:ext uri="{FF2B5EF4-FFF2-40B4-BE49-F238E27FC236}">
                <a16:creationId xmlns:a16="http://schemas.microsoft.com/office/drawing/2014/main" id="{DFF641A4-2F65-0026-CE75-112F186CC7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8162" name="Rectangle 33">
            <a:extLst>
              <a:ext uri="{FF2B5EF4-FFF2-40B4-BE49-F238E27FC236}">
                <a16:creationId xmlns:a16="http://schemas.microsoft.com/office/drawing/2014/main" id="{391E1F2E-9892-0EC4-E468-BB2AB6C7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933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29 to 15</a:t>
            </a:r>
          </a:p>
        </p:txBody>
      </p:sp>
      <p:sp>
        <p:nvSpPr>
          <p:cNvPr id="48163" name="Rectangle 34">
            <a:extLst>
              <a:ext uri="{FF2B5EF4-FFF2-40B4-BE49-F238E27FC236}">
                <a16:creationId xmlns:a16="http://schemas.microsoft.com/office/drawing/2014/main" id="{702960E4-E490-1AF5-3B55-6BA2C00A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225" y="4938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8164" name="Oval 35">
            <a:extLst>
              <a:ext uri="{FF2B5EF4-FFF2-40B4-BE49-F238E27FC236}">
                <a16:creationId xmlns:a16="http://schemas.microsoft.com/office/drawing/2014/main" id="{D2E05720-F748-6C95-05F9-7B550D894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48165" name="Oval 36">
            <a:extLst>
              <a:ext uri="{FF2B5EF4-FFF2-40B4-BE49-F238E27FC236}">
                <a16:creationId xmlns:a16="http://schemas.microsoft.com/office/drawing/2014/main" id="{EE6DEA21-3630-67ED-5E40-877C9CE6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8166" name="AutoShape 37">
            <a:extLst>
              <a:ext uri="{FF2B5EF4-FFF2-40B4-BE49-F238E27FC236}">
                <a16:creationId xmlns:a16="http://schemas.microsoft.com/office/drawing/2014/main" id="{E1535C80-F167-1638-713F-307C2313AD2A}"/>
              </a:ext>
            </a:extLst>
          </p:cNvPr>
          <p:cNvCxnSpPr>
            <a:cxnSpLocks noChangeShapeType="1"/>
            <a:endCxn id="48165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167" name="AutoShape 38">
            <a:extLst>
              <a:ext uri="{FF2B5EF4-FFF2-40B4-BE49-F238E27FC236}">
                <a16:creationId xmlns:a16="http://schemas.microsoft.com/office/drawing/2014/main" id="{B21BF676-162C-4CE2-DF1A-389C46848B3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0313" y="3998913"/>
            <a:ext cx="32543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168" name="Freeform 39">
            <a:extLst>
              <a:ext uri="{FF2B5EF4-FFF2-40B4-BE49-F238E27FC236}">
                <a16:creationId xmlns:a16="http://schemas.microsoft.com/office/drawing/2014/main" id="{91B00F29-BF9A-62F8-8DE1-5F1ADE7456BC}"/>
              </a:ext>
            </a:extLst>
          </p:cNvPr>
          <p:cNvSpPr>
            <a:spLocks/>
          </p:cNvSpPr>
          <p:nvPr/>
        </p:nvSpPr>
        <p:spPr bwMode="auto">
          <a:xfrm>
            <a:off x="698500" y="3659188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8169" name="Rectangle 40">
            <a:extLst>
              <a:ext uri="{FF2B5EF4-FFF2-40B4-BE49-F238E27FC236}">
                <a16:creationId xmlns:a16="http://schemas.microsoft.com/office/drawing/2014/main" id="{6728B2DD-24F7-E9DC-EB4E-E03BFFE7F1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413" y="3292475"/>
            <a:ext cx="2667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8170" name="Rectangle 41">
            <a:extLst>
              <a:ext uri="{FF2B5EF4-FFF2-40B4-BE49-F238E27FC236}">
                <a16:creationId xmlns:a16="http://schemas.microsoft.com/office/drawing/2014/main" id="{F1E61A9E-3821-B011-F0CC-9CE4C382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038" y="5051425"/>
            <a:ext cx="10890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</a:rPr>
              <a:t>mark parent</a:t>
            </a:r>
          </a:p>
        </p:txBody>
      </p:sp>
      <p:sp>
        <p:nvSpPr>
          <p:cNvPr id="48171" name="Line 42">
            <a:extLst>
              <a:ext uri="{FF2B5EF4-FFF2-40B4-BE49-F238E27FC236}">
                <a16:creationId xmlns:a16="http://schemas.microsoft.com/office/drawing/2014/main" id="{97A2515E-469E-A8BA-E381-120FDCD940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65450" y="4827588"/>
            <a:ext cx="614363" cy="246062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83339" name="Oval 43">
            <a:extLst>
              <a:ext uri="{FF2B5EF4-FFF2-40B4-BE49-F238E27FC236}">
                <a16:creationId xmlns:a16="http://schemas.microsoft.com/office/drawing/2014/main" id="{4B309276-3357-9668-7DF3-A1270A24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9038" y="464820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3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B4013AE4-1490-6460-4779-C7D855D0D1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75C2338-B93C-4437-A19A-94342289C17E}" type="slidenum">
              <a:rPr lang="en-US" altLang="pt-BR" sz="800"/>
              <a:pPr/>
              <a:t>44</a:t>
            </a:fld>
            <a:endParaRPr lang="en-US" altLang="pt-BR" sz="1400"/>
          </a:p>
        </p:txBody>
      </p:sp>
      <p:sp>
        <p:nvSpPr>
          <p:cNvPr id="49155" name="Oval 2">
            <a:extLst>
              <a:ext uri="{FF2B5EF4-FFF2-40B4-BE49-F238E27FC236}">
                <a16:creationId xmlns:a16="http://schemas.microsoft.com/office/drawing/2014/main" id="{329737A3-9AEA-71E1-4445-8DBC7BF3D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35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1026858A-37E7-4A5A-70A9-57258C4C3C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/>
              <a:t>Decrease key of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49157" name="Oval 4">
            <a:extLst>
              <a:ext uri="{FF2B5EF4-FFF2-40B4-BE49-F238E27FC236}">
                <a16:creationId xmlns:a16="http://schemas.microsoft.com/office/drawing/2014/main" id="{00341913-8C36-8AD1-DFBB-770D3E31D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49158" name="Oval 5">
            <a:extLst>
              <a:ext uri="{FF2B5EF4-FFF2-40B4-BE49-F238E27FC236}">
                <a16:creationId xmlns:a16="http://schemas.microsoft.com/office/drawing/2014/main" id="{6C46987D-47D3-97D1-859F-4A04FCB8B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49159" name="Oval 6">
            <a:extLst>
              <a:ext uri="{FF2B5EF4-FFF2-40B4-BE49-F238E27FC236}">
                <a16:creationId xmlns:a16="http://schemas.microsoft.com/office/drawing/2014/main" id="{DECEF42B-0A66-2651-B1D2-8845DEDA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49160" name="Oval 7">
            <a:extLst>
              <a:ext uri="{FF2B5EF4-FFF2-40B4-BE49-F238E27FC236}">
                <a16:creationId xmlns:a16="http://schemas.microsoft.com/office/drawing/2014/main" id="{3251C00E-22FB-DC63-16F0-F882648BE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49161" name="AutoShape 8">
            <a:extLst>
              <a:ext uri="{FF2B5EF4-FFF2-40B4-BE49-F238E27FC236}">
                <a16:creationId xmlns:a16="http://schemas.microsoft.com/office/drawing/2014/main" id="{82ABA511-86F2-9B75-D0BD-FC36E9853CBE}"/>
              </a:ext>
            </a:extLst>
          </p:cNvPr>
          <p:cNvCxnSpPr>
            <a:cxnSpLocks noChangeShapeType="1"/>
            <a:stCxn id="49159" idx="4"/>
            <a:endCxn id="4916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2" name="Oval 9">
            <a:extLst>
              <a:ext uri="{FF2B5EF4-FFF2-40B4-BE49-F238E27FC236}">
                <a16:creationId xmlns:a16="http://schemas.microsoft.com/office/drawing/2014/main" id="{644197C7-5BB6-880F-5A3C-6371A8253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49163" name="Oval 10">
            <a:extLst>
              <a:ext uri="{FF2B5EF4-FFF2-40B4-BE49-F238E27FC236}">
                <a16:creationId xmlns:a16="http://schemas.microsoft.com/office/drawing/2014/main" id="{9B12252E-DF2A-B879-7BD6-8847535E7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49164" name="AutoShape 11">
            <a:extLst>
              <a:ext uri="{FF2B5EF4-FFF2-40B4-BE49-F238E27FC236}">
                <a16:creationId xmlns:a16="http://schemas.microsoft.com/office/drawing/2014/main" id="{37EC84B3-0D32-20F9-4A10-A1688E1640C8}"/>
              </a:ext>
            </a:extLst>
          </p:cNvPr>
          <p:cNvCxnSpPr>
            <a:cxnSpLocks noChangeShapeType="1"/>
            <a:stCxn id="49163" idx="4"/>
            <a:endCxn id="4915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5" name="AutoShape 12">
            <a:extLst>
              <a:ext uri="{FF2B5EF4-FFF2-40B4-BE49-F238E27FC236}">
                <a16:creationId xmlns:a16="http://schemas.microsoft.com/office/drawing/2014/main" id="{B56F1BE2-A6F6-968B-5F6F-A93269057CFD}"/>
              </a:ext>
            </a:extLst>
          </p:cNvPr>
          <p:cNvCxnSpPr>
            <a:cxnSpLocks noChangeShapeType="1"/>
            <a:stCxn id="49163" idx="5"/>
            <a:endCxn id="4916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66" name="AutoShape 13">
            <a:extLst>
              <a:ext uri="{FF2B5EF4-FFF2-40B4-BE49-F238E27FC236}">
                <a16:creationId xmlns:a16="http://schemas.microsoft.com/office/drawing/2014/main" id="{6C54191E-F80A-CA7F-C687-A967DE579E85}"/>
              </a:ext>
            </a:extLst>
          </p:cNvPr>
          <p:cNvCxnSpPr>
            <a:cxnSpLocks noChangeShapeType="1"/>
            <a:stCxn id="49163" idx="3"/>
            <a:endCxn id="49157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67" name="Oval 14">
            <a:extLst>
              <a:ext uri="{FF2B5EF4-FFF2-40B4-BE49-F238E27FC236}">
                <a16:creationId xmlns:a16="http://schemas.microsoft.com/office/drawing/2014/main" id="{919BF8BF-283E-BB84-E099-E1C0067F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49168" name="Oval 15">
            <a:extLst>
              <a:ext uri="{FF2B5EF4-FFF2-40B4-BE49-F238E27FC236}">
                <a16:creationId xmlns:a16="http://schemas.microsoft.com/office/drawing/2014/main" id="{9CCC81F5-8D5F-79EB-7384-9A3046168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49169" name="AutoShape 16">
            <a:extLst>
              <a:ext uri="{FF2B5EF4-FFF2-40B4-BE49-F238E27FC236}">
                <a16:creationId xmlns:a16="http://schemas.microsoft.com/office/drawing/2014/main" id="{AFD11157-1E59-D207-2A6B-16A90E905618}"/>
              </a:ext>
            </a:extLst>
          </p:cNvPr>
          <p:cNvCxnSpPr>
            <a:cxnSpLocks noChangeShapeType="1"/>
            <a:stCxn id="49168" idx="4"/>
            <a:endCxn id="49167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0" name="AutoShape 17">
            <a:extLst>
              <a:ext uri="{FF2B5EF4-FFF2-40B4-BE49-F238E27FC236}">
                <a16:creationId xmlns:a16="http://schemas.microsoft.com/office/drawing/2014/main" id="{E3ACFFA3-7054-EFD5-6D34-3F0E16B9F60A}"/>
              </a:ext>
            </a:extLst>
          </p:cNvPr>
          <p:cNvCxnSpPr>
            <a:cxnSpLocks noChangeShapeType="1"/>
            <a:stCxn id="49157" idx="3"/>
            <a:endCxn id="49168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1" name="Oval 18">
            <a:extLst>
              <a:ext uri="{FF2B5EF4-FFF2-40B4-BE49-F238E27FC236}">
                <a16:creationId xmlns:a16="http://schemas.microsoft.com/office/drawing/2014/main" id="{5401854D-E32B-5E7A-B0DB-624B6DA00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49172" name="Oval 19">
            <a:extLst>
              <a:ext uri="{FF2B5EF4-FFF2-40B4-BE49-F238E27FC236}">
                <a16:creationId xmlns:a16="http://schemas.microsoft.com/office/drawing/2014/main" id="{E0E2FA0F-864E-68A1-B83F-AF5C39DEF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49173" name="AutoShape 20">
            <a:extLst>
              <a:ext uri="{FF2B5EF4-FFF2-40B4-BE49-F238E27FC236}">
                <a16:creationId xmlns:a16="http://schemas.microsoft.com/office/drawing/2014/main" id="{4DFE0803-33B1-D955-023F-B5B8E9718882}"/>
              </a:ext>
            </a:extLst>
          </p:cNvPr>
          <p:cNvCxnSpPr>
            <a:cxnSpLocks noChangeShapeType="1"/>
            <a:stCxn id="49171" idx="4"/>
            <a:endCxn id="49172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74" name="Oval 21">
            <a:extLst>
              <a:ext uri="{FF2B5EF4-FFF2-40B4-BE49-F238E27FC236}">
                <a16:creationId xmlns:a16="http://schemas.microsoft.com/office/drawing/2014/main" id="{147C8707-5EA7-8CCE-4D9B-0B441B7A7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49175" name="Oval 22">
            <a:extLst>
              <a:ext uri="{FF2B5EF4-FFF2-40B4-BE49-F238E27FC236}">
                <a16:creationId xmlns:a16="http://schemas.microsoft.com/office/drawing/2014/main" id="{9A07C562-772C-AD7D-32B8-B4883C648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49176" name="AutoShape 23">
            <a:extLst>
              <a:ext uri="{FF2B5EF4-FFF2-40B4-BE49-F238E27FC236}">
                <a16:creationId xmlns:a16="http://schemas.microsoft.com/office/drawing/2014/main" id="{B2BCCCBB-7079-699E-64B3-FB7E71DA0191}"/>
              </a:ext>
            </a:extLst>
          </p:cNvPr>
          <p:cNvCxnSpPr>
            <a:cxnSpLocks noChangeShapeType="1"/>
            <a:stCxn id="49175" idx="4"/>
            <a:endCxn id="49174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7" name="AutoShape 24">
            <a:extLst>
              <a:ext uri="{FF2B5EF4-FFF2-40B4-BE49-F238E27FC236}">
                <a16:creationId xmlns:a16="http://schemas.microsoft.com/office/drawing/2014/main" id="{93AA6645-B2B2-6A0C-2F82-D6987FCDA999}"/>
              </a:ext>
            </a:extLst>
          </p:cNvPr>
          <p:cNvCxnSpPr>
            <a:cxnSpLocks noChangeShapeType="1"/>
            <a:stCxn id="49175" idx="6"/>
            <a:endCxn id="49181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8" name="AutoShape 25">
            <a:extLst>
              <a:ext uri="{FF2B5EF4-FFF2-40B4-BE49-F238E27FC236}">
                <a16:creationId xmlns:a16="http://schemas.microsoft.com/office/drawing/2014/main" id="{A8B61EB7-F557-E40C-45EE-EED8559CBF8F}"/>
              </a:ext>
            </a:extLst>
          </p:cNvPr>
          <p:cNvCxnSpPr>
            <a:cxnSpLocks noChangeShapeType="1"/>
            <a:stCxn id="49175" idx="3"/>
            <a:endCxn id="49171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179" name="AutoShape 26">
            <a:extLst>
              <a:ext uri="{FF2B5EF4-FFF2-40B4-BE49-F238E27FC236}">
                <a16:creationId xmlns:a16="http://schemas.microsoft.com/office/drawing/2014/main" id="{3865A658-AB1E-59E1-8B6D-EDC6B6BACC39}"/>
              </a:ext>
            </a:extLst>
          </p:cNvPr>
          <p:cNvCxnSpPr>
            <a:cxnSpLocks noChangeShapeType="1"/>
            <a:stCxn id="49175" idx="2"/>
            <a:endCxn id="4916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0" name="Oval 27">
            <a:extLst>
              <a:ext uri="{FF2B5EF4-FFF2-40B4-BE49-F238E27FC236}">
                <a16:creationId xmlns:a16="http://schemas.microsoft.com/office/drawing/2014/main" id="{C04A6929-8224-8C73-7258-26B78332B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49181" name="Oval 28">
            <a:extLst>
              <a:ext uri="{FF2B5EF4-FFF2-40B4-BE49-F238E27FC236}">
                <a16:creationId xmlns:a16="http://schemas.microsoft.com/office/drawing/2014/main" id="{1AD264E3-F0F5-2457-DEC3-7378C5BDF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49182" name="AutoShape 29">
            <a:extLst>
              <a:ext uri="{FF2B5EF4-FFF2-40B4-BE49-F238E27FC236}">
                <a16:creationId xmlns:a16="http://schemas.microsoft.com/office/drawing/2014/main" id="{700F9E7A-B05F-CE02-8861-02DAA8B00BDD}"/>
              </a:ext>
            </a:extLst>
          </p:cNvPr>
          <p:cNvCxnSpPr>
            <a:cxnSpLocks noChangeShapeType="1"/>
            <a:stCxn id="49181" idx="4"/>
            <a:endCxn id="49180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3" name="Oval 31">
            <a:extLst>
              <a:ext uri="{FF2B5EF4-FFF2-40B4-BE49-F238E27FC236}">
                <a16:creationId xmlns:a16="http://schemas.microsoft.com/office/drawing/2014/main" id="{A23A1867-539D-BEC0-836C-F8EB45CF9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49184" name="AutoShape 32">
            <a:extLst>
              <a:ext uri="{FF2B5EF4-FFF2-40B4-BE49-F238E27FC236}">
                <a16:creationId xmlns:a16="http://schemas.microsoft.com/office/drawing/2014/main" id="{AB2D3177-FE59-1A4D-521F-F8F46ACBC557}"/>
              </a:ext>
            </a:extLst>
          </p:cNvPr>
          <p:cNvCxnSpPr>
            <a:cxnSpLocks noChangeShapeType="1"/>
            <a:stCxn id="49158" idx="4"/>
            <a:endCxn id="49183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5" name="Oval 33">
            <a:extLst>
              <a:ext uri="{FF2B5EF4-FFF2-40B4-BE49-F238E27FC236}">
                <a16:creationId xmlns:a16="http://schemas.microsoft.com/office/drawing/2014/main" id="{43F29492-14ED-CEAF-18FB-3B48A2544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49186" name="AutoShape 34">
            <a:extLst>
              <a:ext uri="{FF2B5EF4-FFF2-40B4-BE49-F238E27FC236}">
                <a16:creationId xmlns:a16="http://schemas.microsoft.com/office/drawing/2014/main" id="{0C184D8F-2B2F-B585-8C73-74F829CF4D96}"/>
              </a:ext>
            </a:extLst>
          </p:cNvPr>
          <p:cNvCxnSpPr>
            <a:cxnSpLocks noChangeShapeType="1"/>
            <a:stCxn id="49158" idx="6"/>
            <a:endCxn id="49163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87" name="Rectangle 35">
            <a:extLst>
              <a:ext uri="{FF2B5EF4-FFF2-40B4-BE49-F238E27FC236}">
                <a16:creationId xmlns:a16="http://schemas.microsoft.com/office/drawing/2014/main" id="{5A8EA07E-A881-C83C-FF89-7CCEF2FD3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sp>
        <p:nvSpPr>
          <p:cNvPr id="94244" name="Oval 36">
            <a:extLst>
              <a:ext uri="{FF2B5EF4-FFF2-40B4-BE49-F238E27FC236}">
                <a16:creationId xmlns:a16="http://schemas.microsoft.com/office/drawing/2014/main" id="{69AB77F2-D2B6-B587-1FC2-62EA98279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214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cxnSp>
        <p:nvCxnSpPr>
          <p:cNvPr id="49189" name="AutoShape 37">
            <a:extLst>
              <a:ext uri="{FF2B5EF4-FFF2-40B4-BE49-F238E27FC236}">
                <a16:creationId xmlns:a16="http://schemas.microsoft.com/office/drawing/2014/main" id="{AEF06F40-F631-0E54-D15A-952C6C2A3775}"/>
              </a:ext>
            </a:extLst>
          </p:cNvPr>
          <p:cNvCxnSpPr>
            <a:cxnSpLocks noChangeShapeType="1"/>
            <a:stCxn id="49168" idx="3"/>
            <a:endCxn id="49155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190" name="Rectangle 38">
            <a:extLst>
              <a:ext uri="{FF2B5EF4-FFF2-40B4-BE49-F238E27FC236}">
                <a16:creationId xmlns:a16="http://schemas.microsoft.com/office/drawing/2014/main" id="{5D4B0829-1D87-8B76-65A0-53762C43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49191" name="Line 39">
            <a:extLst>
              <a:ext uri="{FF2B5EF4-FFF2-40B4-BE49-F238E27FC236}">
                <a16:creationId xmlns:a16="http://schemas.microsoft.com/office/drawing/2014/main" id="{1E5C754C-145E-F4AA-6354-26F6942ABA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9192" name="Freeform 40">
            <a:extLst>
              <a:ext uri="{FF2B5EF4-FFF2-40B4-BE49-F238E27FC236}">
                <a16:creationId xmlns:a16="http://schemas.microsoft.com/office/drawing/2014/main" id="{9EE684A9-64F9-F438-3E93-0B64A5DAC3A2}"/>
              </a:ext>
            </a:extLst>
          </p:cNvPr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49193" name="Rectangle 41">
            <a:extLst>
              <a:ext uri="{FF2B5EF4-FFF2-40B4-BE49-F238E27FC236}">
                <a16:creationId xmlns:a16="http://schemas.microsoft.com/office/drawing/2014/main" id="{E67081A5-2A92-30DD-6AFE-45280FE7A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49194" name="Rectangle 42">
            <a:extLst>
              <a:ext uri="{FF2B5EF4-FFF2-40B4-BE49-F238E27FC236}">
                <a16:creationId xmlns:a16="http://schemas.microsoft.com/office/drawing/2014/main" id="{AFC93E33-EC8A-96D2-92DB-2B41F3AB1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49195" name="Rectangle 45">
            <a:extLst>
              <a:ext uri="{FF2B5EF4-FFF2-40B4-BE49-F238E27FC236}">
                <a16:creationId xmlns:a16="http://schemas.microsoft.com/office/drawing/2014/main" id="{32BCD1EE-FB91-010A-D28C-1CFC92E4D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4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EF1C19E8-CAF0-0517-E92D-6DFDC01E0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0573BF4-7E63-42C8-A91C-F86648E65B73}" type="slidenum">
              <a:rPr lang="en-US" altLang="pt-BR" sz="800"/>
              <a:pPr/>
              <a:t>45</a:t>
            </a:fld>
            <a:endParaRPr lang="en-US" altLang="pt-BR" sz="1400"/>
          </a:p>
        </p:txBody>
      </p:sp>
      <p:sp>
        <p:nvSpPr>
          <p:cNvPr id="50179" name="Oval 2">
            <a:extLst>
              <a:ext uri="{FF2B5EF4-FFF2-40B4-BE49-F238E27FC236}">
                <a16:creationId xmlns:a16="http://schemas.microsoft.com/office/drawing/2014/main" id="{353C7B7A-43FF-DBB5-6D6A-72F6349D2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D36182D-5D21-30B8-A9F5-87BA0A9B4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166100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/>
              <a:t>Cut tree rooted at </a:t>
            </a:r>
            <a:r>
              <a:rPr kumimoji="0" lang="en-US" altLang="pt-BR">
                <a:latin typeface="Lucida Sans Italic" pitchFamily="1" charset="0"/>
              </a:rPr>
              <a:t>x, </a:t>
            </a:r>
            <a:r>
              <a:rPr kumimoji="0" lang="en-US" altLang="pt-BR"/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50181" name="Oval 4">
            <a:extLst>
              <a:ext uri="{FF2B5EF4-FFF2-40B4-BE49-F238E27FC236}">
                <a16:creationId xmlns:a16="http://schemas.microsoft.com/office/drawing/2014/main" id="{8106E410-74D6-55CF-5CE2-1E97E7013F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0182" name="Oval 5">
            <a:extLst>
              <a:ext uri="{FF2B5EF4-FFF2-40B4-BE49-F238E27FC236}">
                <a16:creationId xmlns:a16="http://schemas.microsoft.com/office/drawing/2014/main" id="{FBE1BD90-87C1-4462-531E-4775CC23A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50183" name="Oval 6">
            <a:extLst>
              <a:ext uri="{FF2B5EF4-FFF2-40B4-BE49-F238E27FC236}">
                <a16:creationId xmlns:a16="http://schemas.microsoft.com/office/drawing/2014/main" id="{480F627F-CF31-9B81-DB0C-B1A42FF69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0184" name="Oval 7">
            <a:extLst>
              <a:ext uri="{FF2B5EF4-FFF2-40B4-BE49-F238E27FC236}">
                <a16:creationId xmlns:a16="http://schemas.microsoft.com/office/drawing/2014/main" id="{75C54956-0128-979A-4A3F-875858E92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0185" name="AutoShape 8">
            <a:extLst>
              <a:ext uri="{FF2B5EF4-FFF2-40B4-BE49-F238E27FC236}">
                <a16:creationId xmlns:a16="http://schemas.microsoft.com/office/drawing/2014/main" id="{AD596B37-BA15-567B-ADB1-D6AD489CA4D9}"/>
              </a:ext>
            </a:extLst>
          </p:cNvPr>
          <p:cNvCxnSpPr>
            <a:cxnSpLocks noChangeShapeType="1"/>
            <a:stCxn id="50183" idx="4"/>
            <a:endCxn id="50184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86" name="Oval 9">
            <a:extLst>
              <a:ext uri="{FF2B5EF4-FFF2-40B4-BE49-F238E27FC236}">
                <a16:creationId xmlns:a16="http://schemas.microsoft.com/office/drawing/2014/main" id="{660A241F-5C9B-B8E2-A9B1-EFE6EB811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0187" name="Oval 10">
            <a:extLst>
              <a:ext uri="{FF2B5EF4-FFF2-40B4-BE49-F238E27FC236}">
                <a16:creationId xmlns:a16="http://schemas.microsoft.com/office/drawing/2014/main" id="{EDD21236-5AAC-6D6C-DE01-0278EFB3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0188" name="AutoShape 11">
            <a:extLst>
              <a:ext uri="{FF2B5EF4-FFF2-40B4-BE49-F238E27FC236}">
                <a16:creationId xmlns:a16="http://schemas.microsoft.com/office/drawing/2014/main" id="{356C31F5-0A32-860B-C921-EE4AF55AB8FC}"/>
              </a:ext>
            </a:extLst>
          </p:cNvPr>
          <p:cNvCxnSpPr>
            <a:cxnSpLocks noChangeShapeType="1"/>
            <a:stCxn id="50187" idx="4"/>
            <a:endCxn id="50183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2">
            <a:extLst>
              <a:ext uri="{FF2B5EF4-FFF2-40B4-BE49-F238E27FC236}">
                <a16:creationId xmlns:a16="http://schemas.microsoft.com/office/drawing/2014/main" id="{C3EB17C0-6D4C-BD36-AFE2-4CAECCA2689E}"/>
              </a:ext>
            </a:extLst>
          </p:cNvPr>
          <p:cNvCxnSpPr>
            <a:cxnSpLocks noChangeShapeType="1"/>
            <a:stCxn id="50187" idx="5"/>
            <a:endCxn id="50186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0" name="AutoShape 13">
            <a:extLst>
              <a:ext uri="{FF2B5EF4-FFF2-40B4-BE49-F238E27FC236}">
                <a16:creationId xmlns:a16="http://schemas.microsoft.com/office/drawing/2014/main" id="{8EBDAF4B-2ACF-AD18-F587-947055D38145}"/>
              </a:ext>
            </a:extLst>
          </p:cNvPr>
          <p:cNvCxnSpPr>
            <a:cxnSpLocks noChangeShapeType="1"/>
            <a:stCxn id="50187" idx="3"/>
            <a:endCxn id="50181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1" name="Oval 14">
            <a:extLst>
              <a:ext uri="{FF2B5EF4-FFF2-40B4-BE49-F238E27FC236}">
                <a16:creationId xmlns:a16="http://schemas.microsoft.com/office/drawing/2014/main" id="{CF3984E7-37DD-F2E3-7400-28B4CACF9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sp>
        <p:nvSpPr>
          <p:cNvPr id="50192" name="Oval 15">
            <a:extLst>
              <a:ext uri="{FF2B5EF4-FFF2-40B4-BE49-F238E27FC236}">
                <a16:creationId xmlns:a16="http://schemas.microsoft.com/office/drawing/2014/main" id="{B5031C0A-E852-2DEF-0A1C-C4EE47287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0193" name="AutoShape 16">
            <a:extLst>
              <a:ext uri="{FF2B5EF4-FFF2-40B4-BE49-F238E27FC236}">
                <a16:creationId xmlns:a16="http://schemas.microsoft.com/office/drawing/2014/main" id="{0AD4ED98-623E-E1CA-2124-2F50D3F1EFE7}"/>
              </a:ext>
            </a:extLst>
          </p:cNvPr>
          <p:cNvCxnSpPr>
            <a:cxnSpLocks noChangeShapeType="1"/>
            <a:stCxn id="50192" idx="4"/>
            <a:endCxn id="50191" idx="0"/>
          </p:cNvCxnSpPr>
          <p:nvPr/>
        </p:nvCxnSpPr>
        <p:spPr bwMode="auto">
          <a:xfrm>
            <a:off x="3155950" y="5864225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94" name="AutoShape 17">
            <a:extLst>
              <a:ext uri="{FF2B5EF4-FFF2-40B4-BE49-F238E27FC236}">
                <a16:creationId xmlns:a16="http://schemas.microsoft.com/office/drawing/2014/main" id="{0FE27423-B997-F755-0F05-E8DC9D97F436}"/>
              </a:ext>
            </a:extLst>
          </p:cNvPr>
          <p:cNvCxnSpPr>
            <a:cxnSpLocks noChangeShapeType="1"/>
            <a:stCxn id="50181" idx="3"/>
            <a:endCxn id="50192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5" name="Oval 18">
            <a:extLst>
              <a:ext uri="{FF2B5EF4-FFF2-40B4-BE49-F238E27FC236}">
                <a16:creationId xmlns:a16="http://schemas.microsoft.com/office/drawing/2014/main" id="{E4C66FF3-FE24-4776-4AF5-C54DA34CC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0196" name="Oval 19">
            <a:extLst>
              <a:ext uri="{FF2B5EF4-FFF2-40B4-BE49-F238E27FC236}">
                <a16:creationId xmlns:a16="http://schemas.microsoft.com/office/drawing/2014/main" id="{6A3B31FA-7F4E-BEC0-E30E-FC872014E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0197" name="AutoShape 20">
            <a:extLst>
              <a:ext uri="{FF2B5EF4-FFF2-40B4-BE49-F238E27FC236}">
                <a16:creationId xmlns:a16="http://schemas.microsoft.com/office/drawing/2014/main" id="{0EF0F4E9-004A-4974-12A7-25FE23B5638B}"/>
              </a:ext>
            </a:extLst>
          </p:cNvPr>
          <p:cNvCxnSpPr>
            <a:cxnSpLocks noChangeShapeType="1"/>
            <a:stCxn id="50195" idx="4"/>
            <a:endCxn id="50196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8" name="Oval 21">
            <a:extLst>
              <a:ext uri="{FF2B5EF4-FFF2-40B4-BE49-F238E27FC236}">
                <a16:creationId xmlns:a16="http://schemas.microsoft.com/office/drawing/2014/main" id="{804E6EA1-1B80-0BED-D26F-7317277B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0199" name="Oval 22">
            <a:extLst>
              <a:ext uri="{FF2B5EF4-FFF2-40B4-BE49-F238E27FC236}">
                <a16:creationId xmlns:a16="http://schemas.microsoft.com/office/drawing/2014/main" id="{8B2568F0-9426-B9EE-9D62-6163DD331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0200" name="AutoShape 23">
            <a:extLst>
              <a:ext uri="{FF2B5EF4-FFF2-40B4-BE49-F238E27FC236}">
                <a16:creationId xmlns:a16="http://schemas.microsoft.com/office/drawing/2014/main" id="{90B5488B-B83B-AF8F-FC35-D510F2FD6FB2}"/>
              </a:ext>
            </a:extLst>
          </p:cNvPr>
          <p:cNvCxnSpPr>
            <a:cxnSpLocks noChangeShapeType="1"/>
            <a:stCxn id="50199" idx="4"/>
            <a:endCxn id="50198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1" name="AutoShape 24">
            <a:extLst>
              <a:ext uri="{FF2B5EF4-FFF2-40B4-BE49-F238E27FC236}">
                <a16:creationId xmlns:a16="http://schemas.microsoft.com/office/drawing/2014/main" id="{5567E8D2-9E92-DC92-A585-04D4671002FA}"/>
              </a:ext>
            </a:extLst>
          </p:cNvPr>
          <p:cNvCxnSpPr>
            <a:cxnSpLocks noChangeShapeType="1"/>
            <a:stCxn id="50199" idx="6"/>
            <a:endCxn id="50205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2" name="AutoShape 25">
            <a:extLst>
              <a:ext uri="{FF2B5EF4-FFF2-40B4-BE49-F238E27FC236}">
                <a16:creationId xmlns:a16="http://schemas.microsoft.com/office/drawing/2014/main" id="{A57336BF-8497-6634-C4CC-1CD19731A958}"/>
              </a:ext>
            </a:extLst>
          </p:cNvPr>
          <p:cNvCxnSpPr>
            <a:cxnSpLocks noChangeShapeType="1"/>
            <a:stCxn id="50199" idx="3"/>
            <a:endCxn id="50195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203" name="AutoShape 26">
            <a:extLst>
              <a:ext uri="{FF2B5EF4-FFF2-40B4-BE49-F238E27FC236}">
                <a16:creationId xmlns:a16="http://schemas.microsoft.com/office/drawing/2014/main" id="{D35C45D0-28CD-2EA3-C551-1E6DF134CB8C}"/>
              </a:ext>
            </a:extLst>
          </p:cNvPr>
          <p:cNvCxnSpPr>
            <a:cxnSpLocks noChangeShapeType="1"/>
            <a:stCxn id="50199" idx="2"/>
            <a:endCxn id="50187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4" name="Oval 27">
            <a:extLst>
              <a:ext uri="{FF2B5EF4-FFF2-40B4-BE49-F238E27FC236}">
                <a16:creationId xmlns:a16="http://schemas.microsoft.com/office/drawing/2014/main" id="{41210808-C240-5132-700C-ED5BC5435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0205" name="Oval 28">
            <a:extLst>
              <a:ext uri="{FF2B5EF4-FFF2-40B4-BE49-F238E27FC236}">
                <a16:creationId xmlns:a16="http://schemas.microsoft.com/office/drawing/2014/main" id="{F400D88D-4D69-99B0-0E34-1F32D91C4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0206" name="AutoShape 29">
            <a:extLst>
              <a:ext uri="{FF2B5EF4-FFF2-40B4-BE49-F238E27FC236}">
                <a16:creationId xmlns:a16="http://schemas.microsoft.com/office/drawing/2014/main" id="{D301E220-EEBC-8966-0DAC-054041D9A294}"/>
              </a:ext>
            </a:extLst>
          </p:cNvPr>
          <p:cNvCxnSpPr>
            <a:cxnSpLocks noChangeShapeType="1"/>
            <a:stCxn id="50205" idx="4"/>
            <a:endCxn id="50204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7" name="Oval 30">
            <a:extLst>
              <a:ext uri="{FF2B5EF4-FFF2-40B4-BE49-F238E27FC236}">
                <a16:creationId xmlns:a16="http://schemas.microsoft.com/office/drawing/2014/main" id="{BB091888-B03F-61FD-692B-3A40891D0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0208" name="AutoShape 31">
            <a:extLst>
              <a:ext uri="{FF2B5EF4-FFF2-40B4-BE49-F238E27FC236}">
                <a16:creationId xmlns:a16="http://schemas.microsoft.com/office/drawing/2014/main" id="{BF5C14FF-46FD-8F71-0876-14DB9C26D7FA}"/>
              </a:ext>
            </a:extLst>
          </p:cNvPr>
          <p:cNvCxnSpPr>
            <a:cxnSpLocks noChangeShapeType="1"/>
            <a:stCxn id="50182" idx="4"/>
            <a:endCxn id="50207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09" name="Oval 32">
            <a:extLst>
              <a:ext uri="{FF2B5EF4-FFF2-40B4-BE49-F238E27FC236}">
                <a16:creationId xmlns:a16="http://schemas.microsoft.com/office/drawing/2014/main" id="{4726F3A6-AE9F-52CA-949F-69F0E0C44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50210" name="AutoShape 33">
            <a:extLst>
              <a:ext uri="{FF2B5EF4-FFF2-40B4-BE49-F238E27FC236}">
                <a16:creationId xmlns:a16="http://schemas.microsoft.com/office/drawing/2014/main" id="{62D78551-50C4-1756-3A19-8447A5E6F4D9}"/>
              </a:ext>
            </a:extLst>
          </p:cNvPr>
          <p:cNvCxnSpPr>
            <a:cxnSpLocks noChangeShapeType="1"/>
            <a:stCxn id="50182" idx="6"/>
            <a:endCxn id="50187" idx="2"/>
          </p:cNvCxnSpPr>
          <p:nvPr/>
        </p:nvCxnSpPr>
        <p:spPr bwMode="auto">
          <a:xfrm>
            <a:off x="1222375" y="3998913"/>
            <a:ext cx="32702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1" name="Rectangle 34">
            <a:extLst>
              <a:ext uri="{FF2B5EF4-FFF2-40B4-BE49-F238E27FC236}">
                <a16:creationId xmlns:a16="http://schemas.microsoft.com/office/drawing/2014/main" id="{3F997DFA-EC9B-91B8-28C1-E28FF9353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50212" name="AutoShape 36">
            <a:extLst>
              <a:ext uri="{FF2B5EF4-FFF2-40B4-BE49-F238E27FC236}">
                <a16:creationId xmlns:a16="http://schemas.microsoft.com/office/drawing/2014/main" id="{1F862E24-BCDC-BE95-813B-D62CB5FAE8EA}"/>
              </a:ext>
            </a:extLst>
          </p:cNvPr>
          <p:cNvCxnSpPr>
            <a:cxnSpLocks noChangeShapeType="1"/>
            <a:stCxn id="50192" idx="3"/>
            <a:endCxn id="50179" idx="7"/>
          </p:cNvCxnSpPr>
          <p:nvPr/>
        </p:nvCxnSpPr>
        <p:spPr bwMode="auto">
          <a:xfrm flipH="1">
            <a:off x="2538413" y="5808663"/>
            <a:ext cx="481012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213" name="Rectangle 37">
            <a:extLst>
              <a:ext uri="{FF2B5EF4-FFF2-40B4-BE49-F238E27FC236}">
                <a16:creationId xmlns:a16="http://schemas.microsoft.com/office/drawing/2014/main" id="{D5D21128-F99E-CFF6-BF00-F72306908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0325" y="3362325"/>
            <a:ext cx="4651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0214" name="Line 38">
            <a:extLst>
              <a:ext uri="{FF2B5EF4-FFF2-40B4-BE49-F238E27FC236}">
                <a16:creationId xmlns:a16="http://schemas.microsoft.com/office/drawing/2014/main" id="{79143793-A524-3B3B-97A1-94CA273A4F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1875" y="3595688"/>
            <a:ext cx="296863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0215" name="Rectangle 40">
            <a:extLst>
              <a:ext uri="{FF2B5EF4-FFF2-40B4-BE49-F238E27FC236}">
                <a16:creationId xmlns:a16="http://schemas.microsoft.com/office/drawing/2014/main" id="{03A6593B-41E0-302F-1FB2-A27530E72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738" y="63706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0216" name="Rectangle 41">
            <a:extLst>
              <a:ext uri="{FF2B5EF4-FFF2-40B4-BE49-F238E27FC236}">
                <a16:creationId xmlns:a16="http://schemas.microsoft.com/office/drawing/2014/main" id="{D9AC2387-021A-F576-59C4-8B10A3478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0217" name="Rectangle 43">
            <a:extLst>
              <a:ext uri="{FF2B5EF4-FFF2-40B4-BE49-F238E27FC236}">
                <a16:creationId xmlns:a16="http://schemas.microsoft.com/office/drawing/2014/main" id="{7A3386B6-17F4-8ABF-ABA9-361CED63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0218" name="Freeform 45">
            <a:extLst>
              <a:ext uri="{FF2B5EF4-FFF2-40B4-BE49-F238E27FC236}">
                <a16:creationId xmlns:a16="http://schemas.microsoft.com/office/drawing/2014/main" id="{635B76BF-A413-3B70-6A3E-BCF2723FA4A8}"/>
              </a:ext>
            </a:extLst>
          </p:cNvPr>
          <p:cNvSpPr>
            <a:spLocks/>
          </p:cNvSpPr>
          <p:nvPr/>
        </p:nvSpPr>
        <p:spPr bwMode="auto">
          <a:xfrm>
            <a:off x="2070100" y="6145213"/>
            <a:ext cx="701675" cy="668337"/>
          </a:xfrm>
          <a:custGeom>
            <a:avLst/>
            <a:gdLst>
              <a:gd name="T0" fmla="*/ 82550 w 442"/>
              <a:gd name="T1" fmla="*/ 120650 h 421"/>
              <a:gd name="T2" fmla="*/ 215900 w 442"/>
              <a:gd name="T3" fmla="*/ 60325 h 421"/>
              <a:gd name="T4" fmla="*/ 307975 w 442"/>
              <a:gd name="T5" fmla="*/ 9525 h 421"/>
              <a:gd name="T6" fmla="*/ 574675 w 442"/>
              <a:gd name="T7" fmla="*/ 49212 h 421"/>
              <a:gd name="T8" fmla="*/ 646113 w 442"/>
              <a:gd name="T9" fmla="*/ 182562 h 421"/>
              <a:gd name="T10" fmla="*/ 542925 w 442"/>
              <a:gd name="T11" fmla="*/ 571500 h 421"/>
              <a:gd name="T12" fmla="*/ 246063 w 442"/>
              <a:gd name="T13" fmla="*/ 654050 h 421"/>
              <a:gd name="T14" fmla="*/ 41275 w 442"/>
              <a:gd name="T15" fmla="*/ 603250 h 421"/>
              <a:gd name="T16" fmla="*/ 0 w 442"/>
              <a:gd name="T17" fmla="*/ 398462 h 421"/>
              <a:gd name="T18" fmla="*/ 52388 w 442"/>
              <a:gd name="T19" fmla="*/ 193675 h 421"/>
              <a:gd name="T20" fmla="*/ 82550 w 442"/>
              <a:gd name="T21" fmla="*/ 120650 h 421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442"/>
              <a:gd name="T34" fmla="*/ 0 h 421"/>
              <a:gd name="T35" fmla="*/ 442 w 442"/>
              <a:gd name="T36" fmla="*/ 421 h 421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442" h="421">
                <a:moveTo>
                  <a:pt x="52" y="76"/>
                </a:moveTo>
                <a:cubicBezTo>
                  <a:pt x="79" y="63"/>
                  <a:pt x="107" y="46"/>
                  <a:pt x="136" y="38"/>
                </a:cubicBezTo>
                <a:cubicBezTo>
                  <a:pt x="179" y="8"/>
                  <a:pt x="159" y="16"/>
                  <a:pt x="194" y="6"/>
                </a:cubicBezTo>
                <a:cubicBezTo>
                  <a:pt x="282" y="10"/>
                  <a:pt x="300" y="0"/>
                  <a:pt x="362" y="31"/>
                </a:cubicBezTo>
                <a:cubicBezTo>
                  <a:pt x="381" y="61"/>
                  <a:pt x="391" y="83"/>
                  <a:pt x="407" y="115"/>
                </a:cubicBezTo>
                <a:cubicBezTo>
                  <a:pt x="404" y="188"/>
                  <a:pt x="442" y="336"/>
                  <a:pt x="342" y="360"/>
                </a:cubicBezTo>
                <a:cubicBezTo>
                  <a:pt x="288" y="396"/>
                  <a:pt x="217" y="400"/>
                  <a:pt x="155" y="412"/>
                </a:cubicBezTo>
                <a:cubicBezTo>
                  <a:pt x="106" y="408"/>
                  <a:pt x="54" y="421"/>
                  <a:pt x="26" y="380"/>
                </a:cubicBezTo>
                <a:cubicBezTo>
                  <a:pt x="9" y="326"/>
                  <a:pt x="5" y="321"/>
                  <a:pt x="0" y="251"/>
                </a:cubicBezTo>
                <a:cubicBezTo>
                  <a:pt x="11" y="207"/>
                  <a:pt x="22" y="165"/>
                  <a:pt x="33" y="122"/>
                </a:cubicBezTo>
                <a:cubicBezTo>
                  <a:pt x="37" y="105"/>
                  <a:pt x="52" y="91"/>
                  <a:pt x="52" y="76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sm" len="sm"/>
              </a14:hiddenLine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C8FD78E4-5A62-E4AE-9A3B-011AF3C3E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24C31D1-CD9B-4E1A-B79C-018E13978C4D}" type="slidenum">
              <a:rPr lang="en-US" altLang="pt-BR" sz="800"/>
              <a:pPr/>
              <a:t>46</a:t>
            </a:fld>
            <a:endParaRPr lang="en-US" altLang="pt-BR" sz="1400"/>
          </a:p>
        </p:txBody>
      </p:sp>
      <p:sp>
        <p:nvSpPr>
          <p:cNvPr id="51203" name="Rectangle 34">
            <a:extLst>
              <a:ext uri="{FF2B5EF4-FFF2-40B4-BE49-F238E27FC236}">
                <a16:creationId xmlns:a16="http://schemas.microsoft.com/office/drawing/2014/main" id="{8CF19A4F-E02A-8196-4A6F-1519148CC8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sp>
        <p:nvSpPr>
          <p:cNvPr id="51204" name="Oval 46">
            <a:extLst>
              <a:ext uri="{FF2B5EF4-FFF2-40B4-BE49-F238E27FC236}">
                <a16:creationId xmlns:a16="http://schemas.microsoft.com/office/drawing/2014/main" id="{F388DB57-AFCA-8950-B413-D9AD6BD52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1205" name="Oval 47">
            <a:extLst>
              <a:ext uri="{FF2B5EF4-FFF2-40B4-BE49-F238E27FC236}">
                <a16:creationId xmlns:a16="http://schemas.microsoft.com/office/drawing/2014/main" id="{0328A330-48B2-90FC-CC95-50BBBAAF8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1206" name="Oval 48">
            <a:extLst>
              <a:ext uri="{FF2B5EF4-FFF2-40B4-BE49-F238E27FC236}">
                <a16:creationId xmlns:a16="http://schemas.microsoft.com/office/drawing/2014/main" id="{83D223C4-EFD9-552B-9EB9-9EB4C8137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1207" name="AutoShape 49">
            <a:extLst>
              <a:ext uri="{FF2B5EF4-FFF2-40B4-BE49-F238E27FC236}">
                <a16:creationId xmlns:a16="http://schemas.microsoft.com/office/drawing/2014/main" id="{71B4B95B-4A6B-5ADA-2C5D-52BAA99BB14A}"/>
              </a:ext>
            </a:extLst>
          </p:cNvPr>
          <p:cNvCxnSpPr>
            <a:cxnSpLocks noChangeShapeType="1"/>
            <a:stCxn id="51205" idx="4"/>
            <a:endCxn id="51206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08" name="Oval 50">
            <a:extLst>
              <a:ext uri="{FF2B5EF4-FFF2-40B4-BE49-F238E27FC236}">
                <a16:creationId xmlns:a16="http://schemas.microsoft.com/office/drawing/2014/main" id="{8D2B342A-AF66-27B9-FE75-C921F8A6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1209" name="Oval 51">
            <a:extLst>
              <a:ext uri="{FF2B5EF4-FFF2-40B4-BE49-F238E27FC236}">
                <a16:creationId xmlns:a16="http://schemas.microsoft.com/office/drawing/2014/main" id="{09A0F389-4566-6025-F0EA-82785CDA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1210" name="AutoShape 52">
            <a:extLst>
              <a:ext uri="{FF2B5EF4-FFF2-40B4-BE49-F238E27FC236}">
                <a16:creationId xmlns:a16="http://schemas.microsoft.com/office/drawing/2014/main" id="{4C6516A0-DFBE-DC57-4114-F41675F68EBE}"/>
              </a:ext>
            </a:extLst>
          </p:cNvPr>
          <p:cNvCxnSpPr>
            <a:cxnSpLocks noChangeShapeType="1"/>
            <a:stCxn id="51209" idx="4"/>
            <a:endCxn id="51205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1" name="AutoShape 53">
            <a:extLst>
              <a:ext uri="{FF2B5EF4-FFF2-40B4-BE49-F238E27FC236}">
                <a16:creationId xmlns:a16="http://schemas.microsoft.com/office/drawing/2014/main" id="{37D90A05-F320-53DF-DF34-B8C6D12F53C2}"/>
              </a:ext>
            </a:extLst>
          </p:cNvPr>
          <p:cNvCxnSpPr>
            <a:cxnSpLocks noChangeShapeType="1"/>
            <a:stCxn id="51209" idx="5"/>
            <a:endCxn id="51208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12" name="AutoShape 54">
            <a:extLst>
              <a:ext uri="{FF2B5EF4-FFF2-40B4-BE49-F238E27FC236}">
                <a16:creationId xmlns:a16="http://schemas.microsoft.com/office/drawing/2014/main" id="{36F80675-0BF7-1C4F-BB59-33659C44926C}"/>
              </a:ext>
            </a:extLst>
          </p:cNvPr>
          <p:cNvCxnSpPr>
            <a:cxnSpLocks noChangeShapeType="1"/>
            <a:stCxn id="51209" idx="3"/>
            <a:endCxn id="51204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3" name="Oval 55">
            <a:extLst>
              <a:ext uri="{FF2B5EF4-FFF2-40B4-BE49-F238E27FC236}">
                <a16:creationId xmlns:a16="http://schemas.microsoft.com/office/drawing/2014/main" id="{5C5877E5-7214-ECFD-46B5-E8FBC51C6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1214" name="AutoShape 56">
            <a:extLst>
              <a:ext uri="{FF2B5EF4-FFF2-40B4-BE49-F238E27FC236}">
                <a16:creationId xmlns:a16="http://schemas.microsoft.com/office/drawing/2014/main" id="{844550E9-C276-3AD5-5738-1830384AAAB7}"/>
              </a:ext>
            </a:extLst>
          </p:cNvPr>
          <p:cNvCxnSpPr>
            <a:cxnSpLocks noChangeShapeType="1"/>
            <a:stCxn id="51204" idx="3"/>
            <a:endCxn id="51213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5" name="Oval 57">
            <a:extLst>
              <a:ext uri="{FF2B5EF4-FFF2-40B4-BE49-F238E27FC236}">
                <a16:creationId xmlns:a16="http://schemas.microsoft.com/office/drawing/2014/main" id="{1BB68763-C066-D0D1-EA30-B1361D8FF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1216" name="Oval 58">
            <a:extLst>
              <a:ext uri="{FF2B5EF4-FFF2-40B4-BE49-F238E27FC236}">
                <a16:creationId xmlns:a16="http://schemas.microsoft.com/office/drawing/2014/main" id="{9FEB76FB-3F77-156D-214D-77E4B74E4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1217" name="AutoShape 59">
            <a:extLst>
              <a:ext uri="{FF2B5EF4-FFF2-40B4-BE49-F238E27FC236}">
                <a16:creationId xmlns:a16="http://schemas.microsoft.com/office/drawing/2014/main" id="{9BEF91B8-45DA-46D9-E6A4-036AA7226123}"/>
              </a:ext>
            </a:extLst>
          </p:cNvPr>
          <p:cNvCxnSpPr>
            <a:cxnSpLocks noChangeShapeType="1"/>
            <a:stCxn id="51215" idx="4"/>
            <a:endCxn id="51216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18" name="Oval 60">
            <a:extLst>
              <a:ext uri="{FF2B5EF4-FFF2-40B4-BE49-F238E27FC236}">
                <a16:creationId xmlns:a16="http://schemas.microsoft.com/office/drawing/2014/main" id="{3104FF89-BB7E-212D-92F0-9A13F3DE4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1219" name="Oval 61">
            <a:extLst>
              <a:ext uri="{FF2B5EF4-FFF2-40B4-BE49-F238E27FC236}">
                <a16:creationId xmlns:a16="http://schemas.microsoft.com/office/drawing/2014/main" id="{7867B600-C0E9-3144-9D3B-9A63301C0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1220" name="AutoShape 62">
            <a:extLst>
              <a:ext uri="{FF2B5EF4-FFF2-40B4-BE49-F238E27FC236}">
                <a16:creationId xmlns:a16="http://schemas.microsoft.com/office/drawing/2014/main" id="{60EE4CAA-B19D-2A4A-0CB7-31B999F5EF0C}"/>
              </a:ext>
            </a:extLst>
          </p:cNvPr>
          <p:cNvCxnSpPr>
            <a:cxnSpLocks noChangeShapeType="1"/>
            <a:stCxn id="51219" idx="4"/>
            <a:endCxn id="51218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1" name="AutoShape 63">
            <a:extLst>
              <a:ext uri="{FF2B5EF4-FFF2-40B4-BE49-F238E27FC236}">
                <a16:creationId xmlns:a16="http://schemas.microsoft.com/office/drawing/2014/main" id="{8F041702-604B-D5E9-29F5-CEA61CA39C86}"/>
              </a:ext>
            </a:extLst>
          </p:cNvPr>
          <p:cNvCxnSpPr>
            <a:cxnSpLocks noChangeShapeType="1"/>
            <a:stCxn id="51219" idx="6"/>
            <a:endCxn id="51225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2" name="AutoShape 64">
            <a:extLst>
              <a:ext uri="{FF2B5EF4-FFF2-40B4-BE49-F238E27FC236}">
                <a16:creationId xmlns:a16="http://schemas.microsoft.com/office/drawing/2014/main" id="{860AA382-B9D4-26BE-4A50-BD2D818A99E3}"/>
              </a:ext>
            </a:extLst>
          </p:cNvPr>
          <p:cNvCxnSpPr>
            <a:cxnSpLocks noChangeShapeType="1"/>
            <a:stCxn id="51219" idx="3"/>
            <a:endCxn id="51215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23" name="AutoShape 65">
            <a:extLst>
              <a:ext uri="{FF2B5EF4-FFF2-40B4-BE49-F238E27FC236}">
                <a16:creationId xmlns:a16="http://schemas.microsoft.com/office/drawing/2014/main" id="{78B8655C-D06A-039A-5E97-7CED128F595E}"/>
              </a:ext>
            </a:extLst>
          </p:cNvPr>
          <p:cNvCxnSpPr>
            <a:cxnSpLocks noChangeShapeType="1"/>
            <a:stCxn id="51219" idx="2"/>
            <a:endCxn id="51209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4" name="Oval 66">
            <a:extLst>
              <a:ext uri="{FF2B5EF4-FFF2-40B4-BE49-F238E27FC236}">
                <a16:creationId xmlns:a16="http://schemas.microsoft.com/office/drawing/2014/main" id="{8F3629BC-6DEA-70B2-7854-1036187D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1225" name="Oval 67">
            <a:extLst>
              <a:ext uri="{FF2B5EF4-FFF2-40B4-BE49-F238E27FC236}">
                <a16:creationId xmlns:a16="http://schemas.microsoft.com/office/drawing/2014/main" id="{ABC65CDA-A35C-164B-5230-8922E4ACA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1226" name="AutoShape 68">
            <a:extLst>
              <a:ext uri="{FF2B5EF4-FFF2-40B4-BE49-F238E27FC236}">
                <a16:creationId xmlns:a16="http://schemas.microsoft.com/office/drawing/2014/main" id="{8EE2C740-22CE-21B6-79B6-9EEDEA6A18C7}"/>
              </a:ext>
            </a:extLst>
          </p:cNvPr>
          <p:cNvCxnSpPr>
            <a:cxnSpLocks noChangeShapeType="1"/>
            <a:stCxn id="51225" idx="4"/>
            <a:endCxn id="51224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7" name="Oval 69">
            <a:extLst>
              <a:ext uri="{FF2B5EF4-FFF2-40B4-BE49-F238E27FC236}">
                <a16:creationId xmlns:a16="http://schemas.microsoft.com/office/drawing/2014/main" id="{529C0564-C1B3-AE9C-A6E8-73C9F3BD5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51228" name="AutoShape 70">
            <a:extLst>
              <a:ext uri="{FF2B5EF4-FFF2-40B4-BE49-F238E27FC236}">
                <a16:creationId xmlns:a16="http://schemas.microsoft.com/office/drawing/2014/main" id="{E7C4DDD4-7435-4CEF-49FD-A267DDA75483}"/>
              </a:ext>
            </a:extLst>
          </p:cNvPr>
          <p:cNvCxnSpPr>
            <a:cxnSpLocks noChangeShapeType="1"/>
            <a:stCxn id="51229" idx="6"/>
            <a:endCxn id="51209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29" name="Oval 71">
            <a:extLst>
              <a:ext uri="{FF2B5EF4-FFF2-40B4-BE49-F238E27FC236}">
                <a16:creationId xmlns:a16="http://schemas.microsoft.com/office/drawing/2014/main" id="{53877C75-6398-CB0F-397A-D48F143CA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1230" name="Oval 72">
            <a:extLst>
              <a:ext uri="{FF2B5EF4-FFF2-40B4-BE49-F238E27FC236}">
                <a16:creationId xmlns:a16="http://schemas.microsoft.com/office/drawing/2014/main" id="{C57C6AD2-1703-A331-FBB5-82CC2EA8D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cxnSp>
        <p:nvCxnSpPr>
          <p:cNvPr id="51231" name="AutoShape 73">
            <a:extLst>
              <a:ext uri="{FF2B5EF4-FFF2-40B4-BE49-F238E27FC236}">
                <a16:creationId xmlns:a16="http://schemas.microsoft.com/office/drawing/2014/main" id="{78B3E4BA-7D1B-0D90-9CFB-C6E962A2AD87}"/>
              </a:ext>
            </a:extLst>
          </p:cNvPr>
          <p:cNvCxnSpPr>
            <a:cxnSpLocks noChangeShapeType="1"/>
            <a:endCxn id="51230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2" name="Oval 74">
            <a:extLst>
              <a:ext uri="{FF2B5EF4-FFF2-40B4-BE49-F238E27FC236}">
                <a16:creationId xmlns:a16="http://schemas.microsoft.com/office/drawing/2014/main" id="{B29E0877-1A9F-5A86-6371-E7CD06E9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51233" name="Oval 75">
            <a:extLst>
              <a:ext uri="{FF2B5EF4-FFF2-40B4-BE49-F238E27FC236}">
                <a16:creationId xmlns:a16="http://schemas.microsoft.com/office/drawing/2014/main" id="{EEFFA379-8EB7-EFB7-AE9D-25D6BC30E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1234" name="AutoShape 76">
            <a:extLst>
              <a:ext uri="{FF2B5EF4-FFF2-40B4-BE49-F238E27FC236}">
                <a16:creationId xmlns:a16="http://schemas.microsoft.com/office/drawing/2014/main" id="{24EAC6B4-EB71-7BF4-C8A1-EE41F22BB066}"/>
              </a:ext>
            </a:extLst>
          </p:cNvPr>
          <p:cNvCxnSpPr>
            <a:cxnSpLocks noChangeShapeType="1"/>
            <a:stCxn id="51232" idx="4"/>
            <a:endCxn id="51233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35" name="AutoShape 77">
            <a:extLst>
              <a:ext uri="{FF2B5EF4-FFF2-40B4-BE49-F238E27FC236}">
                <a16:creationId xmlns:a16="http://schemas.microsoft.com/office/drawing/2014/main" id="{31693E4E-362A-9C43-793A-775F1FB50842}"/>
              </a:ext>
            </a:extLst>
          </p:cNvPr>
          <p:cNvCxnSpPr>
            <a:cxnSpLocks noChangeShapeType="1"/>
            <a:stCxn id="51229" idx="2"/>
            <a:endCxn id="51232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36" name="Rectangle 80">
            <a:extLst>
              <a:ext uri="{FF2B5EF4-FFF2-40B4-BE49-F238E27FC236}">
                <a16:creationId xmlns:a16="http://schemas.microsoft.com/office/drawing/2014/main" id="{96B5DF0F-C53F-3D17-18F8-18145F507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1237" name="Rectangle 81">
            <a:extLst>
              <a:ext uri="{FF2B5EF4-FFF2-40B4-BE49-F238E27FC236}">
                <a16:creationId xmlns:a16="http://schemas.microsoft.com/office/drawing/2014/main" id="{3607DBFE-067D-9C05-1697-CB9A19BA5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1238" name="Rectangle 82">
            <a:extLst>
              <a:ext uri="{FF2B5EF4-FFF2-40B4-BE49-F238E27FC236}">
                <a16:creationId xmlns:a16="http://schemas.microsoft.com/office/drawing/2014/main" id="{B0C276EE-6D8E-7966-52E0-A47275BB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1239" name="Rectangle 85">
            <a:extLst>
              <a:ext uri="{FF2B5EF4-FFF2-40B4-BE49-F238E27FC236}">
                <a16:creationId xmlns:a16="http://schemas.microsoft.com/office/drawing/2014/main" id="{835EC8BA-7212-2187-AB4C-111711563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1240" name="Line 86">
            <a:extLst>
              <a:ext uri="{FF2B5EF4-FFF2-40B4-BE49-F238E27FC236}">
                <a16:creationId xmlns:a16="http://schemas.microsoft.com/office/drawing/2014/main" id="{54224C93-5D09-D3E4-7D57-1253B6B51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1241" name="Rectangle 87">
            <a:extLst>
              <a:ext uri="{FF2B5EF4-FFF2-40B4-BE49-F238E27FC236}">
                <a16:creationId xmlns:a16="http://schemas.microsoft.com/office/drawing/2014/main" id="{75711C53-5754-F67C-7696-61FA2D0C2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/>
              <a:t>Cut tree rooted at </a:t>
            </a:r>
            <a:r>
              <a:rPr kumimoji="0" lang="en-US" altLang="pt-BR">
                <a:latin typeface="Lucida Sans Italic" pitchFamily="1" charset="0"/>
              </a:rPr>
              <a:t>x, </a:t>
            </a:r>
            <a:r>
              <a:rPr kumimoji="0" lang="en-US" altLang="pt-BR"/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  <a:p>
            <a:endParaRPr lang="en-US" altLang="pt-B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079A01DB-D4E0-6DF8-9E97-C21A45BFF2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89FF7279-DDB5-48CA-B8E9-1BB1608E5FB1}" type="slidenum">
              <a:rPr lang="en-US" altLang="pt-BR" sz="800"/>
              <a:pPr/>
              <a:t>47</a:t>
            </a:fld>
            <a:endParaRPr lang="en-US" altLang="pt-BR" sz="14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8344A2EF-1657-7970-8BC2-7287A18066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93075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/>
              <a:t>Otherwise, cut </a:t>
            </a:r>
            <a:r>
              <a:rPr kumimoji="0" lang="en-US" altLang="pt-BR">
                <a:latin typeface="Lucida Sans Italic" pitchFamily="1" charset="0"/>
              </a:rPr>
              <a:t>p,</a:t>
            </a:r>
            <a:r>
              <a:rPr kumimoji="0" lang="en-US" altLang="pt-BR"/>
              <a:t> meld into root list, and unmark</a:t>
            </a:r>
            <a:br>
              <a:rPr kumimoji="0" lang="en-US" altLang="pt-BR"/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</p:txBody>
      </p:sp>
      <p:sp>
        <p:nvSpPr>
          <p:cNvPr id="52228" name="Oval 3">
            <a:extLst>
              <a:ext uri="{FF2B5EF4-FFF2-40B4-BE49-F238E27FC236}">
                <a16:creationId xmlns:a16="http://schemas.microsoft.com/office/drawing/2014/main" id="{4D86AAC0-FE95-E5A7-8234-AC54FECD1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2229" name="Oval 4">
            <a:extLst>
              <a:ext uri="{FF2B5EF4-FFF2-40B4-BE49-F238E27FC236}">
                <a16:creationId xmlns:a16="http://schemas.microsoft.com/office/drawing/2014/main" id="{600D30CB-C17F-B224-6C5C-125C23CD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2230" name="Oval 5">
            <a:extLst>
              <a:ext uri="{FF2B5EF4-FFF2-40B4-BE49-F238E27FC236}">
                <a16:creationId xmlns:a16="http://schemas.microsoft.com/office/drawing/2014/main" id="{0428E635-BD5C-7661-D009-E5FEBA02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2231" name="AutoShape 6">
            <a:extLst>
              <a:ext uri="{FF2B5EF4-FFF2-40B4-BE49-F238E27FC236}">
                <a16:creationId xmlns:a16="http://schemas.microsoft.com/office/drawing/2014/main" id="{6ECB9655-3446-37EF-20E4-237BB831FA72}"/>
              </a:ext>
            </a:extLst>
          </p:cNvPr>
          <p:cNvCxnSpPr>
            <a:cxnSpLocks noChangeShapeType="1"/>
            <a:stCxn id="52229" idx="4"/>
            <a:endCxn id="52230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2" name="Oval 7">
            <a:extLst>
              <a:ext uri="{FF2B5EF4-FFF2-40B4-BE49-F238E27FC236}">
                <a16:creationId xmlns:a16="http://schemas.microsoft.com/office/drawing/2014/main" id="{BC812C1D-84FF-A134-BFB3-FB0FC90F2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2233" name="Oval 8">
            <a:extLst>
              <a:ext uri="{FF2B5EF4-FFF2-40B4-BE49-F238E27FC236}">
                <a16:creationId xmlns:a16="http://schemas.microsoft.com/office/drawing/2014/main" id="{2FF4D282-EB51-9E45-7D12-B4556F90A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2234" name="AutoShape 9">
            <a:extLst>
              <a:ext uri="{FF2B5EF4-FFF2-40B4-BE49-F238E27FC236}">
                <a16:creationId xmlns:a16="http://schemas.microsoft.com/office/drawing/2014/main" id="{025A81F8-2F6D-B59A-CB99-A68932D514AC}"/>
              </a:ext>
            </a:extLst>
          </p:cNvPr>
          <p:cNvCxnSpPr>
            <a:cxnSpLocks noChangeShapeType="1"/>
            <a:stCxn id="52233" idx="4"/>
            <a:endCxn id="52229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5" name="AutoShape 10">
            <a:extLst>
              <a:ext uri="{FF2B5EF4-FFF2-40B4-BE49-F238E27FC236}">
                <a16:creationId xmlns:a16="http://schemas.microsoft.com/office/drawing/2014/main" id="{5722CED1-0C8A-C8EE-79FA-BE47FFA89EFA}"/>
              </a:ext>
            </a:extLst>
          </p:cNvPr>
          <p:cNvCxnSpPr>
            <a:cxnSpLocks noChangeShapeType="1"/>
            <a:stCxn id="52233" idx="5"/>
            <a:endCxn id="52232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36" name="AutoShape 11">
            <a:extLst>
              <a:ext uri="{FF2B5EF4-FFF2-40B4-BE49-F238E27FC236}">
                <a16:creationId xmlns:a16="http://schemas.microsoft.com/office/drawing/2014/main" id="{6304643A-9F19-77ED-8991-8FFCF492C71F}"/>
              </a:ext>
            </a:extLst>
          </p:cNvPr>
          <p:cNvCxnSpPr>
            <a:cxnSpLocks noChangeShapeType="1"/>
            <a:stCxn id="52233" idx="3"/>
            <a:endCxn id="52228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7" name="Oval 12">
            <a:extLst>
              <a:ext uri="{FF2B5EF4-FFF2-40B4-BE49-F238E27FC236}">
                <a16:creationId xmlns:a16="http://schemas.microsoft.com/office/drawing/2014/main" id="{2940E39A-572F-4B47-22F9-5F1866DD6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5480050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52238" name="AutoShape 13">
            <a:extLst>
              <a:ext uri="{FF2B5EF4-FFF2-40B4-BE49-F238E27FC236}">
                <a16:creationId xmlns:a16="http://schemas.microsoft.com/office/drawing/2014/main" id="{A9E4A10F-896B-42F7-E841-64B2A13828A5}"/>
              </a:ext>
            </a:extLst>
          </p:cNvPr>
          <p:cNvCxnSpPr>
            <a:cxnSpLocks noChangeShapeType="1"/>
            <a:stCxn id="52228" idx="3"/>
            <a:endCxn id="52237" idx="7"/>
          </p:cNvCxnSpPr>
          <p:nvPr/>
        </p:nvCxnSpPr>
        <p:spPr bwMode="auto">
          <a:xfrm flipH="1">
            <a:off x="3292475" y="4973638"/>
            <a:ext cx="493713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39" name="Oval 14">
            <a:extLst>
              <a:ext uri="{FF2B5EF4-FFF2-40B4-BE49-F238E27FC236}">
                <a16:creationId xmlns:a16="http://schemas.microsoft.com/office/drawing/2014/main" id="{0A8054A9-B739-680C-3CEF-EE15586D6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2240" name="Oval 15">
            <a:extLst>
              <a:ext uri="{FF2B5EF4-FFF2-40B4-BE49-F238E27FC236}">
                <a16:creationId xmlns:a16="http://schemas.microsoft.com/office/drawing/2014/main" id="{3D0D4C45-C8B8-C16C-A27D-65B433E6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2241" name="AutoShape 16">
            <a:extLst>
              <a:ext uri="{FF2B5EF4-FFF2-40B4-BE49-F238E27FC236}">
                <a16:creationId xmlns:a16="http://schemas.microsoft.com/office/drawing/2014/main" id="{4ADD041E-0D77-5AD0-3099-68A684B697C3}"/>
              </a:ext>
            </a:extLst>
          </p:cNvPr>
          <p:cNvCxnSpPr>
            <a:cxnSpLocks noChangeShapeType="1"/>
            <a:stCxn id="52239" idx="4"/>
            <a:endCxn id="52240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2" name="Oval 17">
            <a:extLst>
              <a:ext uri="{FF2B5EF4-FFF2-40B4-BE49-F238E27FC236}">
                <a16:creationId xmlns:a16="http://schemas.microsoft.com/office/drawing/2014/main" id="{AAA0B8E9-A26B-415C-D4D2-7AE31FAB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2243" name="Oval 18">
            <a:extLst>
              <a:ext uri="{FF2B5EF4-FFF2-40B4-BE49-F238E27FC236}">
                <a16:creationId xmlns:a16="http://schemas.microsoft.com/office/drawing/2014/main" id="{2EBEF587-383D-6B8E-37A6-D2CC6A516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2244" name="AutoShape 19">
            <a:extLst>
              <a:ext uri="{FF2B5EF4-FFF2-40B4-BE49-F238E27FC236}">
                <a16:creationId xmlns:a16="http://schemas.microsoft.com/office/drawing/2014/main" id="{CFA86228-D8AA-8D7F-25B8-FE21DBA3AB50}"/>
              </a:ext>
            </a:extLst>
          </p:cNvPr>
          <p:cNvCxnSpPr>
            <a:cxnSpLocks noChangeShapeType="1"/>
            <a:stCxn id="52243" idx="4"/>
            <a:endCxn id="52242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5" name="AutoShape 20">
            <a:extLst>
              <a:ext uri="{FF2B5EF4-FFF2-40B4-BE49-F238E27FC236}">
                <a16:creationId xmlns:a16="http://schemas.microsoft.com/office/drawing/2014/main" id="{B86496C3-006D-7342-C05E-5465A9811433}"/>
              </a:ext>
            </a:extLst>
          </p:cNvPr>
          <p:cNvCxnSpPr>
            <a:cxnSpLocks noChangeShapeType="1"/>
            <a:stCxn id="52243" idx="6"/>
            <a:endCxn id="52249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6" name="AutoShape 21">
            <a:extLst>
              <a:ext uri="{FF2B5EF4-FFF2-40B4-BE49-F238E27FC236}">
                <a16:creationId xmlns:a16="http://schemas.microsoft.com/office/drawing/2014/main" id="{AAE07303-655F-2171-9781-9865F8D3559C}"/>
              </a:ext>
            </a:extLst>
          </p:cNvPr>
          <p:cNvCxnSpPr>
            <a:cxnSpLocks noChangeShapeType="1"/>
            <a:stCxn id="52243" idx="3"/>
            <a:endCxn id="52239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47" name="AutoShape 22">
            <a:extLst>
              <a:ext uri="{FF2B5EF4-FFF2-40B4-BE49-F238E27FC236}">
                <a16:creationId xmlns:a16="http://schemas.microsoft.com/office/drawing/2014/main" id="{E5B0E0E7-B44D-E0A1-E91D-087E97E036F0}"/>
              </a:ext>
            </a:extLst>
          </p:cNvPr>
          <p:cNvCxnSpPr>
            <a:cxnSpLocks noChangeShapeType="1"/>
            <a:stCxn id="52243" idx="2"/>
            <a:endCxn id="52233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8" name="Oval 23">
            <a:extLst>
              <a:ext uri="{FF2B5EF4-FFF2-40B4-BE49-F238E27FC236}">
                <a16:creationId xmlns:a16="http://schemas.microsoft.com/office/drawing/2014/main" id="{41CA0FC7-FD6B-E584-D42E-488403EB1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2249" name="Oval 24">
            <a:extLst>
              <a:ext uri="{FF2B5EF4-FFF2-40B4-BE49-F238E27FC236}">
                <a16:creationId xmlns:a16="http://schemas.microsoft.com/office/drawing/2014/main" id="{ABC488DA-7DDF-683A-6E5D-BEBB6048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2250" name="AutoShape 25">
            <a:extLst>
              <a:ext uri="{FF2B5EF4-FFF2-40B4-BE49-F238E27FC236}">
                <a16:creationId xmlns:a16="http://schemas.microsoft.com/office/drawing/2014/main" id="{0DE23ECB-9404-B10C-165F-0DD4AFAB1AE9}"/>
              </a:ext>
            </a:extLst>
          </p:cNvPr>
          <p:cNvCxnSpPr>
            <a:cxnSpLocks noChangeShapeType="1"/>
            <a:stCxn id="52249" idx="4"/>
            <a:endCxn id="52248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1" name="Oval 27">
            <a:extLst>
              <a:ext uri="{FF2B5EF4-FFF2-40B4-BE49-F238E27FC236}">
                <a16:creationId xmlns:a16="http://schemas.microsoft.com/office/drawing/2014/main" id="{2DB65D40-87EF-9C9F-FEAA-66BF8616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52252" name="AutoShape 28">
            <a:extLst>
              <a:ext uri="{FF2B5EF4-FFF2-40B4-BE49-F238E27FC236}">
                <a16:creationId xmlns:a16="http://schemas.microsoft.com/office/drawing/2014/main" id="{E84B22C7-92EF-9952-9886-967EB6098794}"/>
              </a:ext>
            </a:extLst>
          </p:cNvPr>
          <p:cNvCxnSpPr>
            <a:cxnSpLocks noChangeShapeType="1"/>
            <a:stCxn id="52253" idx="6"/>
            <a:endCxn id="52233" idx="2"/>
          </p:cNvCxnSpPr>
          <p:nvPr/>
        </p:nvCxnSpPr>
        <p:spPr bwMode="auto">
          <a:xfrm>
            <a:off x="2136775" y="3998913"/>
            <a:ext cx="23558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3" name="Oval 29">
            <a:extLst>
              <a:ext uri="{FF2B5EF4-FFF2-40B4-BE49-F238E27FC236}">
                <a16:creationId xmlns:a16="http://schemas.microsoft.com/office/drawing/2014/main" id="{56DDE00D-383A-79D3-2625-974C797D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2254" name="Rectangle 30">
            <a:extLst>
              <a:ext uri="{FF2B5EF4-FFF2-40B4-BE49-F238E27FC236}">
                <a16:creationId xmlns:a16="http://schemas.microsoft.com/office/drawing/2014/main" id="{65B82471-43F9-85C3-6D89-B663BE343F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sp>
        <p:nvSpPr>
          <p:cNvPr id="52255" name="Oval 31">
            <a:extLst>
              <a:ext uri="{FF2B5EF4-FFF2-40B4-BE49-F238E27FC236}">
                <a16:creationId xmlns:a16="http://schemas.microsoft.com/office/drawing/2014/main" id="{F71005EE-2A3A-92F6-1444-7AE11D7AD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3863" y="63182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cxnSp>
        <p:nvCxnSpPr>
          <p:cNvPr id="52256" name="AutoShape 32">
            <a:extLst>
              <a:ext uri="{FF2B5EF4-FFF2-40B4-BE49-F238E27FC236}">
                <a16:creationId xmlns:a16="http://schemas.microsoft.com/office/drawing/2014/main" id="{6FBF686A-8E5B-81D9-23E9-2C252123C8C0}"/>
              </a:ext>
            </a:extLst>
          </p:cNvPr>
          <p:cNvCxnSpPr>
            <a:cxnSpLocks noChangeShapeType="1"/>
            <a:endCxn id="52255" idx="0"/>
          </p:cNvCxnSpPr>
          <p:nvPr/>
        </p:nvCxnSpPr>
        <p:spPr bwMode="auto">
          <a:xfrm>
            <a:off x="3155950" y="588010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57" name="Oval 33">
            <a:extLst>
              <a:ext uri="{FF2B5EF4-FFF2-40B4-BE49-F238E27FC236}">
                <a16:creationId xmlns:a16="http://schemas.microsoft.com/office/drawing/2014/main" id="{24CEFECA-7393-4E93-08A6-773C51A9C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52258" name="Oval 34">
            <a:extLst>
              <a:ext uri="{FF2B5EF4-FFF2-40B4-BE49-F238E27FC236}">
                <a16:creationId xmlns:a16="http://schemas.microsoft.com/office/drawing/2014/main" id="{FF7B20DE-529E-B161-CDA7-BD3C72517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2259" name="AutoShape 35">
            <a:extLst>
              <a:ext uri="{FF2B5EF4-FFF2-40B4-BE49-F238E27FC236}">
                <a16:creationId xmlns:a16="http://schemas.microsoft.com/office/drawing/2014/main" id="{AAB1FF27-413F-39CB-F122-80DA2E9DAFAB}"/>
              </a:ext>
            </a:extLst>
          </p:cNvPr>
          <p:cNvCxnSpPr>
            <a:cxnSpLocks noChangeShapeType="1"/>
            <a:stCxn id="52257" idx="4"/>
            <a:endCxn id="52258" idx="0"/>
          </p:cNvCxnSpPr>
          <p:nvPr/>
        </p:nvCxnSpPr>
        <p:spPr bwMode="auto">
          <a:xfrm>
            <a:off x="1030288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260" name="AutoShape 36">
            <a:extLst>
              <a:ext uri="{FF2B5EF4-FFF2-40B4-BE49-F238E27FC236}">
                <a16:creationId xmlns:a16="http://schemas.microsoft.com/office/drawing/2014/main" id="{D9CDFB63-5931-87B9-7EDB-866950824467}"/>
              </a:ext>
            </a:extLst>
          </p:cNvPr>
          <p:cNvCxnSpPr>
            <a:cxnSpLocks noChangeShapeType="1"/>
            <a:stCxn id="52253" idx="2"/>
            <a:endCxn id="52257" idx="6"/>
          </p:cNvCxnSpPr>
          <p:nvPr/>
        </p:nvCxnSpPr>
        <p:spPr bwMode="auto">
          <a:xfrm flipH="1">
            <a:off x="1222375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61" name="Rectangle 42">
            <a:extLst>
              <a:ext uri="{FF2B5EF4-FFF2-40B4-BE49-F238E27FC236}">
                <a16:creationId xmlns:a16="http://schemas.microsoft.com/office/drawing/2014/main" id="{E033A8D5-DD5D-E859-306E-8B386CA8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2262" name="Rectangle 43">
            <a:extLst>
              <a:ext uri="{FF2B5EF4-FFF2-40B4-BE49-F238E27FC236}">
                <a16:creationId xmlns:a16="http://schemas.microsoft.com/office/drawing/2014/main" id="{78B81EAB-55F8-476A-7FBF-60142846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2263" name="Rectangle 44">
            <a:extLst>
              <a:ext uri="{FF2B5EF4-FFF2-40B4-BE49-F238E27FC236}">
                <a16:creationId xmlns:a16="http://schemas.microsoft.com/office/drawing/2014/main" id="{B155CD85-006E-CE62-14F5-798C5C3B6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2850" y="55086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2264" name="Rectangle 52">
            <a:extLst>
              <a:ext uri="{FF2B5EF4-FFF2-40B4-BE49-F238E27FC236}">
                <a16:creationId xmlns:a16="http://schemas.microsoft.com/office/drawing/2014/main" id="{4140EA88-3F9C-6971-B5C1-4174C28F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1800" y="4814888"/>
            <a:ext cx="1393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</a:rPr>
              <a:t>second child cut</a:t>
            </a:r>
          </a:p>
        </p:txBody>
      </p:sp>
      <p:sp>
        <p:nvSpPr>
          <p:cNvPr id="52265" name="Line 53">
            <a:extLst>
              <a:ext uri="{FF2B5EF4-FFF2-40B4-BE49-F238E27FC236}">
                <a16:creationId xmlns:a16="http://schemas.microsoft.com/office/drawing/2014/main" id="{60909C52-4C39-F9AD-32B4-4392E9E10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46350" y="5113338"/>
            <a:ext cx="390525" cy="3587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2266" name="Rectangle 56">
            <a:extLst>
              <a:ext uri="{FF2B5EF4-FFF2-40B4-BE49-F238E27FC236}">
                <a16:creationId xmlns:a16="http://schemas.microsoft.com/office/drawing/2014/main" id="{16963FBF-36A6-5607-257A-457F693F9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2267" name="Line 57">
            <a:extLst>
              <a:ext uri="{FF2B5EF4-FFF2-40B4-BE49-F238E27FC236}">
                <a16:creationId xmlns:a16="http://schemas.microsoft.com/office/drawing/2014/main" id="{773C1284-4541-04E3-C529-92FC18FCD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>
            <a:extLst>
              <a:ext uri="{FF2B5EF4-FFF2-40B4-BE49-F238E27FC236}">
                <a16:creationId xmlns:a16="http://schemas.microsoft.com/office/drawing/2014/main" id="{84CCCD14-2B61-40C6-2A36-64CEBA2A5B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BB747F5-D83B-49C3-8923-E27017909558}" type="slidenum">
              <a:rPr lang="en-US" altLang="pt-BR" sz="800"/>
              <a:pPr/>
              <a:t>48</a:t>
            </a:fld>
            <a:endParaRPr lang="en-US" altLang="pt-BR" sz="14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B187ABD-98A0-F595-201B-A6E601EB0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/>
              <a:t>Otherwise, cut </a:t>
            </a:r>
            <a:r>
              <a:rPr kumimoji="0" lang="en-US" altLang="pt-BR">
                <a:latin typeface="Lucida Sans Italic" pitchFamily="1" charset="0"/>
              </a:rPr>
              <a:t>p,</a:t>
            </a:r>
            <a:r>
              <a:rPr kumimoji="0" lang="en-US" altLang="pt-BR"/>
              <a:t> meld into root list, and unmark</a:t>
            </a:r>
            <a:br>
              <a:rPr kumimoji="0" lang="en-US" altLang="pt-BR"/>
            </a:br>
            <a:r>
              <a:rPr kumimoji="0" lang="en-US" altLang="pt-BR">
                <a:solidFill>
                  <a:schemeClr val="tx2"/>
                </a:solidFill>
              </a:rPr>
              <a:t>(and do so recursively for all ancestors that lose a second child).</a:t>
            </a:r>
          </a:p>
          <a:p>
            <a:pPr lvl="1"/>
            <a:endParaRPr kumimoji="0" lang="en-US" altLang="pt-BR"/>
          </a:p>
        </p:txBody>
      </p:sp>
      <p:sp>
        <p:nvSpPr>
          <p:cNvPr id="53252" name="Oval 3">
            <a:extLst>
              <a:ext uri="{FF2B5EF4-FFF2-40B4-BE49-F238E27FC236}">
                <a16:creationId xmlns:a16="http://schemas.microsoft.com/office/drawing/2014/main" id="{CD622071-6354-C7C2-49D8-3C5BE633D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3253" name="Oval 4">
            <a:extLst>
              <a:ext uri="{FF2B5EF4-FFF2-40B4-BE49-F238E27FC236}">
                <a16:creationId xmlns:a16="http://schemas.microsoft.com/office/drawing/2014/main" id="{27F1FF2B-BF48-120B-AA04-9D2CF407E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26</a:t>
            </a:r>
          </a:p>
        </p:txBody>
      </p:sp>
      <p:sp>
        <p:nvSpPr>
          <p:cNvPr id="53254" name="Oval 5">
            <a:extLst>
              <a:ext uri="{FF2B5EF4-FFF2-40B4-BE49-F238E27FC236}">
                <a16:creationId xmlns:a16="http://schemas.microsoft.com/office/drawing/2014/main" id="{F023D6F5-FD4E-41B6-2510-078C3CCB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3255" name="Oval 6">
            <a:extLst>
              <a:ext uri="{FF2B5EF4-FFF2-40B4-BE49-F238E27FC236}">
                <a16:creationId xmlns:a16="http://schemas.microsoft.com/office/drawing/2014/main" id="{B78173C4-1981-4CCD-6AB8-3727401E53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3256" name="AutoShape 7">
            <a:extLst>
              <a:ext uri="{FF2B5EF4-FFF2-40B4-BE49-F238E27FC236}">
                <a16:creationId xmlns:a16="http://schemas.microsoft.com/office/drawing/2014/main" id="{FC0AE3FE-729B-88B5-934D-DBAD7F35A5D5}"/>
              </a:ext>
            </a:extLst>
          </p:cNvPr>
          <p:cNvCxnSpPr>
            <a:cxnSpLocks noChangeShapeType="1"/>
            <a:stCxn id="53254" idx="4"/>
            <a:endCxn id="53255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57" name="Oval 8">
            <a:extLst>
              <a:ext uri="{FF2B5EF4-FFF2-40B4-BE49-F238E27FC236}">
                <a16:creationId xmlns:a16="http://schemas.microsoft.com/office/drawing/2014/main" id="{3BC05268-8BCC-6354-FADC-53B2BFB69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3258" name="Oval 9">
            <a:extLst>
              <a:ext uri="{FF2B5EF4-FFF2-40B4-BE49-F238E27FC236}">
                <a16:creationId xmlns:a16="http://schemas.microsoft.com/office/drawing/2014/main" id="{AA1F8A4F-BAC3-7B6F-E13D-57591B277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3259" name="AutoShape 10">
            <a:extLst>
              <a:ext uri="{FF2B5EF4-FFF2-40B4-BE49-F238E27FC236}">
                <a16:creationId xmlns:a16="http://schemas.microsoft.com/office/drawing/2014/main" id="{79C7A00E-F1BA-98C6-4BCE-F242CF63E669}"/>
              </a:ext>
            </a:extLst>
          </p:cNvPr>
          <p:cNvCxnSpPr>
            <a:cxnSpLocks noChangeShapeType="1"/>
            <a:stCxn id="53258" idx="4"/>
            <a:endCxn id="53254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0" name="AutoShape 11">
            <a:extLst>
              <a:ext uri="{FF2B5EF4-FFF2-40B4-BE49-F238E27FC236}">
                <a16:creationId xmlns:a16="http://schemas.microsoft.com/office/drawing/2014/main" id="{FED29322-5BC0-142E-6006-F065C9FE9874}"/>
              </a:ext>
            </a:extLst>
          </p:cNvPr>
          <p:cNvCxnSpPr>
            <a:cxnSpLocks noChangeShapeType="1"/>
            <a:stCxn id="53258" idx="5"/>
            <a:endCxn id="53257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1" name="AutoShape 12">
            <a:extLst>
              <a:ext uri="{FF2B5EF4-FFF2-40B4-BE49-F238E27FC236}">
                <a16:creationId xmlns:a16="http://schemas.microsoft.com/office/drawing/2014/main" id="{47BBD0FE-CC5C-1265-2DF8-663DC59F40D2}"/>
              </a:ext>
            </a:extLst>
          </p:cNvPr>
          <p:cNvCxnSpPr>
            <a:cxnSpLocks noChangeShapeType="1"/>
            <a:stCxn id="53258" idx="3"/>
            <a:endCxn id="53252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2" name="Oval 13">
            <a:extLst>
              <a:ext uri="{FF2B5EF4-FFF2-40B4-BE49-F238E27FC236}">
                <a16:creationId xmlns:a16="http://schemas.microsoft.com/office/drawing/2014/main" id="{E0F40C53-560E-B764-7886-2F9F9909C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3263" name="Oval 14">
            <a:extLst>
              <a:ext uri="{FF2B5EF4-FFF2-40B4-BE49-F238E27FC236}">
                <a16:creationId xmlns:a16="http://schemas.microsoft.com/office/drawing/2014/main" id="{D49027BE-C947-C039-F7D3-CED9C012E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3264" name="AutoShape 15">
            <a:extLst>
              <a:ext uri="{FF2B5EF4-FFF2-40B4-BE49-F238E27FC236}">
                <a16:creationId xmlns:a16="http://schemas.microsoft.com/office/drawing/2014/main" id="{7EDE0F9D-665D-3F2C-5339-C9E6D29C6231}"/>
              </a:ext>
            </a:extLst>
          </p:cNvPr>
          <p:cNvCxnSpPr>
            <a:cxnSpLocks noChangeShapeType="1"/>
            <a:stCxn id="53262" idx="4"/>
            <a:endCxn id="53263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65" name="Oval 16">
            <a:extLst>
              <a:ext uri="{FF2B5EF4-FFF2-40B4-BE49-F238E27FC236}">
                <a16:creationId xmlns:a16="http://schemas.microsoft.com/office/drawing/2014/main" id="{C36DB439-40CF-9805-347E-088DCE96E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3266" name="Oval 17">
            <a:extLst>
              <a:ext uri="{FF2B5EF4-FFF2-40B4-BE49-F238E27FC236}">
                <a16:creationId xmlns:a16="http://schemas.microsoft.com/office/drawing/2014/main" id="{6D8BF8B0-647E-C9A9-871E-D9BBFA6E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3267" name="AutoShape 18">
            <a:extLst>
              <a:ext uri="{FF2B5EF4-FFF2-40B4-BE49-F238E27FC236}">
                <a16:creationId xmlns:a16="http://schemas.microsoft.com/office/drawing/2014/main" id="{884B396A-8AF4-E6F1-C6AF-CD850A1A408D}"/>
              </a:ext>
            </a:extLst>
          </p:cNvPr>
          <p:cNvCxnSpPr>
            <a:cxnSpLocks noChangeShapeType="1"/>
            <a:stCxn id="53266" idx="4"/>
            <a:endCxn id="53265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8" name="AutoShape 19">
            <a:extLst>
              <a:ext uri="{FF2B5EF4-FFF2-40B4-BE49-F238E27FC236}">
                <a16:creationId xmlns:a16="http://schemas.microsoft.com/office/drawing/2014/main" id="{0FC8141C-3151-79E0-5EC8-FF89A11FDA1F}"/>
              </a:ext>
            </a:extLst>
          </p:cNvPr>
          <p:cNvCxnSpPr>
            <a:cxnSpLocks noChangeShapeType="1"/>
            <a:stCxn id="53266" idx="6"/>
            <a:endCxn id="53272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69" name="AutoShape 20">
            <a:extLst>
              <a:ext uri="{FF2B5EF4-FFF2-40B4-BE49-F238E27FC236}">
                <a16:creationId xmlns:a16="http://schemas.microsoft.com/office/drawing/2014/main" id="{EB04F45A-B564-648B-0597-A0C6D3EF1E61}"/>
              </a:ext>
            </a:extLst>
          </p:cNvPr>
          <p:cNvCxnSpPr>
            <a:cxnSpLocks noChangeShapeType="1"/>
            <a:stCxn id="53266" idx="3"/>
            <a:endCxn id="53262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70" name="AutoShape 21">
            <a:extLst>
              <a:ext uri="{FF2B5EF4-FFF2-40B4-BE49-F238E27FC236}">
                <a16:creationId xmlns:a16="http://schemas.microsoft.com/office/drawing/2014/main" id="{FF18617A-AE2E-3A92-B467-D0762B94A225}"/>
              </a:ext>
            </a:extLst>
          </p:cNvPr>
          <p:cNvCxnSpPr>
            <a:cxnSpLocks noChangeShapeType="1"/>
            <a:stCxn id="53266" idx="2"/>
            <a:endCxn id="53258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1" name="Oval 22">
            <a:extLst>
              <a:ext uri="{FF2B5EF4-FFF2-40B4-BE49-F238E27FC236}">
                <a16:creationId xmlns:a16="http://schemas.microsoft.com/office/drawing/2014/main" id="{B4DC2797-8C24-A171-E78A-B7ED83BDC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3272" name="Oval 23">
            <a:extLst>
              <a:ext uri="{FF2B5EF4-FFF2-40B4-BE49-F238E27FC236}">
                <a16:creationId xmlns:a16="http://schemas.microsoft.com/office/drawing/2014/main" id="{653E22E3-880B-EA5C-6F28-94C3A36B0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3273" name="AutoShape 24">
            <a:extLst>
              <a:ext uri="{FF2B5EF4-FFF2-40B4-BE49-F238E27FC236}">
                <a16:creationId xmlns:a16="http://schemas.microsoft.com/office/drawing/2014/main" id="{6151DDC3-9C21-8486-38FC-1079CA70DE6E}"/>
              </a:ext>
            </a:extLst>
          </p:cNvPr>
          <p:cNvCxnSpPr>
            <a:cxnSpLocks noChangeShapeType="1"/>
            <a:stCxn id="53272" idx="4"/>
            <a:endCxn id="53271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4" name="Oval 26">
            <a:extLst>
              <a:ext uri="{FF2B5EF4-FFF2-40B4-BE49-F238E27FC236}">
                <a16:creationId xmlns:a16="http://schemas.microsoft.com/office/drawing/2014/main" id="{69B10BBE-46F3-21D2-8327-AB2DF7F4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cxnSp>
        <p:nvCxnSpPr>
          <p:cNvPr id="53275" name="AutoShape 27">
            <a:extLst>
              <a:ext uri="{FF2B5EF4-FFF2-40B4-BE49-F238E27FC236}">
                <a16:creationId xmlns:a16="http://schemas.microsoft.com/office/drawing/2014/main" id="{B1EB42C1-4647-CE22-FF54-D0192B1E41AA}"/>
              </a:ext>
            </a:extLst>
          </p:cNvPr>
          <p:cNvCxnSpPr>
            <a:cxnSpLocks noChangeShapeType="1"/>
            <a:stCxn id="53253" idx="4"/>
            <a:endCxn id="53274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6" name="Oval 28">
            <a:extLst>
              <a:ext uri="{FF2B5EF4-FFF2-40B4-BE49-F238E27FC236}">
                <a16:creationId xmlns:a16="http://schemas.microsoft.com/office/drawing/2014/main" id="{088D7E27-9AD4-D11F-7C6D-8AB413531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53277" name="AutoShape 29">
            <a:extLst>
              <a:ext uri="{FF2B5EF4-FFF2-40B4-BE49-F238E27FC236}">
                <a16:creationId xmlns:a16="http://schemas.microsoft.com/office/drawing/2014/main" id="{AE7F9C1D-6648-1FB5-8741-E52A558CF182}"/>
              </a:ext>
            </a:extLst>
          </p:cNvPr>
          <p:cNvCxnSpPr>
            <a:cxnSpLocks noChangeShapeType="1"/>
            <a:stCxn id="53253" idx="6"/>
            <a:endCxn id="53258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78" name="Oval 30">
            <a:extLst>
              <a:ext uri="{FF2B5EF4-FFF2-40B4-BE49-F238E27FC236}">
                <a16:creationId xmlns:a16="http://schemas.microsoft.com/office/drawing/2014/main" id="{BD28A625-5EB8-02BF-A339-3209BF1EB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3279" name="Rectangle 31">
            <a:extLst>
              <a:ext uri="{FF2B5EF4-FFF2-40B4-BE49-F238E27FC236}">
                <a16:creationId xmlns:a16="http://schemas.microsoft.com/office/drawing/2014/main" id="{798DB9A6-BE5E-541A-12E7-9B4789EF5E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53280" name="AutoShape 32">
            <a:extLst>
              <a:ext uri="{FF2B5EF4-FFF2-40B4-BE49-F238E27FC236}">
                <a16:creationId xmlns:a16="http://schemas.microsoft.com/office/drawing/2014/main" id="{505FD9CF-A756-9F1E-DF8B-2565AA0D8E7E}"/>
              </a:ext>
            </a:extLst>
          </p:cNvPr>
          <p:cNvCxnSpPr>
            <a:cxnSpLocks noChangeShapeType="1"/>
            <a:stCxn id="53278" idx="6"/>
            <a:endCxn id="53253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1" name="Oval 33">
            <a:extLst>
              <a:ext uri="{FF2B5EF4-FFF2-40B4-BE49-F238E27FC236}">
                <a16:creationId xmlns:a16="http://schemas.microsoft.com/office/drawing/2014/main" id="{3C5CD9D8-6770-716D-C3FD-5223F0F50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53282" name="Oval 34">
            <a:extLst>
              <a:ext uri="{FF2B5EF4-FFF2-40B4-BE49-F238E27FC236}">
                <a16:creationId xmlns:a16="http://schemas.microsoft.com/office/drawing/2014/main" id="{E176198C-69F2-96FA-E2C9-97981224A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3283" name="AutoShape 35">
            <a:extLst>
              <a:ext uri="{FF2B5EF4-FFF2-40B4-BE49-F238E27FC236}">
                <a16:creationId xmlns:a16="http://schemas.microsoft.com/office/drawing/2014/main" id="{96973F7F-9BA1-69F0-2134-71794E0B8462}"/>
              </a:ext>
            </a:extLst>
          </p:cNvPr>
          <p:cNvCxnSpPr>
            <a:cxnSpLocks noChangeShapeType="1"/>
            <a:endCxn id="53282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3284" name="AutoShape 36">
            <a:extLst>
              <a:ext uri="{FF2B5EF4-FFF2-40B4-BE49-F238E27FC236}">
                <a16:creationId xmlns:a16="http://schemas.microsoft.com/office/drawing/2014/main" id="{6B3A9436-9C63-286E-9D0C-DA2B83A8D8E7}"/>
              </a:ext>
            </a:extLst>
          </p:cNvPr>
          <p:cNvCxnSpPr>
            <a:cxnSpLocks noChangeShapeType="1"/>
            <a:stCxn id="53281" idx="6"/>
            <a:endCxn id="53278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285" name="Rectangle 44">
            <a:extLst>
              <a:ext uri="{FF2B5EF4-FFF2-40B4-BE49-F238E27FC236}">
                <a16:creationId xmlns:a16="http://schemas.microsoft.com/office/drawing/2014/main" id="{104CC973-0EAF-7F83-4474-B700E6537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3286" name="Rectangle 45">
            <a:extLst>
              <a:ext uri="{FF2B5EF4-FFF2-40B4-BE49-F238E27FC236}">
                <a16:creationId xmlns:a16="http://schemas.microsoft.com/office/drawing/2014/main" id="{74447E6A-9388-3730-207C-0AE94648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3287" name="Rectangle 46">
            <a:extLst>
              <a:ext uri="{FF2B5EF4-FFF2-40B4-BE49-F238E27FC236}">
                <a16:creationId xmlns:a16="http://schemas.microsoft.com/office/drawing/2014/main" id="{7AD6CBBF-A084-9FC8-BB8C-DE1F7EE74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3288" name="Rectangle 54">
            <a:extLst>
              <a:ext uri="{FF2B5EF4-FFF2-40B4-BE49-F238E27FC236}">
                <a16:creationId xmlns:a16="http://schemas.microsoft.com/office/drawing/2014/main" id="{4FD18F15-FA9F-AFED-6101-A05EE3325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3289" name="Line 55">
            <a:extLst>
              <a:ext uri="{FF2B5EF4-FFF2-40B4-BE49-F238E27FC236}">
                <a16:creationId xmlns:a16="http://schemas.microsoft.com/office/drawing/2014/main" id="{CF7C553F-3B14-DA82-8BC6-EB9E5C6AB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A5A172AE-73CC-DFED-B697-72C61852E4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CEEAB30-2046-4303-A920-0E564C00D2F1}" type="slidenum">
              <a:rPr lang="en-US" altLang="pt-BR" sz="800"/>
              <a:pPr/>
              <a:t>49</a:t>
            </a:fld>
            <a:endParaRPr lang="en-US" altLang="pt-BR" sz="14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1170D017-4116-EE48-8223-1DD89AECF3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83550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/>
              <a:t>(and do so recursively for all ancestors that lose a second child).</a:t>
            </a:r>
          </a:p>
          <a:p>
            <a:pPr lvl="1"/>
            <a:endParaRPr kumimoji="0" lang="en-US" altLang="pt-BR">
              <a:solidFill>
                <a:schemeClr val="tx2"/>
              </a:solidFill>
            </a:endParaRPr>
          </a:p>
        </p:txBody>
      </p:sp>
      <p:sp>
        <p:nvSpPr>
          <p:cNvPr id="54276" name="Oval 3">
            <a:extLst>
              <a:ext uri="{FF2B5EF4-FFF2-40B4-BE49-F238E27FC236}">
                <a16:creationId xmlns:a16="http://schemas.microsoft.com/office/drawing/2014/main" id="{DE32EF54-BDE2-FB60-7E37-07D23CC4E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4277" name="Oval 4">
            <a:extLst>
              <a:ext uri="{FF2B5EF4-FFF2-40B4-BE49-F238E27FC236}">
                <a16:creationId xmlns:a16="http://schemas.microsoft.com/office/drawing/2014/main" id="{1485F0A3-6EB1-2527-6728-269FCFB73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26</a:t>
            </a:r>
          </a:p>
        </p:txBody>
      </p:sp>
      <p:sp>
        <p:nvSpPr>
          <p:cNvPr id="54278" name="Oval 5">
            <a:extLst>
              <a:ext uri="{FF2B5EF4-FFF2-40B4-BE49-F238E27FC236}">
                <a16:creationId xmlns:a16="http://schemas.microsoft.com/office/drawing/2014/main" id="{AC36C8A7-E6CA-C2C3-0867-6BFCC3CB1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4279" name="Oval 6">
            <a:extLst>
              <a:ext uri="{FF2B5EF4-FFF2-40B4-BE49-F238E27FC236}">
                <a16:creationId xmlns:a16="http://schemas.microsoft.com/office/drawing/2014/main" id="{0D9164DC-C994-698C-016B-D9F3F7943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4280" name="AutoShape 7">
            <a:extLst>
              <a:ext uri="{FF2B5EF4-FFF2-40B4-BE49-F238E27FC236}">
                <a16:creationId xmlns:a16="http://schemas.microsoft.com/office/drawing/2014/main" id="{B7F14386-97C8-D96E-FF79-6DE938B70CEE}"/>
              </a:ext>
            </a:extLst>
          </p:cNvPr>
          <p:cNvCxnSpPr>
            <a:cxnSpLocks noChangeShapeType="1"/>
            <a:stCxn id="54278" idx="4"/>
            <a:endCxn id="54279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1" name="Oval 8">
            <a:extLst>
              <a:ext uri="{FF2B5EF4-FFF2-40B4-BE49-F238E27FC236}">
                <a16:creationId xmlns:a16="http://schemas.microsoft.com/office/drawing/2014/main" id="{89270695-4546-C54B-700A-48368D747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4282" name="Oval 9">
            <a:extLst>
              <a:ext uri="{FF2B5EF4-FFF2-40B4-BE49-F238E27FC236}">
                <a16:creationId xmlns:a16="http://schemas.microsoft.com/office/drawing/2014/main" id="{55554263-F001-0551-7153-DF60BA8E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4283" name="AutoShape 10">
            <a:extLst>
              <a:ext uri="{FF2B5EF4-FFF2-40B4-BE49-F238E27FC236}">
                <a16:creationId xmlns:a16="http://schemas.microsoft.com/office/drawing/2014/main" id="{28BBAEFB-2673-99EB-633C-805A8215E2F0}"/>
              </a:ext>
            </a:extLst>
          </p:cNvPr>
          <p:cNvCxnSpPr>
            <a:cxnSpLocks noChangeShapeType="1"/>
            <a:stCxn id="54282" idx="4"/>
            <a:endCxn id="54278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4" name="AutoShape 11">
            <a:extLst>
              <a:ext uri="{FF2B5EF4-FFF2-40B4-BE49-F238E27FC236}">
                <a16:creationId xmlns:a16="http://schemas.microsoft.com/office/drawing/2014/main" id="{57A8D190-2172-1D60-6DB5-CD18BA09AF3D}"/>
              </a:ext>
            </a:extLst>
          </p:cNvPr>
          <p:cNvCxnSpPr>
            <a:cxnSpLocks noChangeShapeType="1"/>
            <a:stCxn id="54282" idx="5"/>
            <a:endCxn id="54281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85" name="AutoShape 12">
            <a:extLst>
              <a:ext uri="{FF2B5EF4-FFF2-40B4-BE49-F238E27FC236}">
                <a16:creationId xmlns:a16="http://schemas.microsoft.com/office/drawing/2014/main" id="{6230D71B-16E8-A50D-A64C-84A62E1BEDFC}"/>
              </a:ext>
            </a:extLst>
          </p:cNvPr>
          <p:cNvCxnSpPr>
            <a:cxnSpLocks noChangeShapeType="1"/>
            <a:stCxn id="54282" idx="3"/>
            <a:endCxn id="54276" idx="7"/>
          </p:cNvCxnSpPr>
          <p:nvPr/>
        </p:nvCxnSpPr>
        <p:spPr bwMode="auto">
          <a:xfrm flipH="1">
            <a:off x="4059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6" name="Oval 13">
            <a:extLst>
              <a:ext uri="{FF2B5EF4-FFF2-40B4-BE49-F238E27FC236}">
                <a16:creationId xmlns:a16="http://schemas.microsoft.com/office/drawing/2014/main" id="{88BE1D54-8B86-32B7-B052-00F236FB2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4287" name="Oval 14">
            <a:extLst>
              <a:ext uri="{FF2B5EF4-FFF2-40B4-BE49-F238E27FC236}">
                <a16:creationId xmlns:a16="http://schemas.microsoft.com/office/drawing/2014/main" id="{3E01C99E-AB90-175D-A727-79BE66E5E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4288" name="AutoShape 15">
            <a:extLst>
              <a:ext uri="{FF2B5EF4-FFF2-40B4-BE49-F238E27FC236}">
                <a16:creationId xmlns:a16="http://schemas.microsoft.com/office/drawing/2014/main" id="{7EFF6139-A89F-4B91-A5FB-EC8EF3F14C00}"/>
              </a:ext>
            </a:extLst>
          </p:cNvPr>
          <p:cNvCxnSpPr>
            <a:cxnSpLocks noChangeShapeType="1"/>
            <a:stCxn id="54286" idx="4"/>
            <a:endCxn id="54287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9" name="Oval 16">
            <a:extLst>
              <a:ext uri="{FF2B5EF4-FFF2-40B4-BE49-F238E27FC236}">
                <a16:creationId xmlns:a16="http://schemas.microsoft.com/office/drawing/2014/main" id="{C5AFB2E5-54E5-8132-30FC-EA9EA9DC8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4290" name="Oval 17">
            <a:extLst>
              <a:ext uri="{FF2B5EF4-FFF2-40B4-BE49-F238E27FC236}">
                <a16:creationId xmlns:a16="http://schemas.microsoft.com/office/drawing/2014/main" id="{F6BDC355-9D25-AD06-A6AD-1EC6FC531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4291" name="AutoShape 18">
            <a:extLst>
              <a:ext uri="{FF2B5EF4-FFF2-40B4-BE49-F238E27FC236}">
                <a16:creationId xmlns:a16="http://schemas.microsoft.com/office/drawing/2014/main" id="{E55C7A4B-ED56-CFBF-34DA-39E81B426FFA}"/>
              </a:ext>
            </a:extLst>
          </p:cNvPr>
          <p:cNvCxnSpPr>
            <a:cxnSpLocks noChangeShapeType="1"/>
            <a:stCxn id="54290" idx="4"/>
            <a:endCxn id="54289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2" name="AutoShape 19">
            <a:extLst>
              <a:ext uri="{FF2B5EF4-FFF2-40B4-BE49-F238E27FC236}">
                <a16:creationId xmlns:a16="http://schemas.microsoft.com/office/drawing/2014/main" id="{78F61197-FB39-CCD3-FE21-E9B1C7A4A4BD}"/>
              </a:ext>
            </a:extLst>
          </p:cNvPr>
          <p:cNvCxnSpPr>
            <a:cxnSpLocks noChangeShapeType="1"/>
            <a:stCxn id="54290" idx="6"/>
            <a:endCxn id="54296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3" name="AutoShape 20">
            <a:extLst>
              <a:ext uri="{FF2B5EF4-FFF2-40B4-BE49-F238E27FC236}">
                <a16:creationId xmlns:a16="http://schemas.microsoft.com/office/drawing/2014/main" id="{70759999-87F2-F2C1-8FE5-2E4F78CFBD9A}"/>
              </a:ext>
            </a:extLst>
          </p:cNvPr>
          <p:cNvCxnSpPr>
            <a:cxnSpLocks noChangeShapeType="1"/>
            <a:stCxn id="54290" idx="3"/>
            <a:endCxn id="54286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294" name="AutoShape 21">
            <a:extLst>
              <a:ext uri="{FF2B5EF4-FFF2-40B4-BE49-F238E27FC236}">
                <a16:creationId xmlns:a16="http://schemas.microsoft.com/office/drawing/2014/main" id="{3E7F8EB1-090E-324D-6BA1-8312D51C320B}"/>
              </a:ext>
            </a:extLst>
          </p:cNvPr>
          <p:cNvCxnSpPr>
            <a:cxnSpLocks noChangeShapeType="1"/>
            <a:stCxn id="54290" idx="2"/>
            <a:endCxn id="54282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5" name="Oval 22">
            <a:extLst>
              <a:ext uri="{FF2B5EF4-FFF2-40B4-BE49-F238E27FC236}">
                <a16:creationId xmlns:a16="http://schemas.microsoft.com/office/drawing/2014/main" id="{D843A739-3CAC-C488-3596-B8CC1B67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4296" name="Oval 23">
            <a:extLst>
              <a:ext uri="{FF2B5EF4-FFF2-40B4-BE49-F238E27FC236}">
                <a16:creationId xmlns:a16="http://schemas.microsoft.com/office/drawing/2014/main" id="{6464BF67-DE7C-244C-F4F8-1CFD38D55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4297" name="AutoShape 24">
            <a:extLst>
              <a:ext uri="{FF2B5EF4-FFF2-40B4-BE49-F238E27FC236}">
                <a16:creationId xmlns:a16="http://schemas.microsoft.com/office/drawing/2014/main" id="{2D06C15B-6087-082C-4D2B-002598316E37}"/>
              </a:ext>
            </a:extLst>
          </p:cNvPr>
          <p:cNvCxnSpPr>
            <a:cxnSpLocks noChangeShapeType="1"/>
            <a:stCxn id="54296" idx="4"/>
            <a:endCxn id="54295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98" name="Oval 25">
            <a:extLst>
              <a:ext uri="{FF2B5EF4-FFF2-40B4-BE49-F238E27FC236}">
                <a16:creationId xmlns:a16="http://schemas.microsoft.com/office/drawing/2014/main" id="{F0FE8462-F801-B609-BAE1-3FC04C2D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cxnSp>
        <p:nvCxnSpPr>
          <p:cNvPr id="54299" name="AutoShape 26">
            <a:extLst>
              <a:ext uri="{FF2B5EF4-FFF2-40B4-BE49-F238E27FC236}">
                <a16:creationId xmlns:a16="http://schemas.microsoft.com/office/drawing/2014/main" id="{A231883D-AEF6-DBD4-49FF-6CF360C5915E}"/>
              </a:ext>
            </a:extLst>
          </p:cNvPr>
          <p:cNvCxnSpPr>
            <a:cxnSpLocks noChangeShapeType="1"/>
            <a:stCxn id="54277" idx="4"/>
            <a:endCxn id="54298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0" name="Oval 27">
            <a:extLst>
              <a:ext uri="{FF2B5EF4-FFF2-40B4-BE49-F238E27FC236}">
                <a16:creationId xmlns:a16="http://schemas.microsoft.com/office/drawing/2014/main" id="{41E33748-702B-7945-D69A-8E14263E9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0625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24</a:t>
            </a:r>
          </a:p>
        </p:txBody>
      </p:sp>
      <p:cxnSp>
        <p:nvCxnSpPr>
          <p:cNvPr id="54301" name="AutoShape 28">
            <a:extLst>
              <a:ext uri="{FF2B5EF4-FFF2-40B4-BE49-F238E27FC236}">
                <a16:creationId xmlns:a16="http://schemas.microsoft.com/office/drawing/2014/main" id="{D44A7ECB-3510-CC59-4F35-A7C9486BA022}"/>
              </a:ext>
            </a:extLst>
          </p:cNvPr>
          <p:cNvCxnSpPr>
            <a:cxnSpLocks noChangeShapeType="1"/>
            <a:stCxn id="54277" idx="6"/>
            <a:endCxn id="54282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2" name="Oval 29">
            <a:extLst>
              <a:ext uri="{FF2B5EF4-FFF2-40B4-BE49-F238E27FC236}">
                <a16:creationId xmlns:a16="http://schemas.microsoft.com/office/drawing/2014/main" id="{356B4662-EAB3-22CB-9D41-C574AE802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4303" name="Rectangle 30">
            <a:extLst>
              <a:ext uri="{FF2B5EF4-FFF2-40B4-BE49-F238E27FC236}">
                <a16:creationId xmlns:a16="http://schemas.microsoft.com/office/drawing/2014/main" id="{74283F3A-C8B2-CF33-817C-27216F27A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54304" name="AutoShape 31">
            <a:extLst>
              <a:ext uri="{FF2B5EF4-FFF2-40B4-BE49-F238E27FC236}">
                <a16:creationId xmlns:a16="http://schemas.microsoft.com/office/drawing/2014/main" id="{37222994-E1CA-F27D-8C27-2FEFD74FBE23}"/>
              </a:ext>
            </a:extLst>
          </p:cNvPr>
          <p:cNvCxnSpPr>
            <a:cxnSpLocks noChangeShapeType="1"/>
            <a:stCxn id="54302" idx="6"/>
            <a:endCxn id="54277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5" name="Oval 32">
            <a:extLst>
              <a:ext uri="{FF2B5EF4-FFF2-40B4-BE49-F238E27FC236}">
                <a16:creationId xmlns:a16="http://schemas.microsoft.com/office/drawing/2014/main" id="{39C0BB5E-DD50-6B62-C4B7-A3331726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sp>
        <p:nvSpPr>
          <p:cNvPr id="54306" name="Oval 33">
            <a:extLst>
              <a:ext uri="{FF2B5EF4-FFF2-40B4-BE49-F238E27FC236}">
                <a16:creationId xmlns:a16="http://schemas.microsoft.com/office/drawing/2014/main" id="{0B97F09E-8E31-9AA2-EA78-AEFB3EA2F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4307" name="AutoShape 34">
            <a:extLst>
              <a:ext uri="{FF2B5EF4-FFF2-40B4-BE49-F238E27FC236}">
                <a16:creationId xmlns:a16="http://schemas.microsoft.com/office/drawing/2014/main" id="{EDC9905C-6171-2242-21B5-C30A1A0D9073}"/>
              </a:ext>
            </a:extLst>
          </p:cNvPr>
          <p:cNvCxnSpPr>
            <a:cxnSpLocks noChangeShapeType="1"/>
            <a:endCxn id="54306" idx="0"/>
          </p:cNvCxnSpPr>
          <p:nvPr/>
        </p:nvCxnSpPr>
        <p:spPr bwMode="auto">
          <a:xfrm>
            <a:off x="1030288" y="4210050"/>
            <a:ext cx="0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08" name="AutoShape 35">
            <a:extLst>
              <a:ext uri="{FF2B5EF4-FFF2-40B4-BE49-F238E27FC236}">
                <a16:creationId xmlns:a16="http://schemas.microsoft.com/office/drawing/2014/main" id="{6A882052-5A27-F793-11AF-A2E3F3777F63}"/>
              </a:ext>
            </a:extLst>
          </p:cNvPr>
          <p:cNvCxnSpPr>
            <a:cxnSpLocks noChangeShapeType="1"/>
            <a:stCxn id="54305" idx="6"/>
            <a:endCxn id="54302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9" name="Rectangle 38">
            <a:extLst>
              <a:ext uri="{FF2B5EF4-FFF2-40B4-BE49-F238E27FC236}">
                <a16:creationId xmlns:a16="http://schemas.microsoft.com/office/drawing/2014/main" id="{2D363B30-26A0-DED6-5BD2-CCC355FF4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4310" name="Rectangle 39">
            <a:extLst>
              <a:ext uri="{FF2B5EF4-FFF2-40B4-BE49-F238E27FC236}">
                <a16:creationId xmlns:a16="http://schemas.microsoft.com/office/drawing/2014/main" id="{379142FD-D2BD-0EEB-FBA2-449318EB8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4311" name="Rectangle 40">
            <a:extLst>
              <a:ext uri="{FF2B5EF4-FFF2-40B4-BE49-F238E27FC236}">
                <a16:creationId xmlns:a16="http://schemas.microsoft.com/office/drawing/2014/main" id="{9C4CFC7F-C8BF-9F93-3288-8C2EB4BA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4312" name="Rectangle 41">
            <a:extLst>
              <a:ext uri="{FF2B5EF4-FFF2-40B4-BE49-F238E27FC236}">
                <a16:creationId xmlns:a16="http://schemas.microsoft.com/office/drawing/2014/main" id="{06F26D3F-A7D4-452A-C257-146928B5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7238" y="4679950"/>
            <a:ext cx="3095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54313" name="Rectangle 43">
            <a:extLst>
              <a:ext uri="{FF2B5EF4-FFF2-40B4-BE49-F238E27FC236}">
                <a16:creationId xmlns:a16="http://schemas.microsoft.com/office/drawing/2014/main" id="{6A7F2AD7-58E1-AFEE-42C2-F41C5AA89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5643563"/>
            <a:ext cx="13938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</a:rPr>
              <a:t>second child cut</a:t>
            </a:r>
          </a:p>
        </p:txBody>
      </p:sp>
      <p:sp>
        <p:nvSpPr>
          <p:cNvPr id="54314" name="Line 44">
            <a:extLst>
              <a:ext uri="{FF2B5EF4-FFF2-40B4-BE49-F238E27FC236}">
                <a16:creationId xmlns:a16="http://schemas.microsoft.com/office/drawing/2014/main" id="{91314A25-6DE1-940F-13A7-6C71F245E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775" y="5081588"/>
            <a:ext cx="358775" cy="51117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4315" name="Rectangle 45">
            <a:extLst>
              <a:ext uri="{FF2B5EF4-FFF2-40B4-BE49-F238E27FC236}">
                <a16:creationId xmlns:a16="http://schemas.microsoft.com/office/drawing/2014/main" id="{72EB57C3-F5F2-DE24-B678-9CBDAEC69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4316" name="Line 46">
            <a:extLst>
              <a:ext uri="{FF2B5EF4-FFF2-40B4-BE49-F238E27FC236}">
                <a16:creationId xmlns:a16="http://schemas.microsoft.com/office/drawing/2014/main" id="{C0280533-A964-2913-D77D-6625B9F6D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ADEAEF44-9392-CF45-DA9E-53EC7B0832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B8F40E11-EF87-48F4-AA0F-14C7681091C5}" type="slidenum">
              <a:rPr lang="en-US" altLang="pt-BR" sz="800"/>
              <a:pPr/>
              <a:t>5</a:t>
            </a:fld>
            <a:endParaRPr lang="en-US" altLang="pt-BR" sz="1400"/>
          </a:p>
        </p:txBody>
      </p:sp>
      <p:sp>
        <p:nvSpPr>
          <p:cNvPr id="9219" name="Oval 2">
            <a:extLst>
              <a:ext uri="{FF2B5EF4-FFF2-40B4-BE49-F238E27FC236}">
                <a16:creationId xmlns:a16="http://schemas.microsoft.com/office/drawing/2014/main" id="{DFDF68E0-2119-E90A-2296-70EF166B2B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9220" name="AutoShape 3">
            <a:extLst>
              <a:ext uri="{FF2B5EF4-FFF2-40B4-BE49-F238E27FC236}">
                <a16:creationId xmlns:a16="http://schemas.microsoft.com/office/drawing/2014/main" id="{EFB01305-979A-1C83-FBC1-7124683F6A5D}"/>
              </a:ext>
            </a:extLst>
          </p:cNvPr>
          <p:cNvCxnSpPr>
            <a:cxnSpLocks noChangeShapeType="1"/>
            <a:stCxn id="9242" idx="2"/>
            <a:endCxn id="9219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1" name="Oval 4">
            <a:extLst>
              <a:ext uri="{FF2B5EF4-FFF2-40B4-BE49-F238E27FC236}">
                <a16:creationId xmlns:a16="http://schemas.microsoft.com/office/drawing/2014/main" id="{B22BB619-23BF-140D-34DD-F284E6F86F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9222" name="AutoShape 5">
            <a:extLst>
              <a:ext uri="{FF2B5EF4-FFF2-40B4-BE49-F238E27FC236}">
                <a16:creationId xmlns:a16="http://schemas.microsoft.com/office/drawing/2014/main" id="{C31BC401-4BA7-5AF2-D1D1-67A008C521B0}"/>
              </a:ext>
            </a:extLst>
          </p:cNvPr>
          <p:cNvCxnSpPr>
            <a:cxnSpLocks noChangeShapeType="1"/>
            <a:stCxn id="9219" idx="2"/>
            <a:endCxn id="9221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3" name="Oval 6">
            <a:extLst>
              <a:ext uri="{FF2B5EF4-FFF2-40B4-BE49-F238E27FC236}">
                <a16:creationId xmlns:a16="http://schemas.microsoft.com/office/drawing/2014/main" id="{A1386645-C2B4-455A-C4BB-CFCEC6229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9224" name="Oval 7">
            <a:extLst>
              <a:ext uri="{FF2B5EF4-FFF2-40B4-BE49-F238E27FC236}">
                <a16:creationId xmlns:a16="http://schemas.microsoft.com/office/drawing/2014/main" id="{3C0271A7-0945-5D50-5F05-1E02962B4C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9225" name="AutoShape 8">
            <a:extLst>
              <a:ext uri="{FF2B5EF4-FFF2-40B4-BE49-F238E27FC236}">
                <a16:creationId xmlns:a16="http://schemas.microsoft.com/office/drawing/2014/main" id="{970A18A3-0DDD-344F-0347-97E0B269451C}"/>
              </a:ext>
            </a:extLst>
          </p:cNvPr>
          <p:cNvCxnSpPr>
            <a:cxnSpLocks noChangeShapeType="1"/>
            <a:stCxn id="9223" idx="0"/>
            <a:endCxn id="9224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AutoShape 9">
            <a:extLst>
              <a:ext uri="{FF2B5EF4-FFF2-40B4-BE49-F238E27FC236}">
                <a16:creationId xmlns:a16="http://schemas.microsoft.com/office/drawing/2014/main" id="{43504559-9B68-EE37-F781-BFA3124FE694}"/>
              </a:ext>
            </a:extLst>
          </p:cNvPr>
          <p:cNvCxnSpPr>
            <a:cxnSpLocks noChangeShapeType="1"/>
            <a:stCxn id="9233" idx="2"/>
            <a:endCxn id="9224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7" name="Oval 10">
            <a:extLst>
              <a:ext uri="{FF2B5EF4-FFF2-40B4-BE49-F238E27FC236}">
                <a16:creationId xmlns:a16="http://schemas.microsoft.com/office/drawing/2014/main" id="{955FF626-7C23-9E7A-2B4E-275A65177A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9228" name="Oval 11">
            <a:extLst>
              <a:ext uri="{FF2B5EF4-FFF2-40B4-BE49-F238E27FC236}">
                <a16:creationId xmlns:a16="http://schemas.microsoft.com/office/drawing/2014/main" id="{F01E25AB-F9EF-340C-89EC-250B003EB2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26</a:t>
            </a:r>
          </a:p>
        </p:txBody>
      </p:sp>
      <p:cxnSp>
        <p:nvCxnSpPr>
          <p:cNvPr id="9229" name="AutoShape 12">
            <a:extLst>
              <a:ext uri="{FF2B5EF4-FFF2-40B4-BE49-F238E27FC236}">
                <a16:creationId xmlns:a16="http://schemas.microsoft.com/office/drawing/2014/main" id="{9207B27A-C2A8-CC0E-DC0A-B3444F7F8A2E}"/>
              </a:ext>
            </a:extLst>
          </p:cNvPr>
          <p:cNvCxnSpPr>
            <a:cxnSpLocks noChangeShapeType="1"/>
            <a:stCxn id="9227" idx="0"/>
            <a:endCxn id="9228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0" name="Oval 13">
            <a:extLst>
              <a:ext uri="{FF2B5EF4-FFF2-40B4-BE49-F238E27FC236}">
                <a16:creationId xmlns:a16="http://schemas.microsoft.com/office/drawing/2014/main" id="{C159786C-375F-D89B-75FF-F7DB5134CE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9231" name="AutoShape 14">
            <a:extLst>
              <a:ext uri="{FF2B5EF4-FFF2-40B4-BE49-F238E27FC236}">
                <a16:creationId xmlns:a16="http://schemas.microsoft.com/office/drawing/2014/main" id="{EEFE2FC9-61C8-9306-BC7D-CCD46B568229}"/>
              </a:ext>
            </a:extLst>
          </p:cNvPr>
          <p:cNvCxnSpPr>
            <a:cxnSpLocks noChangeShapeType="1"/>
            <a:stCxn id="9230" idx="0"/>
            <a:endCxn id="9233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2" name="AutoShape 15">
            <a:extLst>
              <a:ext uri="{FF2B5EF4-FFF2-40B4-BE49-F238E27FC236}">
                <a16:creationId xmlns:a16="http://schemas.microsoft.com/office/drawing/2014/main" id="{90D295BE-B577-7ACB-59DF-1741E9172A33}"/>
              </a:ext>
            </a:extLst>
          </p:cNvPr>
          <p:cNvCxnSpPr>
            <a:cxnSpLocks noChangeShapeType="1"/>
            <a:stCxn id="9228" idx="7"/>
            <a:endCxn id="9233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3" name="Oval 16">
            <a:extLst>
              <a:ext uri="{FF2B5EF4-FFF2-40B4-BE49-F238E27FC236}">
                <a16:creationId xmlns:a16="http://schemas.microsoft.com/office/drawing/2014/main" id="{B22F5183-E60C-833F-2051-B9C3F15FFC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9234" name="AutoShape 17">
            <a:extLst>
              <a:ext uri="{FF2B5EF4-FFF2-40B4-BE49-F238E27FC236}">
                <a16:creationId xmlns:a16="http://schemas.microsoft.com/office/drawing/2014/main" id="{69E390CA-7532-8F7C-9852-E470EDEF6766}"/>
              </a:ext>
            </a:extLst>
          </p:cNvPr>
          <p:cNvCxnSpPr>
            <a:cxnSpLocks noChangeShapeType="1"/>
            <a:stCxn id="9233" idx="6"/>
            <a:endCxn id="9221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5" name="Text Box 18">
            <a:extLst>
              <a:ext uri="{FF2B5EF4-FFF2-40B4-BE49-F238E27FC236}">
                <a16:creationId xmlns:a16="http://schemas.microsoft.com/office/drawing/2014/main" id="{B3D39B13-E0A5-16E5-9984-832B7B3DD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9236" name="Oval 19">
            <a:extLst>
              <a:ext uri="{FF2B5EF4-FFF2-40B4-BE49-F238E27FC236}">
                <a16:creationId xmlns:a16="http://schemas.microsoft.com/office/drawing/2014/main" id="{40A16C59-3F8A-0706-3D55-97D0FCCE33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39</a:t>
            </a:r>
          </a:p>
        </p:txBody>
      </p:sp>
      <p:cxnSp>
        <p:nvCxnSpPr>
          <p:cNvPr id="9237" name="AutoShape 20">
            <a:extLst>
              <a:ext uri="{FF2B5EF4-FFF2-40B4-BE49-F238E27FC236}">
                <a16:creationId xmlns:a16="http://schemas.microsoft.com/office/drawing/2014/main" id="{C4BA802C-7E04-FD27-40AA-8404C6645386}"/>
              </a:ext>
            </a:extLst>
          </p:cNvPr>
          <p:cNvCxnSpPr>
            <a:cxnSpLocks noChangeShapeType="1"/>
            <a:stCxn id="9236" idx="0"/>
            <a:endCxn id="9240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38" name="Oval 21">
            <a:extLst>
              <a:ext uri="{FF2B5EF4-FFF2-40B4-BE49-F238E27FC236}">
                <a16:creationId xmlns:a16="http://schemas.microsoft.com/office/drawing/2014/main" id="{FF453F91-6C80-5949-F4F0-B946E22039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9239" name="AutoShape 22">
            <a:extLst>
              <a:ext uri="{FF2B5EF4-FFF2-40B4-BE49-F238E27FC236}">
                <a16:creationId xmlns:a16="http://schemas.microsoft.com/office/drawing/2014/main" id="{B6D3ECE5-FCA1-6A38-779A-8CC27A951D18}"/>
              </a:ext>
            </a:extLst>
          </p:cNvPr>
          <p:cNvCxnSpPr>
            <a:cxnSpLocks noChangeShapeType="1"/>
            <a:stCxn id="9238" idx="0"/>
            <a:endCxn id="9242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0" name="Oval 23">
            <a:extLst>
              <a:ext uri="{FF2B5EF4-FFF2-40B4-BE49-F238E27FC236}">
                <a16:creationId xmlns:a16="http://schemas.microsoft.com/office/drawing/2014/main" id="{2FEF6949-C669-D73D-B719-4581DCB890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18</a:t>
            </a:r>
          </a:p>
        </p:txBody>
      </p:sp>
      <p:sp>
        <p:nvSpPr>
          <p:cNvPr id="9241" name="Oval 24">
            <a:extLst>
              <a:ext uri="{FF2B5EF4-FFF2-40B4-BE49-F238E27FC236}">
                <a16:creationId xmlns:a16="http://schemas.microsoft.com/office/drawing/2014/main" id="{F5A0E60C-9018-A8BB-9E10-DF0195DCCF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9242" name="Oval 25">
            <a:extLst>
              <a:ext uri="{FF2B5EF4-FFF2-40B4-BE49-F238E27FC236}">
                <a16:creationId xmlns:a16="http://schemas.microsoft.com/office/drawing/2014/main" id="{E3E3A76B-B2BA-B01F-2A48-BDF1B10BA1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9243" name="AutoShape 26">
            <a:extLst>
              <a:ext uri="{FF2B5EF4-FFF2-40B4-BE49-F238E27FC236}">
                <a16:creationId xmlns:a16="http://schemas.microsoft.com/office/drawing/2014/main" id="{F467B69A-30DD-982C-6787-B3F61D46AE5D}"/>
              </a:ext>
            </a:extLst>
          </p:cNvPr>
          <p:cNvCxnSpPr>
            <a:cxnSpLocks noChangeShapeType="1"/>
            <a:stCxn id="9241" idx="0"/>
            <a:endCxn id="9242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4" name="AutoShape 27">
            <a:extLst>
              <a:ext uri="{FF2B5EF4-FFF2-40B4-BE49-F238E27FC236}">
                <a16:creationId xmlns:a16="http://schemas.microsoft.com/office/drawing/2014/main" id="{CCDAF985-A8EE-F32B-1C37-CBB426247334}"/>
              </a:ext>
            </a:extLst>
          </p:cNvPr>
          <p:cNvCxnSpPr>
            <a:cxnSpLocks noChangeShapeType="1"/>
            <a:stCxn id="9240" idx="7"/>
            <a:endCxn id="9242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5" name="Oval 28">
            <a:extLst>
              <a:ext uri="{FF2B5EF4-FFF2-40B4-BE49-F238E27FC236}">
                <a16:creationId xmlns:a16="http://schemas.microsoft.com/office/drawing/2014/main" id="{8D535E31-4785-FD90-15A0-A6C29E825F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9246" name="AutoShape 29">
            <a:extLst>
              <a:ext uri="{FF2B5EF4-FFF2-40B4-BE49-F238E27FC236}">
                <a16:creationId xmlns:a16="http://schemas.microsoft.com/office/drawing/2014/main" id="{0D6D5BA5-E3C5-759E-5B2F-E3274F04F25E}"/>
              </a:ext>
            </a:extLst>
          </p:cNvPr>
          <p:cNvCxnSpPr>
            <a:cxnSpLocks noChangeShapeType="1"/>
            <a:stCxn id="9245" idx="0"/>
            <a:endCxn id="9238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7" name="Rectangle 30">
            <a:extLst>
              <a:ext uri="{FF2B5EF4-FFF2-40B4-BE49-F238E27FC236}">
                <a16:creationId xmlns:a16="http://schemas.microsoft.com/office/drawing/2014/main" id="{D0B225F5-2205-67CC-B4AF-854AC3B7E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Structure</a:t>
            </a:r>
          </a:p>
        </p:txBody>
      </p:sp>
      <p:sp>
        <p:nvSpPr>
          <p:cNvPr id="9248" name="Rectangle 31">
            <a:extLst>
              <a:ext uri="{FF2B5EF4-FFF2-40B4-BE49-F238E27FC236}">
                <a16:creationId xmlns:a16="http://schemas.microsoft.com/office/drawing/2014/main" id="{83C5643B-AB70-1867-C669-0BE9840F1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Fibonacci heap.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 altLang="pt-BR"/>
              <a:t>Maintain pointer to minimum element.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Set of marked nodes.</a:t>
            </a:r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9249" name="Rectangle 32">
            <a:extLst>
              <a:ext uri="{FF2B5EF4-FFF2-40B4-BE49-F238E27FC236}">
                <a16:creationId xmlns:a16="http://schemas.microsoft.com/office/drawing/2014/main" id="{6DB8B827-6E81-B218-EA26-6C60110B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9250" name="Line 37">
            <a:extLst>
              <a:ext uri="{FF2B5EF4-FFF2-40B4-BE49-F238E27FC236}">
                <a16:creationId xmlns:a16="http://schemas.microsoft.com/office/drawing/2014/main" id="{0A0DDC57-4BFB-DE38-5389-7B4C1D89A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9251" name="Rectangle 38">
            <a:extLst>
              <a:ext uri="{FF2B5EF4-FFF2-40B4-BE49-F238E27FC236}">
                <a16:creationId xmlns:a16="http://schemas.microsoft.com/office/drawing/2014/main" id="{08A05A3D-9555-A2BA-6C0F-0FC8981A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5" y="2224088"/>
            <a:ext cx="1984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find-min takes O(1) time</a:t>
            </a:r>
          </a:p>
        </p:txBody>
      </p:sp>
      <p:sp>
        <p:nvSpPr>
          <p:cNvPr id="9252" name="Line 39">
            <a:extLst>
              <a:ext uri="{FF2B5EF4-FFF2-40B4-BE49-F238E27FC236}">
                <a16:creationId xmlns:a16="http://schemas.microsoft.com/office/drawing/2014/main" id="{3F5AB2B0-3DAE-52C4-353F-E41072C9F2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9838" y="1970088"/>
            <a:ext cx="244475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>
            <a:extLst>
              <a:ext uri="{FF2B5EF4-FFF2-40B4-BE49-F238E27FC236}">
                <a16:creationId xmlns:a16="http://schemas.microsoft.com/office/drawing/2014/main" id="{DB2D6740-FB7F-D393-35E6-17E115BED5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26F2CF4A-4648-4961-BA4A-4475C199102C}" type="slidenum">
              <a:rPr lang="en-US" altLang="pt-BR" sz="800"/>
              <a:pPr/>
              <a:t>50</a:t>
            </a:fld>
            <a:endParaRPr lang="en-US" altLang="pt-BR" sz="14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AE515922-7A33-9BC8-693E-2A70AEED4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4025" cy="5410200"/>
          </a:xfrm>
        </p:spPr>
        <p:txBody>
          <a:bodyPr/>
          <a:lstStyle/>
          <a:p>
            <a:r>
              <a:rPr kumimoji="0" lang="en-US" altLang="pt-BR"/>
              <a:t>Case 2b.  </a:t>
            </a:r>
            <a:r>
              <a:rPr kumimoji="0" lang="en-US" altLang="pt-BR">
                <a:solidFill>
                  <a:schemeClr val="hlink"/>
                </a:solidFill>
              </a:rPr>
              <a:t>[heap order violated]</a:t>
            </a:r>
            <a:endParaRPr kumimoji="0" lang="en-US" altLang="pt-BR"/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Decrease key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Cut tree rooted at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x, </a:t>
            </a:r>
            <a:r>
              <a:rPr kumimoji="0" lang="en-US" altLang="pt-BR">
                <a:solidFill>
                  <a:schemeClr val="tx2"/>
                </a:solidFill>
              </a:rPr>
              <a:t>meld into root list, and unmark.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If parent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</a:t>
            </a:r>
            <a:r>
              <a:rPr kumimoji="0" lang="en-US" altLang="pt-BR">
                <a:solidFill>
                  <a:schemeClr val="tx2"/>
                </a:solidFill>
              </a:rPr>
              <a:t> of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2"/>
                </a:solidFill>
              </a:rPr>
              <a:t> is unmarked (hasn't yet lost a child), mark it;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>
                <a:solidFill>
                  <a:schemeClr val="tx2"/>
                </a:solidFill>
              </a:rPr>
              <a:t>Otherwise, cut </a:t>
            </a:r>
            <a:r>
              <a:rPr kumimoji="0" lang="en-US" altLang="pt-BR">
                <a:solidFill>
                  <a:schemeClr val="tx2"/>
                </a:solidFill>
                <a:latin typeface="Lucida Sans Italic" pitchFamily="1" charset="0"/>
              </a:rPr>
              <a:t>p,</a:t>
            </a:r>
            <a:r>
              <a:rPr kumimoji="0" lang="en-US" altLang="pt-BR">
                <a:solidFill>
                  <a:schemeClr val="tx2"/>
                </a:solidFill>
              </a:rPr>
              <a:t> meld into root list, and unmark</a:t>
            </a:r>
            <a:br>
              <a:rPr kumimoji="0" lang="en-US" altLang="pt-BR">
                <a:solidFill>
                  <a:schemeClr val="tx2"/>
                </a:solidFill>
              </a:rPr>
            </a:br>
            <a:r>
              <a:rPr kumimoji="0" lang="en-US" altLang="pt-BR"/>
              <a:t>(and do so recursively for all ancestors that lose a second child).</a:t>
            </a:r>
          </a:p>
        </p:txBody>
      </p:sp>
      <p:sp>
        <p:nvSpPr>
          <p:cNvPr id="55300" name="Oval 3">
            <a:extLst>
              <a:ext uri="{FF2B5EF4-FFF2-40B4-BE49-F238E27FC236}">
                <a16:creationId xmlns:a16="http://schemas.microsoft.com/office/drawing/2014/main" id="{4E0FC5CA-D949-5A17-09E1-F7254334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26</a:t>
            </a:r>
          </a:p>
        </p:txBody>
      </p:sp>
      <p:sp>
        <p:nvSpPr>
          <p:cNvPr id="55301" name="Oval 4">
            <a:extLst>
              <a:ext uri="{FF2B5EF4-FFF2-40B4-BE49-F238E27FC236}">
                <a16:creationId xmlns:a16="http://schemas.microsoft.com/office/drawing/2014/main" id="{929F2FE4-0B09-DB83-0B93-723D8C956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17</a:t>
            </a:r>
          </a:p>
        </p:txBody>
      </p:sp>
      <p:sp>
        <p:nvSpPr>
          <p:cNvPr id="55302" name="Oval 5">
            <a:extLst>
              <a:ext uri="{FF2B5EF4-FFF2-40B4-BE49-F238E27FC236}">
                <a16:creationId xmlns:a16="http://schemas.microsoft.com/office/drawing/2014/main" id="{FB17D638-D38E-FAD7-0A24-A3CA5EBE6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30</a:t>
            </a:r>
          </a:p>
        </p:txBody>
      </p:sp>
      <p:cxnSp>
        <p:nvCxnSpPr>
          <p:cNvPr id="55303" name="AutoShape 6">
            <a:extLst>
              <a:ext uri="{FF2B5EF4-FFF2-40B4-BE49-F238E27FC236}">
                <a16:creationId xmlns:a16="http://schemas.microsoft.com/office/drawing/2014/main" id="{7410C1F8-CF6A-5BD4-7DA1-179FAA01D019}"/>
              </a:ext>
            </a:extLst>
          </p:cNvPr>
          <p:cNvCxnSpPr>
            <a:cxnSpLocks noChangeShapeType="1"/>
            <a:stCxn id="55301" idx="4"/>
            <a:endCxn id="55302" idx="0"/>
          </p:cNvCxnSpPr>
          <p:nvPr/>
        </p:nvCxnSpPr>
        <p:spPr bwMode="auto">
          <a:xfrm>
            <a:off x="4684713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4" name="Oval 7">
            <a:extLst>
              <a:ext uri="{FF2B5EF4-FFF2-40B4-BE49-F238E27FC236}">
                <a16:creationId xmlns:a16="http://schemas.microsoft.com/office/drawing/2014/main" id="{4F6720DB-C2C1-C253-81A3-3FAEB6C4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23</a:t>
            </a:r>
          </a:p>
        </p:txBody>
      </p:sp>
      <p:sp>
        <p:nvSpPr>
          <p:cNvPr id="55305" name="Oval 8">
            <a:extLst>
              <a:ext uri="{FF2B5EF4-FFF2-40B4-BE49-F238E27FC236}">
                <a16:creationId xmlns:a16="http://schemas.microsoft.com/office/drawing/2014/main" id="{0424E39B-8F91-4CEE-6C0A-5A368FABE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</a:t>
            </a:r>
          </a:p>
        </p:txBody>
      </p:sp>
      <p:cxnSp>
        <p:nvCxnSpPr>
          <p:cNvPr id="55306" name="AutoShape 9">
            <a:extLst>
              <a:ext uri="{FF2B5EF4-FFF2-40B4-BE49-F238E27FC236}">
                <a16:creationId xmlns:a16="http://schemas.microsoft.com/office/drawing/2014/main" id="{D5CA5229-5C4C-42FA-9DE0-3D4EEDBCEB7A}"/>
              </a:ext>
            </a:extLst>
          </p:cNvPr>
          <p:cNvCxnSpPr>
            <a:cxnSpLocks noChangeShapeType="1"/>
            <a:stCxn id="55305" idx="4"/>
            <a:endCxn id="55301" idx="0"/>
          </p:cNvCxnSpPr>
          <p:nvPr/>
        </p:nvCxnSpPr>
        <p:spPr bwMode="auto">
          <a:xfrm>
            <a:off x="4684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07" name="AutoShape 10">
            <a:extLst>
              <a:ext uri="{FF2B5EF4-FFF2-40B4-BE49-F238E27FC236}">
                <a16:creationId xmlns:a16="http://schemas.microsoft.com/office/drawing/2014/main" id="{7E7F4DDD-3E3B-4229-CDD3-3E04C1E99DE0}"/>
              </a:ext>
            </a:extLst>
          </p:cNvPr>
          <p:cNvCxnSpPr>
            <a:cxnSpLocks noChangeShapeType="1"/>
            <a:stCxn id="55305" idx="5"/>
            <a:endCxn id="55304" idx="1"/>
          </p:cNvCxnSpPr>
          <p:nvPr/>
        </p:nvCxnSpPr>
        <p:spPr bwMode="auto">
          <a:xfrm>
            <a:off x="4821238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08" name="Oval 11">
            <a:extLst>
              <a:ext uri="{FF2B5EF4-FFF2-40B4-BE49-F238E27FC236}">
                <a16:creationId xmlns:a16="http://schemas.microsoft.com/office/drawing/2014/main" id="{4C2E9201-E4B8-6937-E3CE-BA19228A7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21</a:t>
            </a:r>
          </a:p>
        </p:txBody>
      </p:sp>
      <p:sp>
        <p:nvSpPr>
          <p:cNvPr id="55309" name="Oval 12">
            <a:extLst>
              <a:ext uri="{FF2B5EF4-FFF2-40B4-BE49-F238E27FC236}">
                <a16:creationId xmlns:a16="http://schemas.microsoft.com/office/drawing/2014/main" id="{45923D85-9F72-3437-1034-44B7E785B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54832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52</a:t>
            </a:r>
          </a:p>
        </p:txBody>
      </p:sp>
      <p:cxnSp>
        <p:nvCxnSpPr>
          <p:cNvPr id="55310" name="AutoShape 13">
            <a:extLst>
              <a:ext uri="{FF2B5EF4-FFF2-40B4-BE49-F238E27FC236}">
                <a16:creationId xmlns:a16="http://schemas.microsoft.com/office/drawing/2014/main" id="{A2EEC916-E778-5EF5-6F13-D732BF3FFB53}"/>
              </a:ext>
            </a:extLst>
          </p:cNvPr>
          <p:cNvCxnSpPr>
            <a:cxnSpLocks noChangeShapeType="1"/>
            <a:stCxn id="55308" idx="4"/>
            <a:endCxn id="55309" idx="0"/>
          </p:cNvCxnSpPr>
          <p:nvPr/>
        </p:nvCxnSpPr>
        <p:spPr bwMode="auto">
          <a:xfrm>
            <a:off x="6232525" y="50292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1" name="Oval 14">
            <a:extLst>
              <a:ext uri="{FF2B5EF4-FFF2-40B4-BE49-F238E27FC236}">
                <a16:creationId xmlns:a16="http://schemas.microsoft.com/office/drawing/2014/main" id="{8FB26FBE-3BCE-6B86-CC84-E90FC335E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46450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39</a:t>
            </a:r>
          </a:p>
        </p:txBody>
      </p:sp>
      <p:sp>
        <p:nvSpPr>
          <p:cNvPr id="55312" name="Oval 15">
            <a:extLst>
              <a:ext uri="{FF2B5EF4-FFF2-40B4-BE49-F238E27FC236}">
                <a16:creationId xmlns:a16="http://schemas.microsoft.com/office/drawing/2014/main" id="{1042E296-D1DB-4E34-D998-F65BA423B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2438" y="3806825"/>
            <a:ext cx="384175" cy="384175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>
                <a:solidFill>
                  <a:schemeClr val="bg1"/>
                </a:solidFill>
              </a:rPr>
              <a:t>18</a:t>
            </a:r>
          </a:p>
        </p:txBody>
      </p:sp>
      <p:cxnSp>
        <p:nvCxnSpPr>
          <p:cNvPr id="55313" name="AutoShape 16">
            <a:extLst>
              <a:ext uri="{FF2B5EF4-FFF2-40B4-BE49-F238E27FC236}">
                <a16:creationId xmlns:a16="http://schemas.microsoft.com/office/drawing/2014/main" id="{9B4B10EA-2F89-C4CC-0744-285C5D8726AD}"/>
              </a:ext>
            </a:extLst>
          </p:cNvPr>
          <p:cNvCxnSpPr>
            <a:cxnSpLocks noChangeShapeType="1"/>
            <a:stCxn id="55312" idx="4"/>
            <a:endCxn id="55311" idx="0"/>
          </p:cNvCxnSpPr>
          <p:nvPr/>
        </p:nvCxnSpPr>
        <p:spPr bwMode="auto">
          <a:xfrm>
            <a:off x="6994525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AutoShape 17">
            <a:extLst>
              <a:ext uri="{FF2B5EF4-FFF2-40B4-BE49-F238E27FC236}">
                <a16:creationId xmlns:a16="http://schemas.microsoft.com/office/drawing/2014/main" id="{201CDF0C-FA77-193C-BF22-6A64467C2594}"/>
              </a:ext>
            </a:extLst>
          </p:cNvPr>
          <p:cNvCxnSpPr>
            <a:cxnSpLocks noChangeShapeType="1"/>
            <a:stCxn id="55312" idx="6"/>
            <a:endCxn id="55318" idx="2"/>
          </p:cNvCxnSpPr>
          <p:nvPr/>
        </p:nvCxnSpPr>
        <p:spPr bwMode="auto">
          <a:xfrm>
            <a:off x="7186613" y="3998913"/>
            <a:ext cx="735012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5" name="AutoShape 18">
            <a:extLst>
              <a:ext uri="{FF2B5EF4-FFF2-40B4-BE49-F238E27FC236}">
                <a16:creationId xmlns:a16="http://schemas.microsoft.com/office/drawing/2014/main" id="{5773E92F-1822-AE99-7A9E-800CC1487D41}"/>
              </a:ext>
            </a:extLst>
          </p:cNvPr>
          <p:cNvCxnSpPr>
            <a:cxnSpLocks noChangeShapeType="1"/>
            <a:stCxn id="55312" idx="3"/>
            <a:endCxn id="55308" idx="7"/>
          </p:cNvCxnSpPr>
          <p:nvPr/>
        </p:nvCxnSpPr>
        <p:spPr bwMode="auto">
          <a:xfrm flipH="1">
            <a:off x="6369050" y="4135438"/>
            <a:ext cx="488950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16" name="AutoShape 19">
            <a:extLst>
              <a:ext uri="{FF2B5EF4-FFF2-40B4-BE49-F238E27FC236}">
                <a16:creationId xmlns:a16="http://schemas.microsoft.com/office/drawing/2014/main" id="{A6424985-9C6D-BECB-E9B9-F1742F60AC07}"/>
              </a:ext>
            </a:extLst>
          </p:cNvPr>
          <p:cNvCxnSpPr>
            <a:cxnSpLocks noChangeShapeType="1"/>
            <a:stCxn id="55312" idx="2"/>
            <a:endCxn id="55305" idx="6"/>
          </p:cNvCxnSpPr>
          <p:nvPr/>
        </p:nvCxnSpPr>
        <p:spPr bwMode="auto">
          <a:xfrm flipH="1">
            <a:off x="4876800" y="3998913"/>
            <a:ext cx="1925638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17" name="Oval 20">
            <a:extLst>
              <a:ext uri="{FF2B5EF4-FFF2-40B4-BE49-F238E27FC236}">
                <a16:creationId xmlns:a16="http://schemas.microsoft.com/office/drawing/2014/main" id="{7E00D912-04AC-BC29-A470-FF8FB531B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46450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41</a:t>
            </a:r>
          </a:p>
        </p:txBody>
      </p:sp>
      <p:sp>
        <p:nvSpPr>
          <p:cNvPr id="55318" name="Oval 21">
            <a:extLst>
              <a:ext uri="{FF2B5EF4-FFF2-40B4-BE49-F238E27FC236}">
                <a16:creationId xmlns:a16="http://schemas.microsoft.com/office/drawing/2014/main" id="{B5F540DB-CEDB-E408-AA67-086E42B0F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38</a:t>
            </a:r>
          </a:p>
        </p:txBody>
      </p:sp>
      <p:cxnSp>
        <p:nvCxnSpPr>
          <p:cNvPr id="55319" name="AutoShape 22">
            <a:extLst>
              <a:ext uri="{FF2B5EF4-FFF2-40B4-BE49-F238E27FC236}">
                <a16:creationId xmlns:a16="http://schemas.microsoft.com/office/drawing/2014/main" id="{A04C2C48-5B82-AAC0-8065-9B7332A3E16E}"/>
              </a:ext>
            </a:extLst>
          </p:cNvPr>
          <p:cNvCxnSpPr>
            <a:cxnSpLocks noChangeShapeType="1"/>
            <a:stCxn id="55318" idx="4"/>
            <a:endCxn id="55317" idx="0"/>
          </p:cNvCxnSpPr>
          <p:nvPr/>
        </p:nvCxnSpPr>
        <p:spPr bwMode="auto">
          <a:xfrm>
            <a:off x="8113713" y="4191000"/>
            <a:ext cx="0" cy="454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0" name="Oval 24">
            <a:extLst>
              <a:ext uri="{FF2B5EF4-FFF2-40B4-BE49-F238E27FC236}">
                <a16:creationId xmlns:a16="http://schemas.microsoft.com/office/drawing/2014/main" id="{B63F3DF9-5EC1-EC3A-6624-42E962F31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464185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88</a:t>
            </a:r>
          </a:p>
        </p:txBody>
      </p:sp>
      <p:cxnSp>
        <p:nvCxnSpPr>
          <p:cNvPr id="55321" name="AutoShape 25">
            <a:extLst>
              <a:ext uri="{FF2B5EF4-FFF2-40B4-BE49-F238E27FC236}">
                <a16:creationId xmlns:a16="http://schemas.microsoft.com/office/drawing/2014/main" id="{BD5D3A36-CE51-4B0F-86A6-990EBBC9A5A1}"/>
              </a:ext>
            </a:extLst>
          </p:cNvPr>
          <p:cNvCxnSpPr>
            <a:cxnSpLocks noChangeShapeType="1"/>
            <a:stCxn id="55300" idx="4"/>
            <a:endCxn id="55320" idx="0"/>
          </p:cNvCxnSpPr>
          <p:nvPr/>
        </p:nvCxnSpPr>
        <p:spPr bwMode="auto">
          <a:xfrm>
            <a:off x="2855913" y="4191000"/>
            <a:ext cx="0" cy="4508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322" name="AutoShape 26">
            <a:extLst>
              <a:ext uri="{FF2B5EF4-FFF2-40B4-BE49-F238E27FC236}">
                <a16:creationId xmlns:a16="http://schemas.microsoft.com/office/drawing/2014/main" id="{36D4A42A-6BF5-A499-8A99-C58C14A1FD92}"/>
              </a:ext>
            </a:extLst>
          </p:cNvPr>
          <p:cNvCxnSpPr>
            <a:cxnSpLocks noChangeShapeType="1"/>
            <a:stCxn id="55300" idx="6"/>
            <a:endCxn id="55305" idx="2"/>
          </p:cNvCxnSpPr>
          <p:nvPr/>
        </p:nvCxnSpPr>
        <p:spPr bwMode="auto">
          <a:xfrm>
            <a:off x="3048000" y="3998913"/>
            <a:ext cx="14446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3" name="Oval 27">
            <a:extLst>
              <a:ext uri="{FF2B5EF4-FFF2-40B4-BE49-F238E27FC236}">
                <a16:creationId xmlns:a16="http://schemas.microsoft.com/office/drawing/2014/main" id="{98A15912-D90A-53A3-D1D5-65B11C665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5</a:t>
            </a:r>
          </a:p>
        </p:txBody>
      </p:sp>
      <p:sp>
        <p:nvSpPr>
          <p:cNvPr id="55324" name="Rectangle 28">
            <a:extLst>
              <a:ext uri="{FF2B5EF4-FFF2-40B4-BE49-F238E27FC236}">
                <a16:creationId xmlns:a16="http://schemas.microsoft.com/office/drawing/2014/main" id="{EAE6B538-F3BA-F858-FB11-A638FA956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</a:t>
            </a:r>
          </a:p>
        </p:txBody>
      </p:sp>
      <p:cxnSp>
        <p:nvCxnSpPr>
          <p:cNvPr id="55325" name="AutoShape 29">
            <a:extLst>
              <a:ext uri="{FF2B5EF4-FFF2-40B4-BE49-F238E27FC236}">
                <a16:creationId xmlns:a16="http://schemas.microsoft.com/office/drawing/2014/main" id="{6A95D279-B3AB-4DDA-EDC7-224ABC120858}"/>
              </a:ext>
            </a:extLst>
          </p:cNvPr>
          <p:cNvCxnSpPr>
            <a:cxnSpLocks noChangeShapeType="1"/>
            <a:stCxn id="55323" idx="6"/>
            <a:endCxn id="55300" idx="2"/>
          </p:cNvCxnSpPr>
          <p:nvPr/>
        </p:nvCxnSpPr>
        <p:spPr bwMode="auto">
          <a:xfrm>
            <a:off x="2133600" y="3998913"/>
            <a:ext cx="5302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6" name="Oval 30">
            <a:extLst>
              <a:ext uri="{FF2B5EF4-FFF2-40B4-BE49-F238E27FC236}">
                <a16:creationId xmlns:a16="http://schemas.microsoft.com/office/drawing/2014/main" id="{6892BF87-1FF7-ABAE-D54E-BC0D68A7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15</a:t>
            </a:r>
          </a:p>
        </p:txBody>
      </p:sp>
      <p:cxnSp>
        <p:nvCxnSpPr>
          <p:cNvPr id="55327" name="AutoShape 31">
            <a:extLst>
              <a:ext uri="{FF2B5EF4-FFF2-40B4-BE49-F238E27FC236}">
                <a16:creationId xmlns:a16="http://schemas.microsoft.com/office/drawing/2014/main" id="{F6B17C41-0D05-86F9-CEDE-8B10BF7EEC35}"/>
              </a:ext>
            </a:extLst>
          </p:cNvPr>
          <p:cNvCxnSpPr>
            <a:cxnSpLocks noChangeShapeType="1"/>
            <a:stCxn id="55326" idx="6"/>
            <a:endCxn id="55323" idx="2"/>
          </p:cNvCxnSpPr>
          <p:nvPr/>
        </p:nvCxnSpPr>
        <p:spPr bwMode="auto">
          <a:xfrm>
            <a:off x="1222375" y="3998913"/>
            <a:ext cx="527050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28" name="Oval 32">
            <a:extLst>
              <a:ext uri="{FF2B5EF4-FFF2-40B4-BE49-F238E27FC236}">
                <a16:creationId xmlns:a16="http://schemas.microsoft.com/office/drawing/2014/main" id="{417BAB1E-754D-EC49-38EB-A7A0CD9C0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806825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24</a:t>
            </a:r>
          </a:p>
        </p:txBody>
      </p:sp>
      <p:sp>
        <p:nvSpPr>
          <p:cNvPr id="55329" name="Oval 33">
            <a:extLst>
              <a:ext uri="{FF2B5EF4-FFF2-40B4-BE49-F238E27FC236}">
                <a16:creationId xmlns:a16="http://schemas.microsoft.com/office/drawing/2014/main" id="{43244CFC-B6EE-2D85-C25D-D3B7AFDEF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384175" cy="3841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600"/>
              <a:t>72</a:t>
            </a:r>
          </a:p>
        </p:txBody>
      </p:sp>
      <p:cxnSp>
        <p:nvCxnSpPr>
          <p:cNvPr id="55330" name="AutoShape 34">
            <a:extLst>
              <a:ext uri="{FF2B5EF4-FFF2-40B4-BE49-F238E27FC236}">
                <a16:creationId xmlns:a16="http://schemas.microsoft.com/office/drawing/2014/main" id="{B8C05225-817D-CAAF-7872-1172D84FE686}"/>
              </a:ext>
            </a:extLst>
          </p:cNvPr>
          <p:cNvCxnSpPr>
            <a:cxnSpLocks noChangeShapeType="1"/>
            <a:stCxn id="55326" idx="4"/>
            <a:endCxn id="55329" idx="0"/>
          </p:cNvCxnSpPr>
          <p:nvPr/>
        </p:nvCxnSpPr>
        <p:spPr bwMode="auto">
          <a:xfrm>
            <a:off x="1030288" y="4191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331" name="Rectangle 41">
            <a:extLst>
              <a:ext uri="{FF2B5EF4-FFF2-40B4-BE49-F238E27FC236}">
                <a16:creationId xmlns:a16="http://schemas.microsoft.com/office/drawing/2014/main" id="{046C7409-87B6-40EE-F2C8-BD38E30F9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8325" y="6273800"/>
            <a:ext cx="2820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  <a:latin typeface="Lucida Sans Italic" pitchFamily="1" charset="0"/>
              </a:rPr>
              <a:t>decrease-key of x from 35 to 5</a:t>
            </a:r>
          </a:p>
        </p:txBody>
      </p:sp>
      <p:sp>
        <p:nvSpPr>
          <p:cNvPr id="55332" name="Rectangle 42">
            <a:extLst>
              <a:ext uri="{FF2B5EF4-FFF2-40B4-BE49-F238E27FC236}">
                <a16:creationId xmlns:a16="http://schemas.microsoft.com/office/drawing/2014/main" id="{EE862EB5-6769-5059-95FF-4F1E62203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638" y="3436938"/>
            <a:ext cx="266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x</a:t>
            </a:r>
          </a:p>
        </p:txBody>
      </p:sp>
      <p:sp>
        <p:nvSpPr>
          <p:cNvPr id="55333" name="Rectangle 43">
            <a:extLst>
              <a:ext uri="{FF2B5EF4-FFF2-40B4-BE49-F238E27FC236}">
                <a16:creationId xmlns:a16="http://schemas.microsoft.com/office/drawing/2014/main" id="{72DA2B54-67C1-0BF7-CFDF-3BFD870E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436938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</a:t>
            </a:r>
          </a:p>
        </p:txBody>
      </p:sp>
      <p:sp>
        <p:nvSpPr>
          <p:cNvPr id="55334" name="Rectangle 44">
            <a:extLst>
              <a:ext uri="{FF2B5EF4-FFF2-40B4-BE49-F238E27FC236}">
                <a16:creationId xmlns:a16="http://schemas.microsoft.com/office/drawing/2014/main" id="{A63D5311-CA24-1F92-C5A0-DADB0FC63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3436938"/>
            <a:ext cx="3095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p'</a:t>
            </a:r>
          </a:p>
        </p:txBody>
      </p:sp>
      <p:sp>
        <p:nvSpPr>
          <p:cNvPr id="55335" name="Rectangle 49">
            <a:extLst>
              <a:ext uri="{FF2B5EF4-FFF2-40B4-BE49-F238E27FC236}">
                <a16:creationId xmlns:a16="http://schemas.microsoft.com/office/drawing/2014/main" id="{D2BB04FC-4CBB-C39A-D127-F316C465C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463" y="3276600"/>
            <a:ext cx="4651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</a:rPr>
              <a:t>min</a:t>
            </a:r>
          </a:p>
        </p:txBody>
      </p:sp>
      <p:sp>
        <p:nvSpPr>
          <p:cNvPr id="55336" name="Line 50">
            <a:extLst>
              <a:ext uri="{FF2B5EF4-FFF2-40B4-BE49-F238E27FC236}">
                <a16:creationId xmlns:a16="http://schemas.microsoft.com/office/drawing/2014/main" id="{00484329-5E13-8876-38C5-439782A2A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2088" y="3552825"/>
            <a:ext cx="296862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5337" name="Rectangle 51">
            <a:extLst>
              <a:ext uri="{FF2B5EF4-FFF2-40B4-BE49-F238E27FC236}">
                <a16:creationId xmlns:a16="http://schemas.microsoft.com/office/drawing/2014/main" id="{C99210CB-6D8A-A3B0-4FCA-F025C248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676775"/>
            <a:ext cx="98583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</a:rPr>
              <a:t>don't mark</a:t>
            </a:r>
            <a:br>
              <a:rPr kumimoji="1" lang="en-US" altLang="pt-BR">
                <a:solidFill>
                  <a:schemeClr val="accent1"/>
                </a:solidFill>
              </a:rPr>
            </a:br>
            <a:r>
              <a:rPr kumimoji="1" lang="en-US" altLang="pt-BR">
                <a:solidFill>
                  <a:schemeClr val="accent1"/>
                </a:solidFill>
              </a:rPr>
              <a:t>parent if</a:t>
            </a:r>
            <a:br>
              <a:rPr kumimoji="1" lang="en-US" altLang="pt-BR">
                <a:solidFill>
                  <a:schemeClr val="accent1"/>
                </a:solidFill>
              </a:rPr>
            </a:br>
            <a:r>
              <a:rPr kumimoji="1" lang="en-US" altLang="pt-BR">
                <a:solidFill>
                  <a:schemeClr val="accent1"/>
                </a:solidFill>
              </a:rPr>
              <a:t>it's a root</a:t>
            </a:r>
          </a:p>
        </p:txBody>
      </p:sp>
      <p:sp>
        <p:nvSpPr>
          <p:cNvPr id="55338" name="Line 52">
            <a:extLst>
              <a:ext uri="{FF2B5EF4-FFF2-40B4-BE49-F238E27FC236}">
                <a16:creationId xmlns:a16="http://schemas.microsoft.com/office/drawing/2014/main" id="{0CA99553-67FE-395F-2F62-B6CADFFA3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9225" y="4140200"/>
            <a:ext cx="525463" cy="54133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55339" name="Rectangle 54">
            <a:extLst>
              <a:ext uri="{FF2B5EF4-FFF2-40B4-BE49-F238E27FC236}">
                <a16:creationId xmlns:a16="http://schemas.microsoft.com/office/drawing/2014/main" id="{BB04B5B4-7420-E6EF-BD4F-FB5E4E01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88" y="3436938"/>
            <a:ext cx="34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p''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>
            <a:extLst>
              <a:ext uri="{FF2B5EF4-FFF2-40B4-BE49-F238E27FC236}">
                <a16:creationId xmlns:a16="http://schemas.microsoft.com/office/drawing/2014/main" id="{68CC6377-B363-3BD6-FE44-3D65DA076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105FF895-6241-4EF8-BE2C-730DA83DFF3C}" type="slidenum">
              <a:rPr lang="en-US" altLang="pt-BR" sz="800"/>
              <a:pPr/>
              <a:t>51</a:t>
            </a:fld>
            <a:endParaRPr lang="en-US" altLang="pt-BR" sz="14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CBD4B238-81E8-E8A3-5447-6DF5D097B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12813"/>
            <a:ext cx="8015287" cy="5411787"/>
          </a:xfrm>
          <a:noFill/>
        </p:spPr>
        <p:txBody>
          <a:bodyPr lIns="91440" tIns="45720" rIns="91440" bIns="45720"/>
          <a:lstStyle/>
          <a:p>
            <a:r>
              <a:rPr kumimoji="0" lang="en-US" altLang="pt-BR"/>
              <a:t>Decrease-key.</a:t>
            </a:r>
          </a:p>
          <a:p>
            <a:endParaRPr kumimoji="0" lang="en-US" altLang="pt-BR"/>
          </a:p>
          <a:p>
            <a:endParaRPr kumimoji="0" lang="en-US" altLang="pt-BR"/>
          </a:p>
          <a:p>
            <a:endParaRPr kumimoji="0" lang="en-US" altLang="pt-BR"/>
          </a:p>
          <a:p>
            <a:r>
              <a:rPr kumimoji="0" lang="en-US" altLang="pt-BR"/>
              <a:t>Actual cost.  </a:t>
            </a:r>
            <a:r>
              <a:rPr kumimoji="0" lang="en-US" altLang="pt-BR">
                <a:solidFill>
                  <a:schemeClr val="hlink"/>
                </a:solidFill>
              </a:rPr>
              <a:t>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c</a:t>
            </a:r>
            <a:r>
              <a:rPr kumimoji="0" lang="en-US" altLang="pt-BR">
                <a:solidFill>
                  <a:schemeClr val="hlink"/>
                </a:solidFill>
              </a:rPr>
              <a:t>)</a:t>
            </a:r>
          </a:p>
          <a:p>
            <a:pPr lvl="1"/>
            <a:r>
              <a:rPr kumimoji="0" lang="en-US" altLang="pt-BR"/>
              <a:t>O(1) time for changing the key.</a:t>
            </a:r>
          </a:p>
          <a:p>
            <a:pPr lvl="1"/>
            <a:r>
              <a:rPr kumimoji="0" lang="en-US" altLang="pt-BR"/>
              <a:t>O(1) time for each of </a:t>
            </a:r>
            <a:r>
              <a:rPr kumimoji="0" lang="en-US" altLang="pt-BR">
                <a:latin typeface="Lucida Sans Italic" pitchFamily="1" charset="0"/>
              </a:rPr>
              <a:t>c</a:t>
            </a:r>
            <a:r>
              <a:rPr kumimoji="0" lang="en-US" altLang="pt-BR"/>
              <a:t> cuts, plus melding into root list.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Change in potential.  </a:t>
            </a:r>
            <a:r>
              <a:rPr kumimoji="0" lang="en-US" altLang="pt-BR">
                <a:solidFill>
                  <a:schemeClr val="hlink"/>
                </a:solidFill>
              </a:rPr>
              <a:t>O(1) - 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c</a:t>
            </a:r>
            <a:endParaRPr kumimoji="0" lang="en-US" altLang="pt-BR">
              <a:solidFill>
                <a:schemeClr val="hlink"/>
              </a:solidFill>
            </a:endParaRPr>
          </a:p>
          <a:p>
            <a:pPr lvl="1"/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')   = </a:t>
            </a:r>
            <a:r>
              <a:rPr kumimoji="0" lang="en-US" altLang="pt-BR">
                <a:latin typeface="Lucida Sans Italic" pitchFamily="1" charset="0"/>
              </a:rPr>
              <a:t>trees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 + </a:t>
            </a:r>
            <a:r>
              <a:rPr kumimoji="0" lang="en-US" altLang="pt-BR">
                <a:latin typeface="Lucida Sans Italic" pitchFamily="1" charset="0"/>
              </a:rPr>
              <a:t>c.</a:t>
            </a:r>
            <a:endParaRPr kumimoji="0" lang="en-US" altLang="pt-BR"/>
          </a:p>
          <a:p>
            <a:pPr lvl="1"/>
            <a:r>
              <a:rPr kumimoji="0" lang="en-US" altLang="pt-BR">
                <a:latin typeface="Lucida Sans Italic" pitchFamily="1" charset="0"/>
              </a:rPr>
              <a:t>marks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') </a:t>
            </a:r>
            <a:r>
              <a:rPr kumimoji="0" lang="en-US" altLang="pt-BR">
                <a:sym typeface="Symbol" panose="05050102010706020507" pitchFamily="18" charset="2"/>
              </a:rPr>
              <a:t></a:t>
            </a:r>
            <a:r>
              <a:rPr kumimoji="0" lang="en-US" altLang="pt-BR"/>
              <a:t>  </a:t>
            </a:r>
            <a:r>
              <a:rPr kumimoji="0" lang="en-US" altLang="pt-BR">
                <a:latin typeface="Lucida Sans Italic" pitchFamily="1" charset="0"/>
              </a:rPr>
              <a:t>marks</a:t>
            </a:r>
            <a:r>
              <a:rPr kumimoji="0" lang="en-US" altLang="pt-BR"/>
              <a:t>(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) - </a:t>
            </a:r>
            <a:r>
              <a:rPr kumimoji="0" lang="en-US" altLang="pt-BR">
                <a:latin typeface="Lucida Sans Italic" pitchFamily="1" charset="0"/>
              </a:rPr>
              <a:t>c</a:t>
            </a:r>
            <a:r>
              <a:rPr kumimoji="0" lang="en-US" altLang="pt-BR"/>
              <a:t> + 2.</a:t>
            </a:r>
          </a:p>
          <a:p>
            <a:pPr lvl="1"/>
            <a:r>
              <a:rPr kumimoji="0" lang="en-US" altLang="pt-BR">
                <a:sym typeface="Symbol" panose="05050102010706020507" pitchFamily="18" charset="2"/>
              </a:rPr>
              <a:t>   </a:t>
            </a:r>
            <a:r>
              <a:rPr kumimoji="0" lang="en-US" altLang="pt-BR">
                <a:latin typeface="Lucida Sans Italic" pitchFamily="1" charset="0"/>
              </a:rPr>
              <a:t>c</a:t>
            </a:r>
            <a:r>
              <a:rPr kumimoji="0" lang="en-US" altLang="pt-BR">
                <a:sym typeface="Symbol" panose="05050102010706020507" pitchFamily="18" charset="2"/>
              </a:rPr>
              <a:t>  +  2  (-</a:t>
            </a:r>
            <a:r>
              <a:rPr kumimoji="0" lang="en-US" altLang="pt-BR">
                <a:latin typeface="Lucida Sans Italic" pitchFamily="1" charset="0"/>
              </a:rPr>
              <a:t>c</a:t>
            </a:r>
            <a:r>
              <a:rPr kumimoji="0" lang="en-US" altLang="pt-BR">
                <a:sym typeface="Symbol" panose="05050102010706020507" pitchFamily="18" charset="2"/>
              </a:rPr>
              <a:t> + 2)  =  4 - </a:t>
            </a:r>
            <a:r>
              <a:rPr kumimoji="0" lang="en-US" altLang="pt-BR">
                <a:latin typeface="Lucida Sans Italic" pitchFamily="1" charset="0"/>
              </a:rPr>
              <a:t>c</a:t>
            </a:r>
            <a:r>
              <a:rPr kumimoji="0" lang="en-US" altLang="pt-BR">
                <a:sym typeface="Symbol" panose="05050102010706020507" pitchFamily="18" charset="2"/>
              </a:rPr>
              <a:t>.</a:t>
            </a:r>
          </a:p>
          <a:p>
            <a:pPr lvl="1"/>
            <a:endParaRPr kumimoji="0" lang="en-US" altLang="pt-BR"/>
          </a:p>
          <a:p>
            <a:r>
              <a:rPr kumimoji="0" lang="en-US" altLang="pt-BR"/>
              <a:t>Amortized cost.  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6C6F2299-A06B-90A7-83FF-FFBDF521C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Decrease Key Analysis</a:t>
            </a:r>
          </a:p>
        </p:txBody>
      </p:sp>
      <p:sp>
        <p:nvSpPr>
          <p:cNvPr id="56325" name="Rectangle 12">
            <a:extLst>
              <a:ext uri="{FF2B5EF4-FFF2-40B4-BE49-F238E27FC236}">
                <a16:creationId xmlns:a16="http://schemas.microsoft.com/office/drawing/2014/main" id="{701FFEFB-2603-0532-32D5-B623E975D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425" y="1009650"/>
            <a:ext cx="3924300" cy="51435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91440" rIns="228600" bIns="9144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pt-BR" sz="1800">
                <a:solidFill>
                  <a:srgbClr val="003399"/>
                </a:solidFill>
              </a:rPr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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  <a:r>
              <a:rPr kumimoji="1" lang="en-US" altLang="pt-BR" sz="18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Grande" pitchFamily="1" charset="0"/>
                <a:sym typeface="Symbol" panose="05050102010706020507" pitchFamily="18" charset="2"/>
              </a:rPr>
              <a:t> = </a:t>
            </a:r>
            <a:r>
              <a:rPr kumimoji="1" lang="en-US" altLang="pt-BR" sz="1800">
                <a:latin typeface="Lucida Sans Italic" pitchFamily="1" charset="0"/>
              </a:rPr>
              <a:t>trees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 + 2</a:t>
            </a:r>
            <a:r>
              <a:rPr kumimoji="1" lang="en-US" altLang="pt-BR" sz="1800" baseline="30000"/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</a:t>
            </a:r>
            <a:r>
              <a:rPr kumimoji="1" lang="en-US" altLang="pt-BR" sz="1800" baseline="300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Sans Italic" pitchFamily="1" charset="0"/>
              </a:rPr>
              <a:t>marks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</a:p>
        </p:txBody>
      </p:sp>
      <p:sp>
        <p:nvSpPr>
          <p:cNvPr id="56326" name="Rectangle 13">
            <a:extLst>
              <a:ext uri="{FF2B5EF4-FFF2-40B4-BE49-F238E27FC236}">
                <a16:creationId xmlns:a16="http://schemas.microsoft.com/office/drawing/2014/main" id="{91798328-7C45-1370-55D5-98F77ED9A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1589088"/>
            <a:ext cx="149066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potential function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1">
            <a:extLst>
              <a:ext uri="{FF2B5EF4-FFF2-40B4-BE49-F238E27FC236}">
                <a16:creationId xmlns:a16="http://schemas.microsoft.com/office/drawing/2014/main" id="{55110AD6-8D0C-845D-C179-DDF64360C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5257508C-FBD3-4C6B-876E-5D21F3F99AAE}" type="slidenum">
              <a:rPr lang="en-US" altLang="pt-BR" sz="800"/>
              <a:pPr/>
              <a:t>52</a:t>
            </a:fld>
            <a:endParaRPr lang="en-US" altLang="pt-BR" sz="14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F8129FD-E773-39B5-E334-7ED25D4AA4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2800">
                <a:solidFill>
                  <a:schemeClr val="folHlink"/>
                </a:solidFill>
              </a:rPr>
              <a:t>Analysis</a:t>
            </a:r>
            <a:endParaRPr lang="en-US" altLang="pt-BR" sz="2400"/>
          </a:p>
        </p:txBody>
      </p:sp>
      <p:sp>
        <p:nvSpPr>
          <p:cNvPr id="57348" name="Line 3">
            <a:extLst>
              <a:ext uri="{FF2B5EF4-FFF2-40B4-BE49-F238E27FC236}">
                <a16:creationId xmlns:a16="http://schemas.microsoft.com/office/drawing/2014/main" id="{48654AF9-4B91-170E-94E3-67ADCF983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F73DE3EA-D519-BFB3-1EFA-8021B19D7B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A3668F20-8928-46B6-9C03-BD5E79316E09}" type="slidenum">
              <a:rPr lang="en-US" altLang="pt-BR" sz="800"/>
              <a:pPr/>
              <a:t>53</a:t>
            </a:fld>
            <a:endParaRPr lang="en-US" altLang="pt-BR" sz="14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F89E0B1-838C-8B52-B301-1F44DE630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Analysis Summary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31B23BB-63F7-0CCA-6A0E-BE842BAFD1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pt-BR">
                <a:solidFill>
                  <a:schemeClr val="folHlink"/>
                </a:solidFill>
                <a:latin typeface="Lucida Sans Italic" pitchFamily="1" charset="0"/>
              </a:rPr>
              <a:t>Insert</a:t>
            </a:r>
            <a:r>
              <a:rPr kumimoji="0" lang="en-US" altLang="pt-BR">
                <a:solidFill>
                  <a:schemeClr val="folHlink"/>
                </a:solidFill>
              </a:rPr>
              <a:t>.		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</a:p>
          <a:p>
            <a:r>
              <a:rPr kumimoji="0" lang="en-US" altLang="pt-BR">
                <a:solidFill>
                  <a:schemeClr val="folHlink"/>
                </a:solidFill>
                <a:latin typeface="Lucida Sans Italic" pitchFamily="1" charset="0"/>
              </a:rPr>
              <a:t>Delete-min</a:t>
            </a:r>
            <a:r>
              <a:rPr kumimoji="0" lang="en-US" altLang="pt-BR">
                <a:solidFill>
                  <a:schemeClr val="folHlink"/>
                </a:solidFill>
              </a:rPr>
              <a:t>.	</a:t>
            </a:r>
            <a:r>
              <a:rPr kumimoji="0" lang="en-US" altLang="pt-BR">
                <a:solidFill>
                  <a:schemeClr val="hlink"/>
                </a:solidFill>
              </a:rPr>
              <a:t>O(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hlink"/>
                </a:solidFill>
              </a:rPr>
              <a:t>(</a:t>
            </a:r>
            <a:r>
              <a:rPr kumimoji="0" lang="en-US" altLang="pt-BR">
                <a:solidFill>
                  <a:schemeClr val="hlink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hlink"/>
                </a:solidFill>
              </a:rPr>
              <a:t>))</a:t>
            </a:r>
            <a:r>
              <a:rPr kumimoji="0" lang="en-US" altLang="pt-BR">
                <a:solidFill>
                  <a:schemeClr val="tx1"/>
                </a:solidFill>
              </a:rPr>
              <a:t>  </a:t>
            </a:r>
            <a:r>
              <a:rPr kumimoji="0" lang="en-US" altLang="pt-BR" baseline="30000">
                <a:solidFill>
                  <a:schemeClr val="tx1"/>
                </a:solidFill>
              </a:rPr>
              <a:t>†</a:t>
            </a:r>
            <a:endParaRPr kumimoji="0" lang="en-US" altLang="pt-BR">
              <a:solidFill>
                <a:schemeClr val="tx1"/>
              </a:solidFill>
            </a:endParaRPr>
          </a:p>
          <a:p>
            <a:r>
              <a:rPr kumimoji="0" lang="en-US" altLang="pt-BR">
                <a:solidFill>
                  <a:schemeClr val="folHlink"/>
                </a:solidFill>
                <a:latin typeface="Lucida Sans Italic" pitchFamily="1" charset="0"/>
              </a:rPr>
              <a:t>Decrease-key</a:t>
            </a:r>
            <a:r>
              <a:rPr kumimoji="0" lang="en-US" altLang="pt-BR">
                <a:solidFill>
                  <a:schemeClr val="folHlink"/>
                </a:solidFill>
              </a:rPr>
              <a:t>.	</a:t>
            </a:r>
            <a:r>
              <a:rPr kumimoji="0" lang="en-US" altLang="pt-BR">
                <a:solidFill>
                  <a:schemeClr val="hlink"/>
                </a:solidFill>
              </a:rPr>
              <a:t>O(1)</a:t>
            </a:r>
            <a:r>
              <a:rPr kumimoji="0" lang="en-US" altLang="pt-BR">
                <a:solidFill>
                  <a:schemeClr val="tx1"/>
                </a:solidFill>
              </a:rPr>
              <a:t> </a:t>
            </a:r>
            <a:r>
              <a:rPr kumimoji="0" lang="en-US" altLang="pt-BR" baseline="30000">
                <a:solidFill>
                  <a:schemeClr val="tx1"/>
                </a:solidFill>
              </a:rPr>
              <a:t>†</a:t>
            </a:r>
            <a:endParaRPr kumimoji="0" lang="en-US" altLang="pt-BR">
              <a:solidFill>
                <a:schemeClr val="tx1"/>
              </a:solidFill>
            </a:endParaRPr>
          </a:p>
          <a:p>
            <a:endParaRPr kumimoji="0" lang="en-US" altLang="pt-BR">
              <a:solidFill>
                <a:schemeClr val="tx1"/>
              </a:solidFill>
            </a:endParaRPr>
          </a:p>
          <a:p>
            <a:endParaRPr kumimoji="0" lang="en-US" altLang="pt-BR">
              <a:solidFill>
                <a:schemeClr val="folHlink"/>
              </a:solidFill>
            </a:endParaRPr>
          </a:p>
          <a:p>
            <a:endParaRPr kumimoji="0" lang="en-US" altLang="pt-BR">
              <a:solidFill>
                <a:schemeClr val="folHlink"/>
              </a:solidFill>
            </a:endParaRPr>
          </a:p>
          <a:p>
            <a:r>
              <a:rPr kumimoji="0" lang="en-US" altLang="pt-BR">
                <a:solidFill>
                  <a:schemeClr val="folHlink"/>
                </a:solidFill>
              </a:rPr>
              <a:t>Key lemma.</a:t>
            </a:r>
            <a:r>
              <a:rPr kumimoji="0" lang="en-US" altLang="pt-BR">
                <a:solidFill>
                  <a:schemeClr val="tx1"/>
                </a:solidFill>
              </a:rPr>
              <a:t> 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rank</a:t>
            </a:r>
            <a:r>
              <a:rPr kumimoji="0" lang="en-US" altLang="pt-BR">
                <a:solidFill>
                  <a:schemeClr val="tx1"/>
                </a:solidFill>
              </a:rPr>
              <a:t>(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H</a:t>
            </a:r>
            <a:r>
              <a:rPr kumimoji="0" lang="en-US" altLang="pt-BR">
                <a:solidFill>
                  <a:schemeClr val="tx1"/>
                </a:solidFill>
              </a:rPr>
              <a:t>)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= O(log</a:t>
            </a:r>
            <a:r>
              <a:rPr kumimoji="0" lang="en-US" altLang="pt-BR" baseline="-2500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n</a:t>
            </a:r>
            <a:r>
              <a:rPr kumimoji="0" lang="en-US" altLang="pt-BR">
                <a:solidFill>
                  <a:schemeClr val="tx1"/>
                </a:solidFill>
              </a:rPr>
              <a:t>).</a:t>
            </a:r>
          </a:p>
        </p:txBody>
      </p:sp>
      <p:sp>
        <p:nvSpPr>
          <p:cNvPr id="58373" name="Rectangle 4">
            <a:extLst>
              <a:ext uri="{FF2B5EF4-FFF2-40B4-BE49-F238E27FC236}">
                <a16:creationId xmlns:a16="http://schemas.microsoft.com/office/drawing/2014/main" id="{85D2E6D2-12F4-98E1-88B7-DF45935F5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100" y="2068513"/>
            <a:ext cx="1081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† amortized</a:t>
            </a:r>
            <a:endParaRPr lang="en-US" altLang="pt-BR" baseline="30000">
              <a:solidFill>
                <a:schemeClr val="hlink"/>
              </a:solidFill>
            </a:endParaRPr>
          </a:p>
        </p:txBody>
      </p:sp>
      <p:sp>
        <p:nvSpPr>
          <p:cNvPr id="58374" name="Rectangle 5">
            <a:extLst>
              <a:ext uri="{FF2B5EF4-FFF2-40B4-BE49-F238E27FC236}">
                <a16:creationId xmlns:a16="http://schemas.microsoft.com/office/drawing/2014/main" id="{927A51AF-C847-CAFD-4384-54000C4F2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925" y="3546475"/>
            <a:ext cx="31051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number of nodes is exponential in rank</a:t>
            </a:r>
          </a:p>
        </p:txBody>
      </p:sp>
      <p:sp>
        <p:nvSpPr>
          <p:cNvPr id="58375" name="Line 6">
            <a:extLst>
              <a:ext uri="{FF2B5EF4-FFF2-40B4-BE49-F238E27FC236}">
                <a16:creationId xmlns:a16="http://schemas.microsoft.com/office/drawing/2014/main" id="{58037F6C-0719-E443-4882-42B9D0825E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8975" y="3317875"/>
            <a:ext cx="2016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3">
            <a:extLst>
              <a:ext uri="{FF2B5EF4-FFF2-40B4-BE49-F238E27FC236}">
                <a16:creationId xmlns:a16="http://schemas.microsoft.com/office/drawing/2014/main" id="{35787551-AE13-0143-B314-18CBAB5F4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388B2420-5F1F-484E-8560-EDE058014CC5}" type="slidenum">
              <a:rPr lang="en-US" altLang="pt-BR" sz="800"/>
              <a:pPr/>
              <a:t>54</a:t>
            </a:fld>
            <a:endParaRPr lang="en-US" altLang="pt-BR" sz="1400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B7AF1D15-695F-0E95-4E25-D609CEE621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Bounding the Rank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3DBD142D-5564-4E51-C326-248DE5198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r>
              <a:rPr kumimoji="0" lang="en-US" altLang="pt-BR">
                <a:solidFill>
                  <a:schemeClr val="folHlink"/>
                </a:solidFill>
              </a:rPr>
              <a:t>Lemma.  </a:t>
            </a:r>
            <a:r>
              <a:rPr kumimoji="0" lang="en-US" altLang="pt-BR">
                <a:solidFill>
                  <a:schemeClr val="tx1"/>
                </a:solidFill>
              </a:rPr>
              <a:t>Fix a point in time. Let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1"/>
                </a:solidFill>
              </a:rPr>
              <a:t> be a node, and let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altLang="pt-BR" baseline="-25000">
                <a:solidFill>
                  <a:schemeClr val="tx1"/>
                </a:solidFill>
              </a:rPr>
              <a:t>1</a:t>
            </a:r>
            <a:r>
              <a:rPr kumimoji="0" lang="en-US" altLang="pt-BR">
                <a:solidFill>
                  <a:schemeClr val="tx1"/>
                </a:solidFill>
              </a:rPr>
              <a:t>, …,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y</a:t>
            </a:r>
            <a:r>
              <a:rPr kumimoji="0" lang="en-US" altLang="pt-BR" baseline="-25000">
                <a:solidFill>
                  <a:schemeClr val="tx1"/>
                </a:solidFill>
              </a:rPr>
              <a:t>k  </a:t>
            </a:r>
            <a:r>
              <a:rPr kumimoji="0" lang="en-US" altLang="pt-BR">
                <a:solidFill>
                  <a:schemeClr val="tx1"/>
                </a:solidFill>
              </a:rPr>
              <a:t>denote</a:t>
            </a:r>
            <a:br>
              <a:rPr kumimoji="0" lang="en-US" altLang="pt-BR">
                <a:solidFill>
                  <a:schemeClr val="tx1"/>
                </a:solidFill>
              </a:rPr>
            </a:br>
            <a:r>
              <a:rPr kumimoji="0" lang="en-US" altLang="pt-BR">
                <a:solidFill>
                  <a:schemeClr val="tx1"/>
                </a:solidFill>
              </a:rPr>
              <a:t>its children in the order in which they were linked to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x</a:t>
            </a:r>
            <a:r>
              <a:rPr kumimoji="0" lang="en-US" altLang="pt-BR">
                <a:solidFill>
                  <a:schemeClr val="tx1"/>
                </a:solidFill>
              </a:rPr>
              <a:t>.  Then: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endParaRPr kumimoji="0" lang="en-US" altLang="pt-BR">
              <a:solidFill>
                <a:schemeClr val="folHlink"/>
              </a:solidFill>
            </a:endParaRPr>
          </a:p>
          <a:p>
            <a:endParaRPr kumimoji="0" lang="en-US" altLang="pt-BR">
              <a:solidFill>
                <a:schemeClr val="folHlink"/>
              </a:solidFill>
            </a:endParaRPr>
          </a:p>
          <a:p>
            <a:r>
              <a:rPr kumimoji="0" lang="en-US" altLang="pt-BR">
                <a:solidFill>
                  <a:schemeClr val="folHlink"/>
                </a:solidFill>
              </a:rPr>
              <a:t>Pf.</a:t>
            </a:r>
            <a:r>
              <a:rPr kumimoji="0" lang="en-US" altLang="pt-BR"/>
              <a:t>  </a:t>
            </a:r>
            <a:endParaRPr kumimoji="0" lang="en-US" altLang="pt-BR">
              <a:solidFill>
                <a:schemeClr val="tx1"/>
              </a:solidFill>
            </a:endParaRPr>
          </a:p>
          <a:p>
            <a:pPr lvl="1"/>
            <a:r>
              <a:rPr kumimoji="0" lang="en-US" altLang="pt-BR"/>
              <a:t>When 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i</a:t>
            </a:r>
            <a:r>
              <a:rPr kumimoji="0" lang="en-US" altLang="pt-BR"/>
              <a:t> was linked into </a:t>
            </a:r>
            <a:r>
              <a:rPr kumimoji="0" lang="en-US" altLang="pt-BR">
                <a:latin typeface="Lucida Sans Italic" pitchFamily="1" charset="0"/>
              </a:rPr>
              <a:t>x (during Consolidate)</a:t>
            </a:r>
            <a:r>
              <a:rPr kumimoji="0" lang="en-US" altLang="pt-BR"/>
              <a:t>,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 had at least </a:t>
            </a:r>
            <a:r>
              <a:rPr kumimoji="0" lang="en-US" altLang="pt-BR">
                <a:latin typeface="Lucida Sans Italic" pitchFamily="1" charset="0"/>
              </a:rPr>
              <a:t>i</a:t>
            </a:r>
            <a:r>
              <a:rPr kumimoji="0" lang="en-US" altLang="pt-BR" baseline="30000">
                <a:latin typeface="Lucida Sans Italic" pitchFamily="1" charset="0"/>
              </a:rPr>
              <a:t> </a:t>
            </a:r>
            <a:r>
              <a:rPr kumimoji="0" lang="en-US" altLang="pt-BR"/>
              <a:t>-1 children 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1</a:t>
            </a:r>
            <a:r>
              <a:rPr kumimoji="0" lang="en-US" altLang="pt-BR"/>
              <a:t>, …, 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i-1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sym typeface="Symbol" panose="05050102010706020507" pitchFamily="18" charset="2"/>
              </a:rPr>
              <a:t>Since only trees of equal rank are linked, at that time</a:t>
            </a:r>
            <a:br>
              <a:rPr kumimoji="0" lang="en-US" altLang="pt-BR">
                <a:sym typeface="Symbol" panose="05050102010706020507" pitchFamily="18" charset="2"/>
              </a:rPr>
            </a:b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>
                <a:sym typeface="Symbol" panose="05050102010706020507" pitchFamily="18" charset="2"/>
              </a:rPr>
              <a:t>(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i</a:t>
            </a:r>
            <a:r>
              <a:rPr kumimoji="0" lang="en-US" altLang="pt-BR"/>
              <a:t>)</a:t>
            </a:r>
            <a:r>
              <a:rPr kumimoji="0" lang="en-US" altLang="pt-BR">
                <a:latin typeface="Lucida Grande" pitchFamily="1" charset="0"/>
              </a:rPr>
              <a:t> =</a:t>
            </a:r>
            <a:r>
              <a:rPr kumimoji="0" lang="en-US" altLang="pt-BR"/>
              <a:t> 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>
                <a:sym typeface="Symbol" panose="05050102010706020507" pitchFamily="18" charset="2"/>
              </a:rPr>
              <a:t>(x</a:t>
            </a:r>
            <a:r>
              <a:rPr kumimoji="0" lang="en-US" altLang="pt-BR" baseline="-25000"/>
              <a:t>i</a:t>
            </a:r>
            <a:r>
              <a:rPr kumimoji="0" lang="en-US" altLang="pt-BR"/>
              <a:t>) </a:t>
            </a:r>
            <a:r>
              <a:rPr kumimoji="0" lang="en-US" altLang="pt-BR">
                <a:sym typeface="Symbol" panose="05050102010706020507" pitchFamily="18" charset="2"/>
              </a:rPr>
              <a:t> </a:t>
            </a:r>
            <a:r>
              <a:rPr kumimoji="0" lang="en-US" altLang="pt-BR">
                <a:latin typeface="Lucida Sans Italic" pitchFamily="1" charset="0"/>
              </a:rPr>
              <a:t>i</a:t>
            </a:r>
            <a:r>
              <a:rPr kumimoji="0" lang="en-US" altLang="pt-BR"/>
              <a:t> - 1.</a:t>
            </a:r>
          </a:p>
          <a:p>
            <a:pPr lvl="1"/>
            <a:r>
              <a:rPr kumimoji="0" lang="en-US" altLang="pt-BR"/>
              <a:t>Since then, 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i  </a:t>
            </a:r>
            <a:r>
              <a:rPr kumimoji="0" lang="en-US" altLang="pt-BR"/>
              <a:t>has lost at most one child (with Cut).</a:t>
            </a:r>
          </a:p>
          <a:p>
            <a:pPr lvl="1"/>
            <a:r>
              <a:rPr kumimoji="0" lang="en-US" altLang="pt-BR"/>
              <a:t>Thus, right now </a:t>
            </a:r>
            <a:r>
              <a:rPr kumimoji="0" lang="en-US" altLang="pt-BR">
                <a:latin typeface="Lucida Sans Italic" pitchFamily="1" charset="0"/>
              </a:rPr>
              <a:t>rank</a:t>
            </a:r>
            <a:r>
              <a:rPr kumimoji="0" lang="en-US" altLang="pt-BR">
                <a:sym typeface="Symbol" panose="05050102010706020507" pitchFamily="18" charset="2"/>
              </a:rPr>
              <a:t>(</a:t>
            </a:r>
            <a:r>
              <a:rPr kumimoji="0" lang="en-US" altLang="pt-BR">
                <a:latin typeface="Lucida Sans Italic" pitchFamily="1" charset="0"/>
              </a:rPr>
              <a:t>y</a:t>
            </a:r>
            <a:r>
              <a:rPr kumimoji="0" lang="en-US" altLang="pt-BR" baseline="-25000"/>
              <a:t>i</a:t>
            </a:r>
            <a:r>
              <a:rPr kumimoji="0" lang="en-US" altLang="pt-BR"/>
              <a:t>) </a:t>
            </a:r>
            <a:r>
              <a:rPr kumimoji="0" lang="en-US" altLang="pt-BR">
                <a:sym typeface="Symbol" panose="05050102010706020507" pitchFamily="18" charset="2"/>
              </a:rPr>
              <a:t></a:t>
            </a:r>
            <a:r>
              <a:rPr kumimoji="0" lang="en-US" altLang="pt-BR"/>
              <a:t>  </a:t>
            </a:r>
            <a:r>
              <a:rPr kumimoji="0" lang="en-US" altLang="pt-BR">
                <a:latin typeface="Lucida Sans Italic" pitchFamily="1" charset="0"/>
              </a:rPr>
              <a:t>i</a:t>
            </a:r>
            <a:r>
              <a:rPr kumimoji="0" lang="en-US" altLang="pt-BR"/>
              <a:t> - 2.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F00E4A85-1EBE-57A0-036C-2F5C5DA758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4975" y="1966913"/>
          <a:ext cx="2819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63800" imgH="660400" progId="Equation.3">
                  <p:embed/>
                </p:oleObj>
              </mc:Choice>
              <mc:Fallback>
                <p:oleObj name="Equation" r:id="rId3" imgW="24638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6990" t="-13846" r="-6990" b="-13846"/>
                      <a:stretch>
                        <a:fillRect/>
                      </a:stretch>
                    </p:blipFill>
                    <p:spPr bwMode="auto">
                      <a:xfrm>
                        <a:off x="1704975" y="1966913"/>
                        <a:ext cx="2819400" cy="846137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6">
            <a:extLst>
              <a:ext uri="{FF2B5EF4-FFF2-40B4-BE49-F238E27FC236}">
                <a16:creationId xmlns:a16="http://schemas.microsoft.com/office/drawing/2014/main" id="{F374A44D-2D77-B1D7-3A25-7C79F55B2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200" y="6127750"/>
            <a:ext cx="76200" cy="762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80A95E2-05E5-0879-4EF7-3DA6E81E6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5753100"/>
            <a:ext cx="20907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or </a:t>
            </a:r>
            <a:r>
              <a:rPr lang="en-US" altLang="pt-BR">
                <a:solidFill>
                  <a:schemeClr val="hlink"/>
                </a:solidFill>
                <a:latin typeface="Lucida Sans Italic" pitchFamily="1" charset="0"/>
              </a:rPr>
              <a:t>y</a:t>
            </a:r>
            <a:r>
              <a:rPr lang="en-US" altLang="pt-BR" baseline="-25000">
                <a:solidFill>
                  <a:schemeClr val="hlink"/>
                </a:solidFill>
                <a:latin typeface="Lucida Sans Italic" pitchFamily="1" charset="0"/>
              </a:rPr>
              <a:t>i</a:t>
            </a:r>
            <a:r>
              <a:rPr lang="en-US" altLang="pt-BR">
                <a:solidFill>
                  <a:schemeClr val="hlink"/>
                </a:solidFill>
              </a:rPr>
              <a:t> would have been cut</a:t>
            </a: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A47F8074-D833-223B-EB17-3FA0A425BB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00663" y="5575300"/>
            <a:ext cx="157162" cy="211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C27BFD9F-4388-3A2B-CA37-A4F6F378C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18288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>
                <a:latin typeface="Lucida Sans Italic" pitchFamily="1" charset="0"/>
              </a:rPr>
              <a:t>x</a:t>
            </a: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1E3404DB-5904-0DA5-7D97-5023BAB5D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>
                <a:latin typeface="Lucida Sans Italic" pitchFamily="1" charset="0"/>
              </a:rPr>
              <a:t>y</a:t>
            </a:r>
            <a:r>
              <a:rPr lang="en-US" altLang="pt-BR" baseline="-25000">
                <a:latin typeface="Lucida Sans Italic" pitchFamily="1" charset="0"/>
              </a:rPr>
              <a:t>1</a:t>
            </a:r>
            <a:endParaRPr lang="en-US" altLang="pt-BR">
              <a:latin typeface="Lucida Sans Italic" pitchFamily="1" charset="0"/>
            </a:endParaRPr>
          </a:p>
        </p:txBody>
      </p:sp>
      <p:sp>
        <p:nvSpPr>
          <p:cNvPr id="1035" name="Oval 11">
            <a:extLst>
              <a:ext uri="{FF2B5EF4-FFF2-40B4-BE49-F238E27FC236}">
                <a16:creationId xmlns:a16="http://schemas.microsoft.com/office/drawing/2014/main" id="{C242AD1B-DCB6-70BC-64F8-40BA7ECBE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>
                <a:latin typeface="Lucida Sans Italic" pitchFamily="1" charset="0"/>
              </a:rPr>
              <a:t>y</a:t>
            </a:r>
            <a:r>
              <a:rPr lang="en-US" altLang="pt-BR" baseline="-25000">
                <a:latin typeface="Lucida Sans Italic" pitchFamily="1" charset="0"/>
              </a:rPr>
              <a:t>2</a:t>
            </a:r>
          </a:p>
        </p:txBody>
      </p:sp>
      <p:sp>
        <p:nvSpPr>
          <p:cNvPr id="1036" name="Oval 12">
            <a:extLst>
              <a:ext uri="{FF2B5EF4-FFF2-40B4-BE49-F238E27FC236}">
                <a16:creationId xmlns:a16="http://schemas.microsoft.com/office/drawing/2014/main" id="{21FA0A6E-54D5-FE7D-C8C6-1F4B4F496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2643188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>
                <a:latin typeface="Lucida Sans Italic" pitchFamily="1" charset="0"/>
              </a:rPr>
              <a:t>y</a:t>
            </a:r>
            <a:r>
              <a:rPr lang="en-US" altLang="pt-BR" baseline="-25000">
                <a:latin typeface="Lucida Sans Italic" pitchFamily="1" charset="0"/>
              </a:rPr>
              <a:t>k</a:t>
            </a:r>
            <a:endParaRPr lang="en-US" altLang="pt-BR">
              <a:latin typeface="Lucida Sans Italic" pitchFamily="1" charset="0"/>
            </a:endParaRPr>
          </a:p>
        </p:txBody>
      </p:sp>
      <p:cxnSp>
        <p:nvCxnSpPr>
          <p:cNvPr id="1037" name="AutoShape 13">
            <a:extLst>
              <a:ext uri="{FF2B5EF4-FFF2-40B4-BE49-F238E27FC236}">
                <a16:creationId xmlns:a16="http://schemas.microsoft.com/office/drawing/2014/main" id="{F83040D7-8C63-ED8F-8EED-9D9914036661}"/>
              </a:ext>
            </a:extLst>
          </p:cNvPr>
          <p:cNvCxnSpPr>
            <a:cxnSpLocks noChangeShapeType="1"/>
            <a:stCxn id="1033" idx="4"/>
            <a:endCxn id="1034" idx="0"/>
          </p:cNvCxnSpPr>
          <p:nvPr/>
        </p:nvCxnSpPr>
        <p:spPr bwMode="auto">
          <a:xfrm flipH="1">
            <a:off x="6248400" y="2133600"/>
            <a:ext cx="8382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8" name="AutoShape 14">
            <a:extLst>
              <a:ext uri="{FF2B5EF4-FFF2-40B4-BE49-F238E27FC236}">
                <a16:creationId xmlns:a16="http://schemas.microsoft.com/office/drawing/2014/main" id="{9F0F4CC1-E6FC-8C73-DBAE-6D2D271D7D80}"/>
              </a:ext>
            </a:extLst>
          </p:cNvPr>
          <p:cNvCxnSpPr>
            <a:cxnSpLocks noChangeShapeType="1"/>
            <a:stCxn id="1033" idx="4"/>
            <a:endCxn id="1035" idx="0"/>
          </p:cNvCxnSpPr>
          <p:nvPr/>
        </p:nvCxnSpPr>
        <p:spPr bwMode="auto">
          <a:xfrm flipH="1">
            <a:off x="6858000" y="2133600"/>
            <a:ext cx="228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9" name="AutoShape 15">
            <a:extLst>
              <a:ext uri="{FF2B5EF4-FFF2-40B4-BE49-F238E27FC236}">
                <a16:creationId xmlns:a16="http://schemas.microsoft.com/office/drawing/2014/main" id="{F5DCB7C0-81EC-15CF-C1A0-63FF6A55CB48}"/>
              </a:ext>
            </a:extLst>
          </p:cNvPr>
          <p:cNvCxnSpPr>
            <a:cxnSpLocks noChangeShapeType="1"/>
            <a:stCxn id="1033" idx="4"/>
            <a:endCxn id="1036" idx="0"/>
          </p:cNvCxnSpPr>
          <p:nvPr/>
        </p:nvCxnSpPr>
        <p:spPr bwMode="auto">
          <a:xfrm>
            <a:off x="7086600" y="2133600"/>
            <a:ext cx="990600" cy="509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0" name="Rectangle 16">
            <a:extLst>
              <a:ext uri="{FF2B5EF4-FFF2-40B4-BE49-F238E27FC236}">
                <a16:creationId xmlns:a16="http://schemas.microsoft.com/office/drawing/2014/main" id="{A5F604CC-3DEC-8366-66A7-CFDAB699D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475" y="2633663"/>
            <a:ext cx="336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/>
              <a:t>…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3">
            <a:extLst>
              <a:ext uri="{FF2B5EF4-FFF2-40B4-BE49-F238E27FC236}">
                <a16:creationId xmlns:a16="http://schemas.microsoft.com/office/drawing/2014/main" id="{45D846FC-7A3D-D690-9907-B6CBDCDAC0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46F2D3E-44BF-432F-8E13-48B2FCEDCE78}" type="slidenum">
              <a:rPr lang="en-US" altLang="pt-BR" sz="800"/>
              <a:pPr/>
              <a:t>55</a:t>
            </a:fld>
            <a:endParaRPr lang="en-US" altLang="pt-BR" sz="1400"/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49E669E5-8F7D-54BB-23FE-EB452DBF4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Bounding the Rank</a:t>
            </a:r>
          </a:p>
        </p:txBody>
      </p:sp>
      <p:sp>
        <p:nvSpPr>
          <p:cNvPr id="2053" name="Rectangle 3">
            <a:extLst>
              <a:ext uri="{FF2B5EF4-FFF2-40B4-BE49-F238E27FC236}">
                <a16:creationId xmlns:a16="http://schemas.microsoft.com/office/drawing/2014/main" id="{24B1A4E8-FD66-5B05-E006-286EC78211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975600" cy="5384800"/>
          </a:xfrm>
        </p:spPr>
        <p:txBody>
          <a:bodyPr/>
          <a:lstStyle/>
          <a:p>
            <a:r>
              <a:rPr kumimoji="0" lang="en-US" altLang="pt-BR"/>
              <a:t>Why are they called Fibonacci heaps?</a:t>
            </a:r>
          </a:p>
          <a:p>
            <a:endParaRPr kumimoji="0" lang="en-US" altLang="pt-BR"/>
          </a:p>
          <a:p>
            <a:r>
              <a:rPr kumimoji="0" lang="en-US" altLang="pt-BR">
                <a:solidFill>
                  <a:schemeClr val="tx1"/>
                </a:solidFill>
              </a:rPr>
              <a:t>F</a:t>
            </a:r>
            <a:r>
              <a:rPr kumimoji="0" lang="en-US" altLang="pt-BR" sz="1400">
                <a:solidFill>
                  <a:schemeClr val="tx1"/>
                </a:solidFill>
              </a:rPr>
              <a:t>k</a:t>
            </a:r>
            <a:r>
              <a:rPr kumimoji="0" lang="en-US" altLang="pt-BR">
                <a:solidFill>
                  <a:schemeClr val="tx1"/>
                </a:solidFill>
              </a:rPr>
              <a:t> =   0    if k = 0</a:t>
            </a:r>
          </a:p>
          <a:p>
            <a:r>
              <a:rPr kumimoji="0" lang="en-US" altLang="pt-BR">
                <a:solidFill>
                  <a:schemeClr val="tx1"/>
                </a:solidFill>
              </a:rPr>
              <a:t>         1    if k = 1</a:t>
            </a:r>
          </a:p>
          <a:p>
            <a:r>
              <a:rPr kumimoji="0" lang="en-US" altLang="pt-BR">
                <a:solidFill>
                  <a:schemeClr val="tx1"/>
                </a:solidFill>
              </a:rPr>
              <a:t>         F</a:t>
            </a:r>
            <a:r>
              <a:rPr kumimoji="0" lang="en-US" altLang="pt-BR" sz="1400">
                <a:solidFill>
                  <a:schemeClr val="tx1"/>
                </a:solidFill>
              </a:rPr>
              <a:t>K-1</a:t>
            </a:r>
            <a:r>
              <a:rPr kumimoji="0" lang="en-US" altLang="pt-BR">
                <a:solidFill>
                  <a:schemeClr val="tx1"/>
                </a:solidFill>
              </a:rPr>
              <a:t> + F</a:t>
            </a:r>
            <a:r>
              <a:rPr kumimoji="0" lang="en-US" altLang="pt-BR" sz="1200">
                <a:solidFill>
                  <a:schemeClr val="tx1"/>
                </a:solidFill>
              </a:rPr>
              <a:t>k-2</a:t>
            </a:r>
            <a:r>
              <a:rPr kumimoji="0" lang="en-US" altLang="pt-BR">
                <a:solidFill>
                  <a:schemeClr val="tx1"/>
                </a:solidFill>
              </a:rPr>
              <a:t>  if k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kumimoji="0" lang="en-US" altLang="pt-BR">
                <a:solidFill>
                  <a:schemeClr val="tx1"/>
                </a:solidFill>
              </a:rPr>
              <a:t>2</a:t>
            </a:r>
          </a:p>
          <a:p>
            <a:endParaRPr kumimoji="0" lang="en-US" altLang="pt-BR">
              <a:solidFill>
                <a:schemeClr val="tx1"/>
              </a:solidFill>
            </a:endParaRPr>
          </a:p>
          <a:p>
            <a:r>
              <a:rPr kumimoji="0" lang="en-US" altLang="pt-BR">
                <a:solidFill>
                  <a:schemeClr val="tx1"/>
                </a:solidFill>
              </a:rPr>
              <a:t>Lemma: For all k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kumimoji="0" lang="en-US" altLang="pt-BR">
                <a:solidFill>
                  <a:schemeClr val="tx1"/>
                </a:solidFill>
              </a:rPr>
              <a:t>0</a:t>
            </a:r>
          </a:p>
          <a:p>
            <a:endParaRPr kumimoji="0" lang="en-US" altLang="pt-BR">
              <a:solidFill>
                <a:schemeClr val="tx1"/>
              </a:solidFill>
            </a:endParaRPr>
          </a:p>
          <a:p>
            <a:r>
              <a:rPr kumimoji="0" lang="en-US" altLang="pt-BR">
                <a:solidFill>
                  <a:schemeClr val="tx1"/>
                </a:solidFill>
              </a:rPr>
              <a:t> </a:t>
            </a:r>
          </a:p>
          <a:p>
            <a:r>
              <a:rPr kumimoji="0" lang="en-US" altLang="pt-BR">
                <a:solidFill>
                  <a:schemeClr val="tx1"/>
                </a:solidFill>
              </a:rPr>
              <a:t>Lemma: For all k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 </a:t>
            </a:r>
            <a:r>
              <a:rPr kumimoji="0" lang="en-US" altLang="pt-BR">
                <a:solidFill>
                  <a:schemeClr val="tx1"/>
                </a:solidFill>
              </a:rPr>
              <a:t>0, the (k+2)nd Fibonacci number satisfies</a:t>
            </a:r>
            <a:r>
              <a:rPr kumimoji="0" lang="en-US" altLang="pt-BR">
                <a:solidFill>
                  <a:schemeClr val="folHlink"/>
                </a:solidFill>
              </a:rPr>
              <a:t> </a:t>
            </a:r>
          </a:p>
          <a:p>
            <a:r>
              <a:rPr kumimoji="0" lang="en-US" altLang="pt-BR">
                <a:solidFill>
                  <a:schemeClr val="folHlink"/>
                </a:solidFill>
                <a:latin typeface="Lucida Sans Italic" pitchFamily="1" charset="0"/>
              </a:rPr>
              <a:t>		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altLang="pt-BR" baseline="-25000">
                <a:solidFill>
                  <a:schemeClr val="tx1"/>
                </a:solidFill>
                <a:latin typeface="Lucida Sans Italic" pitchFamily="1" charset="0"/>
              </a:rPr>
              <a:t>k+2</a:t>
            </a:r>
            <a:r>
              <a:rPr kumimoji="0" lang="en-US" altLang="pt-BR">
                <a:solidFill>
                  <a:schemeClr val="tx1"/>
                </a:solidFill>
              </a:rPr>
              <a:t> </a:t>
            </a:r>
            <a:r>
              <a:rPr kumimoji="0" lang="en-US" altLang="pt-BR" sz="2000" baseline="-25000">
                <a:solidFill>
                  <a:schemeClr val="tx1"/>
                </a:solidFill>
              </a:rPr>
              <a:t>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  </a:t>
            </a:r>
            <a:r>
              <a:rPr kumimoji="0" lang="en-US" altLang="pt-BR" sz="2000" baseline="30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 altLang="pt-BR">
                <a:solidFill>
                  <a:schemeClr val="tx1"/>
                </a:solidFill>
              </a:rPr>
              <a:t>, where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  =  (1 + 5) / 2   1.618.</a:t>
            </a:r>
          </a:p>
          <a:p>
            <a:endParaRPr kumimoji="0" lang="en-US" altLang="pt-BR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Lemma: let x be any node in a Fibonacci heap, and k = rank(x), and size(x) the number of nodes in the tree including x.</a:t>
            </a:r>
          </a:p>
          <a:p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Then size(x) 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altLang="pt-BR" baseline="-25000">
                <a:solidFill>
                  <a:schemeClr val="tx1"/>
                </a:solidFill>
                <a:latin typeface="Lucida Sans Italic" pitchFamily="1" charset="0"/>
              </a:rPr>
              <a:t>k+2</a:t>
            </a:r>
            <a:r>
              <a:rPr kumimoji="0" lang="en-US" altLang="pt-BR">
                <a:solidFill>
                  <a:schemeClr val="tx1"/>
                </a:solidFill>
              </a:rPr>
              <a:t> </a:t>
            </a:r>
            <a:r>
              <a:rPr kumimoji="0" lang="en-US" altLang="pt-BR" sz="2000" baseline="-25000">
                <a:solidFill>
                  <a:schemeClr val="tx1"/>
                </a:solidFill>
              </a:rPr>
              <a:t>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  </a:t>
            </a:r>
            <a:r>
              <a:rPr kumimoji="0" lang="en-US" altLang="pt-BR" sz="2000" baseline="30000">
                <a:solidFill>
                  <a:schemeClr val="tx1"/>
                </a:solidFill>
                <a:latin typeface="Lucida Sans Italic" pitchFamily="1" charset="0"/>
              </a:rPr>
              <a:t>k</a:t>
            </a:r>
          </a:p>
          <a:p>
            <a:r>
              <a:rPr kumimoji="0" lang="en-US" altLang="pt-BR" sz="2000" baseline="30000">
                <a:solidFill>
                  <a:schemeClr val="tx1"/>
                </a:solidFill>
                <a:latin typeface="Lucida Sans Italic" pitchFamily="1" charset="0"/>
                <a:sym typeface="Symbol" panose="05050102010706020507" pitchFamily="18" charset="2"/>
              </a:rPr>
              <a:t> 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rank(n)  size(x)   </a:t>
            </a:r>
            <a:r>
              <a:rPr kumimoji="0" lang="en-US" altLang="pt-BR" sz="2000" baseline="30000">
                <a:solidFill>
                  <a:schemeClr val="tx1"/>
                </a:solidFill>
                <a:latin typeface="Lucida Sans Italic" pitchFamily="1" charset="0"/>
              </a:rPr>
              <a:t>k</a:t>
            </a:r>
          </a:p>
          <a:p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K &lt;= log</a:t>
            </a:r>
            <a:r>
              <a:rPr kumimoji="0" lang="en-US" altLang="pt-BR" sz="140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kumimoji="0" lang="en-US" altLang="pt-BR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</a:p>
          <a:p>
            <a:endParaRPr kumimoji="0" lang="en-US" altLang="pt-BR">
              <a:solidFill>
                <a:schemeClr val="tx1"/>
              </a:solidFill>
              <a:sym typeface="Symbol" panose="05050102010706020507" pitchFamily="18" charset="2"/>
            </a:endParaRPr>
          </a:p>
          <a:p>
            <a:endParaRPr kumimoji="0" lang="en-US" altLang="pt-BR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054" name="Left Brace 16">
            <a:extLst>
              <a:ext uri="{FF2B5EF4-FFF2-40B4-BE49-F238E27FC236}">
                <a16:creationId xmlns:a16="http://schemas.microsoft.com/office/drawing/2014/main" id="{414C9D47-B5F3-5405-5928-EE36DEC6FD93}"/>
              </a:ext>
            </a:extLst>
          </p:cNvPr>
          <p:cNvSpPr>
            <a:spLocks/>
          </p:cNvSpPr>
          <p:nvPr/>
        </p:nvSpPr>
        <p:spPr bwMode="auto">
          <a:xfrm>
            <a:off x="1117600" y="1506538"/>
            <a:ext cx="152400" cy="1117600"/>
          </a:xfrm>
          <a:prstGeom prst="leftBrace">
            <a:avLst>
              <a:gd name="adj1" fmla="val 8318"/>
              <a:gd name="adj2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53E4859-5467-CE90-2C1F-4E6448498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0" y="2641600"/>
          <a:ext cx="1951038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31640" progId="Equation.3">
                  <p:embed/>
                </p:oleObj>
              </mc:Choice>
              <mc:Fallback>
                <p:oleObj name="Equation" r:id="rId3" imgW="914400" imgH="431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641600"/>
                        <a:ext cx="1951038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>
            <a:extLst>
              <a:ext uri="{FF2B5EF4-FFF2-40B4-BE49-F238E27FC236}">
                <a16:creationId xmlns:a16="http://schemas.microsoft.com/office/drawing/2014/main" id="{481EF4E8-371B-0338-EFAF-209981FC6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6355C0B-F872-4476-9F11-7D56D6FBA54E}" type="slidenum">
              <a:rPr lang="en-US" altLang="pt-BR" sz="800"/>
              <a:pPr/>
              <a:t>56</a:t>
            </a:fld>
            <a:endParaRPr lang="en-US" altLang="pt-BR" sz="14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5F4E4B4-00E6-47B0-AEAE-B10AA99D2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Bounding the Rank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848987E-6AC9-CA18-80BA-0C81A5229C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305800" cy="5410200"/>
          </a:xfrm>
        </p:spPr>
        <p:txBody>
          <a:bodyPr/>
          <a:lstStyle/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  <a:p>
            <a:r>
              <a:rPr kumimoji="0" lang="en-US" altLang="pt-BR">
                <a:solidFill>
                  <a:schemeClr val="folHlink"/>
                </a:solidFill>
              </a:rPr>
              <a:t>Def.  </a:t>
            </a:r>
            <a:r>
              <a:rPr kumimoji="0" lang="en-US" altLang="pt-BR">
                <a:solidFill>
                  <a:schemeClr val="tx1"/>
                </a:solidFill>
              </a:rPr>
              <a:t>Let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F</a:t>
            </a:r>
            <a:r>
              <a:rPr kumimoji="0" lang="en-US" altLang="pt-BR" baseline="-25000">
                <a:solidFill>
                  <a:schemeClr val="tx1"/>
                </a:solidFill>
                <a:latin typeface="Lucida Sans Italic" pitchFamily="1" charset="0"/>
              </a:rPr>
              <a:t>k</a:t>
            </a:r>
            <a:r>
              <a:rPr kumimoji="0" lang="en-US" altLang="pt-BR">
                <a:solidFill>
                  <a:schemeClr val="tx1"/>
                </a:solidFill>
              </a:rPr>
              <a:t> be smallest possible tree of rank </a:t>
            </a:r>
            <a:r>
              <a:rPr kumimoji="0" lang="en-US" altLang="pt-BR">
                <a:solidFill>
                  <a:schemeClr val="tx1"/>
                </a:solidFill>
                <a:latin typeface="Lucida Sans Italic" pitchFamily="1" charset="0"/>
              </a:rPr>
              <a:t>k</a:t>
            </a:r>
            <a:endParaRPr kumimoji="0" lang="en-US" altLang="pt-BR">
              <a:solidFill>
                <a:schemeClr val="tx1"/>
              </a:solidFill>
            </a:endParaRPr>
          </a:p>
        </p:txBody>
      </p:sp>
      <p:sp>
        <p:nvSpPr>
          <p:cNvPr id="59397" name="Oval 4">
            <a:extLst>
              <a:ext uri="{FF2B5EF4-FFF2-40B4-BE49-F238E27FC236}">
                <a16:creationId xmlns:a16="http://schemas.microsoft.com/office/drawing/2014/main" id="{BAFD8505-18FD-A065-BC37-9E56A4AEB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338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398" name="Oval 5">
            <a:extLst>
              <a:ext uri="{FF2B5EF4-FFF2-40B4-BE49-F238E27FC236}">
                <a16:creationId xmlns:a16="http://schemas.microsoft.com/office/drawing/2014/main" id="{FBC4142B-6AFF-93B8-C8B1-923A8B20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399" name="Oval 6">
            <a:extLst>
              <a:ext uri="{FF2B5EF4-FFF2-40B4-BE49-F238E27FC236}">
                <a16:creationId xmlns:a16="http://schemas.microsoft.com/office/drawing/2014/main" id="{5FAAAF8F-0CB0-C32F-C02D-ACE1176E5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338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00" name="AutoShape 7">
            <a:extLst>
              <a:ext uri="{FF2B5EF4-FFF2-40B4-BE49-F238E27FC236}">
                <a16:creationId xmlns:a16="http://schemas.microsoft.com/office/drawing/2014/main" id="{8C56D510-43CE-09F5-4C33-2C4DF65F59E6}"/>
              </a:ext>
            </a:extLst>
          </p:cNvPr>
          <p:cNvCxnSpPr>
            <a:cxnSpLocks noChangeShapeType="1"/>
            <a:stCxn id="59398" idx="4"/>
            <a:endCxn id="59399" idx="0"/>
          </p:cNvCxnSpPr>
          <p:nvPr/>
        </p:nvCxnSpPr>
        <p:spPr bwMode="auto">
          <a:xfrm>
            <a:off x="2357438" y="340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1" name="Oval 8">
            <a:extLst>
              <a:ext uri="{FF2B5EF4-FFF2-40B4-BE49-F238E27FC236}">
                <a16:creationId xmlns:a16="http://schemas.microsoft.com/office/drawing/2014/main" id="{E424CD95-AEC0-5EA4-85A8-DAD6CD863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02" name="Oval 9">
            <a:extLst>
              <a:ext uri="{FF2B5EF4-FFF2-40B4-BE49-F238E27FC236}">
                <a16:creationId xmlns:a16="http://schemas.microsoft.com/office/drawing/2014/main" id="{7DA66A76-7E3D-AD0A-7D28-ECC16B06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8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03" name="AutoShape 10">
            <a:extLst>
              <a:ext uri="{FF2B5EF4-FFF2-40B4-BE49-F238E27FC236}">
                <a16:creationId xmlns:a16="http://schemas.microsoft.com/office/drawing/2014/main" id="{CC9E4F46-1187-7BFD-8C0E-51152B7FD74A}"/>
              </a:ext>
            </a:extLst>
          </p:cNvPr>
          <p:cNvCxnSpPr>
            <a:cxnSpLocks noChangeShapeType="1"/>
            <a:stCxn id="59401" idx="4"/>
            <a:endCxn id="59402" idx="0"/>
          </p:cNvCxnSpPr>
          <p:nvPr/>
        </p:nvCxnSpPr>
        <p:spPr bwMode="auto">
          <a:xfrm>
            <a:off x="4044950" y="340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4" name="Oval 11">
            <a:extLst>
              <a:ext uri="{FF2B5EF4-FFF2-40B4-BE49-F238E27FC236}">
                <a16:creationId xmlns:a16="http://schemas.microsoft.com/office/drawing/2014/main" id="{2A975714-2087-30F1-47D0-1EC239256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05" name="Oval 12">
            <a:extLst>
              <a:ext uri="{FF2B5EF4-FFF2-40B4-BE49-F238E27FC236}">
                <a16:creationId xmlns:a16="http://schemas.microsoft.com/office/drawing/2014/main" id="{0CDFF602-68FD-BE3A-4B88-D9D79FD2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450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06" name="AutoShape 13">
            <a:extLst>
              <a:ext uri="{FF2B5EF4-FFF2-40B4-BE49-F238E27FC236}">
                <a16:creationId xmlns:a16="http://schemas.microsoft.com/office/drawing/2014/main" id="{97B6D970-7769-4990-B777-CA641F50031C}"/>
              </a:ext>
            </a:extLst>
          </p:cNvPr>
          <p:cNvCxnSpPr>
            <a:cxnSpLocks noChangeShapeType="1"/>
            <a:stCxn id="59404" idx="4"/>
            <a:endCxn id="59405" idx="0"/>
          </p:cNvCxnSpPr>
          <p:nvPr/>
        </p:nvCxnSpPr>
        <p:spPr bwMode="auto">
          <a:xfrm>
            <a:off x="4273550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07" name="Oval 14">
            <a:extLst>
              <a:ext uri="{FF2B5EF4-FFF2-40B4-BE49-F238E27FC236}">
                <a16:creationId xmlns:a16="http://schemas.microsoft.com/office/drawing/2014/main" id="{6305595C-74F1-AEEF-076C-DCDD3DB1A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08" name="AutoShape 15">
            <a:extLst>
              <a:ext uri="{FF2B5EF4-FFF2-40B4-BE49-F238E27FC236}">
                <a16:creationId xmlns:a16="http://schemas.microsoft.com/office/drawing/2014/main" id="{EF4BB7FF-0F9A-93F3-3011-0D6B21DAEC7D}"/>
              </a:ext>
            </a:extLst>
          </p:cNvPr>
          <p:cNvCxnSpPr>
            <a:cxnSpLocks noChangeShapeType="1"/>
            <a:stCxn id="59401" idx="4"/>
            <a:endCxn id="59407" idx="7"/>
          </p:cNvCxnSpPr>
          <p:nvPr/>
        </p:nvCxnSpPr>
        <p:spPr bwMode="auto">
          <a:xfrm flipH="1">
            <a:off x="3843338" y="34036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6">
            <a:extLst>
              <a:ext uri="{FF2B5EF4-FFF2-40B4-BE49-F238E27FC236}">
                <a16:creationId xmlns:a16="http://schemas.microsoft.com/office/drawing/2014/main" id="{D9EB1F4F-FC0C-DB00-3285-954DAE899366}"/>
              </a:ext>
            </a:extLst>
          </p:cNvPr>
          <p:cNvCxnSpPr>
            <a:cxnSpLocks noChangeShapeType="1"/>
            <a:stCxn id="59401" idx="4"/>
            <a:endCxn id="59404" idx="0"/>
          </p:cNvCxnSpPr>
          <p:nvPr/>
        </p:nvCxnSpPr>
        <p:spPr bwMode="auto">
          <a:xfrm>
            <a:off x="4044950" y="3403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0" name="Oval 17">
            <a:extLst>
              <a:ext uri="{FF2B5EF4-FFF2-40B4-BE49-F238E27FC236}">
                <a16:creationId xmlns:a16="http://schemas.microsoft.com/office/drawing/2014/main" id="{46C4C6BA-6060-0758-6EB8-A1DF9D9D7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11" name="Oval 18">
            <a:extLst>
              <a:ext uri="{FF2B5EF4-FFF2-40B4-BE49-F238E27FC236}">
                <a16:creationId xmlns:a16="http://schemas.microsoft.com/office/drawing/2014/main" id="{367B519F-5CC3-483C-D6C9-606D52F5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36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12" name="AutoShape 19">
            <a:extLst>
              <a:ext uri="{FF2B5EF4-FFF2-40B4-BE49-F238E27FC236}">
                <a16:creationId xmlns:a16="http://schemas.microsoft.com/office/drawing/2014/main" id="{B618755E-5DFB-0B94-A951-229D211BBE82}"/>
              </a:ext>
            </a:extLst>
          </p:cNvPr>
          <p:cNvCxnSpPr>
            <a:cxnSpLocks noChangeShapeType="1"/>
            <a:stCxn id="59410" idx="4"/>
            <a:endCxn id="59411" idx="0"/>
          </p:cNvCxnSpPr>
          <p:nvPr/>
        </p:nvCxnSpPr>
        <p:spPr bwMode="auto">
          <a:xfrm>
            <a:off x="5111750" y="340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3" name="Oval 20">
            <a:extLst>
              <a:ext uri="{FF2B5EF4-FFF2-40B4-BE49-F238E27FC236}">
                <a16:creationId xmlns:a16="http://schemas.microsoft.com/office/drawing/2014/main" id="{DE462B96-F6DF-77FF-698C-3BF0BAA82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14" name="Oval 21">
            <a:extLst>
              <a:ext uri="{FF2B5EF4-FFF2-40B4-BE49-F238E27FC236}">
                <a16:creationId xmlns:a16="http://schemas.microsoft.com/office/drawing/2014/main" id="{1D9479E6-B6E2-2554-4A83-3B573256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0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15" name="AutoShape 22">
            <a:extLst>
              <a:ext uri="{FF2B5EF4-FFF2-40B4-BE49-F238E27FC236}">
                <a16:creationId xmlns:a16="http://schemas.microsoft.com/office/drawing/2014/main" id="{9733F5F2-76CF-D553-44F6-9DA6E29EC69A}"/>
              </a:ext>
            </a:extLst>
          </p:cNvPr>
          <p:cNvCxnSpPr>
            <a:cxnSpLocks noChangeShapeType="1"/>
            <a:stCxn id="59413" idx="4"/>
            <a:endCxn id="59414" idx="0"/>
          </p:cNvCxnSpPr>
          <p:nvPr/>
        </p:nvCxnSpPr>
        <p:spPr bwMode="auto">
          <a:xfrm>
            <a:off x="5340350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6" name="Oval 23">
            <a:extLst>
              <a:ext uri="{FF2B5EF4-FFF2-40B4-BE49-F238E27FC236}">
                <a16:creationId xmlns:a16="http://schemas.microsoft.com/office/drawing/2014/main" id="{A2269500-B140-96BE-D9F0-55BAA3F71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17" name="AutoShape 24">
            <a:extLst>
              <a:ext uri="{FF2B5EF4-FFF2-40B4-BE49-F238E27FC236}">
                <a16:creationId xmlns:a16="http://schemas.microsoft.com/office/drawing/2014/main" id="{9A609162-CEBD-1435-FF9A-E3DA6F5C3E15}"/>
              </a:ext>
            </a:extLst>
          </p:cNvPr>
          <p:cNvCxnSpPr>
            <a:cxnSpLocks noChangeShapeType="1"/>
            <a:stCxn id="59410" idx="4"/>
            <a:endCxn id="59416" idx="7"/>
          </p:cNvCxnSpPr>
          <p:nvPr/>
        </p:nvCxnSpPr>
        <p:spPr bwMode="auto">
          <a:xfrm flipH="1">
            <a:off x="4910138" y="34036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8" name="AutoShape 25">
            <a:extLst>
              <a:ext uri="{FF2B5EF4-FFF2-40B4-BE49-F238E27FC236}">
                <a16:creationId xmlns:a16="http://schemas.microsoft.com/office/drawing/2014/main" id="{EFD18C3A-50E5-DA0D-1BCD-F1278F628019}"/>
              </a:ext>
            </a:extLst>
          </p:cNvPr>
          <p:cNvCxnSpPr>
            <a:cxnSpLocks noChangeShapeType="1"/>
            <a:stCxn id="59410" idx="4"/>
            <a:endCxn id="59413" idx="0"/>
          </p:cNvCxnSpPr>
          <p:nvPr/>
        </p:nvCxnSpPr>
        <p:spPr bwMode="auto">
          <a:xfrm>
            <a:off x="5111750" y="3403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19" name="Oval 26">
            <a:extLst>
              <a:ext uri="{FF2B5EF4-FFF2-40B4-BE49-F238E27FC236}">
                <a16:creationId xmlns:a16="http://schemas.microsoft.com/office/drawing/2014/main" id="{613BE46F-15D3-F694-15E0-A95B1D7A7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20" name="AutoShape 27">
            <a:extLst>
              <a:ext uri="{FF2B5EF4-FFF2-40B4-BE49-F238E27FC236}">
                <a16:creationId xmlns:a16="http://schemas.microsoft.com/office/drawing/2014/main" id="{86C9C5FC-AAFA-24EC-CF85-C140ED61F636}"/>
              </a:ext>
            </a:extLst>
          </p:cNvPr>
          <p:cNvCxnSpPr>
            <a:cxnSpLocks noChangeShapeType="1"/>
            <a:stCxn id="59410" idx="4"/>
            <a:endCxn id="59419" idx="0"/>
          </p:cNvCxnSpPr>
          <p:nvPr/>
        </p:nvCxnSpPr>
        <p:spPr bwMode="auto">
          <a:xfrm>
            <a:off x="5111750" y="3403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1" name="Oval 28">
            <a:extLst>
              <a:ext uri="{FF2B5EF4-FFF2-40B4-BE49-F238E27FC236}">
                <a16:creationId xmlns:a16="http://schemas.microsoft.com/office/drawing/2014/main" id="{B1209B8E-C2FD-8E4F-011E-87053B745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7538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22" name="Oval 29">
            <a:extLst>
              <a:ext uri="{FF2B5EF4-FFF2-40B4-BE49-F238E27FC236}">
                <a16:creationId xmlns:a16="http://schemas.microsoft.com/office/drawing/2014/main" id="{D9A0A6B7-6813-4DFC-A97A-090B3F4E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1838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23" name="AutoShape 30">
            <a:extLst>
              <a:ext uri="{FF2B5EF4-FFF2-40B4-BE49-F238E27FC236}">
                <a16:creationId xmlns:a16="http://schemas.microsoft.com/office/drawing/2014/main" id="{DD0363E8-14E2-621B-9D54-EDCA3D961837}"/>
              </a:ext>
            </a:extLst>
          </p:cNvPr>
          <p:cNvCxnSpPr>
            <a:cxnSpLocks noChangeShapeType="1"/>
            <a:stCxn id="59421" idx="4"/>
            <a:endCxn id="59422" idx="0"/>
          </p:cNvCxnSpPr>
          <p:nvPr/>
        </p:nvCxnSpPr>
        <p:spPr bwMode="auto">
          <a:xfrm>
            <a:off x="3195638" y="34036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4" name="Oval 31">
            <a:extLst>
              <a:ext uri="{FF2B5EF4-FFF2-40B4-BE49-F238E27FC236}">
                <a16:creationId xmlns:a16="http://schemas.microsoft.com/office/drawing/2014/main" id="{72272255-7266-68B6-E487-CCE93B36C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3238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25" name="AutoShape 32">
            <a:extLst>
              <a:ext uri="{FF2B5EF4-FFF2-40B4-BE49-F238E27FC236}">
                <a16:creationId xmlns:a16="http://schemas.microsoft.com/office/drawing/2014/main" id="{EA6B6BC6-3F11-8E74-88BF-0AA298745E36}"/>
              </a:ext>
            </a:extLst>
          </p:cNvPr>
          <p:cNvCxnSpPr>
            <a:cxnSpLocks noChangeShapeType="1"/>
            <a:stCxn id="59421" idx="4"/>
            <a:endCxn id="59424" idx="0"/>
          </p:cNvCxnSpPr>
          <p:nvPr/>
        </p:nvCxnSpPr>
        <p:spPr bwMode="auto">
          <a:xfrm flipH="1">
            <a:off x="3081338" y="3403600"/>
            <a:ext cx="1143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6" name="Oval 33">
            <a:extLst>
              <a:ext uri="{FF2B5EF4-FFF2-40B4-BE49-F238E27FC236}">
                <a16:creationId xmlns:a16="http://schemas.microsoft.com/office/drawing/2014/main" id="{A7747EE3-9165-BA29-887D-D7F52E8B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27" name="AutoShape 34">
            <a:extLst>
              <a:ext uri="{FF2B5EF4-FFF2-40B4-BE49-F238E27FC236}">
                <a16:creationId xmlns:a16="http://schemas.microsoft.com/office/drawing/2014/main" id="{4FD8125C-0083-294B-A40D-7F0B57FE14D5}"/>
              </a:ext>
            </a:extLst>
          </p:cNvPr>
          <p:cNvCxnSpPr>
            <a:cxnSpLocks noChangeShapeType="1"/>
            <a:stCxn id="59419" idx="4"/>
            <a:endCxn id="59426" idx="0"/>
          </p:cNvCxnSpPr>
          <p:nvPr/>
        </p:nvCxnSpPr>
        <p:spPr bwMode="auto">
          <a:xfrm>
            <a:off x="5645150" y="3784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28" name="Oval 35">
            <a:extLst>
              <a:ext uri="{FF2B5EF4-FFF2-40B4-BE49-F238E27FC236}">
                <a16:creationId xmlns:a16="http://schemas.microsoft.com/office/drawing/2014/main" id="{BC89A999-79E7-CF1D-9DA3-825C21B93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7050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29" name="AutoShape 36">
            <a:extLst>
              <a:ext uri="{FF2B5EF4-FFF2-40B4-BE49-F238E27FC236}">
                <a16:creationId xmlns:a16="http://schemas.microsoft.com/office/drawing/2014/main" id="{CD9EBB67-3504-7758-FFC2-34FB81B6E5B7}"/>
              </a:ext>
            </a:extLst>
          </p:cNvPr>
          <p:cNvCxnSpPr>
            <a:cxnSpLocks noChangeShapeType="1"/>
            <a:stCxn id="59419" idx="4"/>
            <a:endCxn id="59428" idx="0"/>
          </p:cNvCxnSpPr>
          <p:nvPr/>
        </p:nvCxnSpPr>
        <p:spPr bwMode="auto">
          <a:xfrm>
            <a:off x="5645150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0" name="Oval 37">
            <a:extLst>
              <a:ext uri="{FF2B5EF4-FFF2-40B4-BE49-F238E27FC236}">
                <a16:creationId xmlns:a16="http://schemas.microsoft.com/office/drawing/2014/main" id="{31A0CC48-7AB8-4230-193E-66EEBF145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3327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31" name="Oval 38">
            <a:extLst>
              <a:ext uri="{FF2B5EF4-FFF2-40B4-BE49-F238E27FC236}">
                <a16:creationId xmlns:a16="http://schemas.microsoft.com/office/drawing/2014/main" id="{F104BA7D-37E8-D92C-8C66-9F12D4228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225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32" name="AutoShape 39">
            <a:extLst>
              <a:ext uri="{FF2B5EF4-FFF2-40B4-BE49-F238E27FC236}">
                <a16:creationId xmlns:a16="http://schemas.microsoft.com/office/drawing/2014/main" id="{3430510F-8BBF-00A0-3DBC-387ED34F674C}"/>
              </a:ext>
            </a:extLst>
          </p:cNvPr>
          <p:cNvCxnSpPr>
            <a:cxnSpLocks noChangeShapeType="1"/>
            <a:stCxn id="59430" idx="4"/>
            <a:endCxn id="59431" idx="0"/>
          </p:cNvCxnSpPr>
          <p:nvPr/>
        </p:nvCxnSpPr>
        <p:spPr bwMode="auto">
          <a:xfrm>
            <a:off x="6537325" y="3403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3" name="Oval 40">
            <a:extLst>
              <a:ext uri="{FF2B5EF4-FFF2-40B4-BE49-F238E27FC236}">
                <a16:creationId xmlns:a16="http://schemas.microsoft.com/office/drawing/2014/main" id="{66671C46-C2FD-C77D-065E-0F8353D53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34" name="Oval 41">
            <a:extLst>
              <a:ext uri="{FF2B5EF4-FFF2-40B4-BE49-F238E27FC236}">
                <a16:creationId xmlns:a16="http://schemas.microsoft.com/office/drawing/2014/main" id="{D8CD39D9-0BB8-CA1F-B25C-3583C9F1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7825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35" name="AutoShape 42">
            <a:extLst>
              <a:ext uri="{FF2B5EF4-FFF2-40B4-BE49-F238E27FC236}">
                <a16:creationId xmlns:a16="http://schemas.microsoft.com/office/drawing/2014/main" id="{40D9730E-F8CC-1780-6FD9-2D6DF77591F0}"/>
              </a:ext>
            </a:extLst>
          </p:cNvPr>
          <p:cNvCxnSpPr>
            <a:cxnSpLocks noChangeShapeType="1"/>
            <a:stCxn id="59433" idx="4"/>
            <a:endCxn id="59434" idx="0"/>
          </p:cNvCxnSpPr>
          <p:nvPr/>
        </p:nvCxnSpPr>
        <p:spPr bwMode="auto">
          <a:xfrm>
            <a:off x="6765925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6" name="Oval 43">
            <a:extLst>
              <a:ext uri="{FF2B5EF4-FFF2-40B4-BE49-F238E27FC236}">
                <a16:creationId xmlns:a16="http://schemas.microsoft.com/office/drawing/2014/main" id="{87517B87-488C-B0FC-1601-62B556570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37" name="AutoShape 44">
            <a:extLst>
              <a:ext uri="{FF2B5EF4-FFF2-40B4-BE49-F238E27FC236}">
                <a16:creationId xmlns:a16="http://schemas.microsoft.com/office/drawing/2014/main" id="{D42704F1-5662-F181-5508-B36C98B31F5E}"/>
              </a:ext>
            </a:extLst>
          </p:cNvPr>
          <p:cNvCxnSpPr>
            <a:cxnSpLocks noChangeShapeType="1"/>
            <a:stCxn id="59430" idx="4"/>
            <a:endCxn id="59436" idx="7"/>
          </p:cNvCxnSpPr>
          <p:nvPr/>
        </p:nvCxnSpPr>
        <p:spPr bwMode="auto">
          <a:xfrm flipH="1">
            <a:off x="6335713" y="3403600"/>
            <a:ext cx="201612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AutoShape 45">
            <a:extLst>
              <a:ext uri="{FF2B5EF4-FFF2-40B4-BE49-F238E27FC236}">
                <a16:creationId xmlns:a16="http://schemas.microsoft.com/office/drawing/2014/main" id="{9A85D0C7-2449-264C-59DB-33A035DD011F}"/>
              </a:ext>
            </a:extLst>
          </p:cNvPr>
          <p:cNvCxnSpPr>
            <a:cxnSpLocks noChangeShapeType="1"/>
            <a:stCxn id="59430" idx="4"/>
            <a:endCxn id="59433" idx="0"/>
          </p:cNvCxnSpPr>
          <p:nvPr/>
        </p:nvCxnSpPr>
        <p:spPr bwMode="auto">
          <a:xfrm>
            <a:off x="6537325" y="3403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Oval 46">
            <a:extLst>
              <a:ext uri="{FF2B5EF4-FFF2-40B4-BE49-F238E27FC236}">
                <a16:creationId xmlns:a16="http://schemas.microsoft.com/office/drawing/2014/main" id="{03D82611-20A6-24A8-C747-DB563B12E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40" name="AutoShape 47">
            <a:extLst>
              <a:ext uri="{FF2B5EF4-FFF2-40B4-BE49-F238E27FC236}">
                <a16:creationId xmlns:a16="http://schemas.microsoft.com/office/drawing/2014/main" id="{1714AA7E-838A-76DA-653F-64B3012B278C}"/>
              </a:ext>
            </a:extLst>
          </p:cNvPr>
          <p:cNvCxnSpPr>
            <a:cxnSpLocks noChangeShapeType="1"/>
            <a:stCxn id="59430" idx="4"/>
            <a:endCxn id="59439" idx="0"/>
          </p:cNvCxnSpPr>
          <p:nvPr/>
        </p:nvCxnSpPr>
        <p:spPr bwMode="auto">
          <a:xfrm>
            <a:off x="6537325" y="3403600"/>
            <a:ext cx="533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1" name="Oval 48">
            <a:extLst>
              <a:ext uri="{FF2B5EF4-FFF2-40B4-BE49-F238E27FC236}">
                <a16:creationId xmlns:a16="http://schemas.microsoft.com/office/drawing/2014/main" id="{22FD0FF5-DCDB-E03E-3397-BF881E96C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225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42" name="AutoShape 49">
            <a:extLst>
              <a:ext uri="{FF2B5EF4-FFF2-40B4-BE49-F238E27FC236}">
                <a16:creationId xmlns:a16="http://schemas.microsoft.com/office/drawing/2014/main" id="{2F3EABF2-5278-7134-FC9D-6B6AC61C1CFB}"/>
              </a:ext>
            </a:extLst>
          </p:cNvPr>
          <p:cNvCxnSpPr>
            <a:cxnSpLocks noChangeShapeType="1"/>
            <a:stCxn id="59439" idx="4"/>
            <a:endCxn id="59441" idx="0"/>
          </p:cNvCxnSpPr>
          <p:nvPr/>
        </p:nvCxnSpPr>
        <p:spPr bwMode="auto">
          <a:xfrm>
            <a:off x="7070725" y="3784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3" name="Oval 50">
            <a:extLst>
              <a:ext uri="{FF2B5EF4-FFF2-40B4-BE49-F238E27FC236}">
                <a16:creationId xmlns:a16="http://schemas.microsoft.com/office/drawing/2014/main" id="{31D8926F-85B6-80E8-7736-4C0B64F18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625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44" name="AutoShape 51">
            <a:extLst>
              <a:ext uri="{FF2B5EF4-FFF2-40B4-BE49-F238E27FC236}">
                <a16:creationId xmlns:a16="http://schemas.microsoft.com/office/drawing/2014/main" id="{2ADAC53C-9840-7F2D-7747-ED04F0ED70CC}"/>
              </a:ext>
            </a:extLst>
          </p:cNvPr>
          <p:cNvCxnSpPr>
            <a:cxnSpLocks noChangeShapeType="1"/>
            <a:stCxn id="59439" idx="4"/>
            <a:endCxn id="59443" idx="0"/>
          </p:cNvCxnSpPr>
          <p:nvPr/>
        </p:nvCxnSpPr>
        <p:spPr bwMode="auto">
          <a:xfrm>
            <a:off x="7070725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5" name="Oval 52">
            <a:extLst>
              <a:ext uri="{FF2B5EF4-FFF2-40B4-BE49-F238E27FC236}">
                <a16:creationId xmlns:a16="http://schemas.microsoft.com/office/drawing/2014/main" id="{798F0FF5-B922-C153-6EE3-3E951B88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3708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46" name="Oval 53">
            <a:extLst>
              <a:ext uri="{FF2B5EF4-FFF2-40B4-BE49-F238E27FC236}">
                <a16:creationId xmlns:a16="http://schemas.microsoft.com/office/drawing/2014/main" id="{0943585E-856D-B875-38F7-2F132DFC8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738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47" name="AutoShape 54">
            <a:extLst>
              <a:ext uri="{FF2B5EF4-FFF2-40B4-BE49-F238E27FC236}">
                <a16:creationId xmlns:a16="http://schemas.microsoft.com/office/drawing/2014/main" id="{19E6A10B-9D45-C72A-E821-D513F1E6640A}"/>
              </a:ext>
            </a:extLst>
          </p:cNvPr>
          <p:cNvCxnSpPr>
            <a:cxnSpLocks noChangeShapeType="1"/>
            <a:stCxn id="59445" idx="4"/>
            <a:endCxn id="59446" idx="0"/>
          </p:cNvCxnSpPr>
          <p:nvPr/>
        </p:nvCxnSpPr>
        <p:spPr bwMode="auto">
          <a:xfrm>
            <a:off x="7843838" y="3784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48" name="Oval 55">
            <a:extLst>
              <a:ext uri="{FF2B5EF4-FFF2-40B4-BE49-F238E27FC236}">
                <a16:creationId xmlns:a16="http://schemas.microsoft.com/office/drawing/2014/main" id="{E4C6CB2E-457B-F692-7D1B-520371F9F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38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sp>
        <p:nvSpPr>
          <p:cNvPr id="59449" name="Oval 56">
            <a:extLst>
              <a:ext uri="{FF2B5EF4-FFF2-40B4-BE49-F238E27FC236}">
                <a16:creationId xmlns:a16="http://schemas.microsoft.com/office/drawing/2014/main" id="{7B9CD1D9-0542-3ACB-AE5E-633ACA892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38" y="4470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50" name="AutoShape 57">
            <a:extLst>
              <a:ext uri="{FF2B5EF4-FFF2-40B4-BE49-F238E27FC236}">
                <a16:creationId xmlns:a16="http://schemas.microsoft.com/office/drawing/2014/main" id="{25BB5A42-2B2D-6E67-AA60-D67A17E2665D}"/>
              </a:ext>
            </a:extLst>
          </p:cNvPr>
          <p:cNvCxnSpPr>
            <a:cxnSpLocks noChangeShapeType="1"/>
            <a:stCxn id="59448" idx="4"/>
            <a:endCxn id="59449" idx="0"/>
          </p:cNvCxnSpPr>
          <p:nvPr/>
        </p:nvCxnSpPr>
        <p:spPr bwMode="auto">
          <a:xfrm>
            <a:off x="8072438" y="4165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51" name="Oval 58">
            <a:extLst>
              <a:ext uri="{FF2B5EF4-FFF2-40B4-BE49-F238E27FC236}">
                <a16:creationId xmlns:a16="http://schemas.microsoft.com/office/drawing/2014/main" id="{F4D964DB-C778-9806-C2C7-CCB8B504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7138" y="4089400"/>
            <a:ext cx="76200" cy="7620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pt-BR" altLang="pt-BR"/>
          </a:p>
        </p:txBody>
      </p:sp>
      <p:cxnSp>
        <p:nvCxnSpPr>
          <p:cNvPr id="59452" name="AutoShape 59">
            <a:extLst>
              <a:ext uri="{FF2B5EF4-FFF2-40B4-BE49-F238E27FC236}">
                <a16:creationId xmlns:a16="http://schemas.microsoft.com/office/drawing/2014/main" id="{ED373CFB-CBEC-54D9-050A-3F9ED36D8C27}"/>
              </a:ext>
            </a:extLst>
          </p:cNvPr>
          <p:cNvCxnSpPr>
            <a:cxnSpLocks noChangeShapeType="1"/>
            <a:stCxn id="59445" idx="4"/>
            <a:endCxn id="59451" idx="7"/>
          </p:cNvCxnSpPr>
          <p:nvPr/>
        </p:nvCxnSpPr>
        <p:spPr bwMode="auto">
          <a:xfrm flipH="1">
            <a:off x="7642225" y="3784600"/>
            <a:ext cx="201613" cy="3159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53" name="AutoShape 60">
            <a:extLst>
              <a:ext uri="{FF2B5EF4-FFF2-40B4-BE49-F238E27FC236}">
                <a16:creationId xmlns:a16="http://schemas.microsoft.com/office/drawing/2014/main" id="{490D83A8-3420-CBA2-843B-4B28D747A743}"/>
              </a:ext>
            </a:extLst>
          </p:cNvPr>
          <p:cNvCxnSpPr>
            <a:cxnSpLocks noChangeShapeType="1"/>
            <a:stCxn id="59445" idx="4"/>
            <a:endCxn id="59448" idx="0"/>
          </p:cNvCxnSpPr>
          <p:nvPr/>
        </p:nvCxnSpPr>
        <p:spPr bwMode="auto">
          <a:xfrm>
            <a:off x="7843838" y="3784600"/>
            <a:ext cx="228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54" name="AutoShape 61">
            <a:extLst>
              <a:ext uri="{FF2B5EF4-FFF2-40B4-BE49-F238E27FC236}">
                <a16:creationId xmlns:a16="http://schemas.microsoft.com/office/drawing/2014/main" id="{5B86A5BE-B914-06B9-C553-D345C0A43205}"/>
              </a:ext>
            </a:extLst>
          </p:cNvPr>
          <p:cNvCxnSpPr>
            <a:cxnSpLocks noChangeShapeType="1"/>
            <a:stCxn id="59430" idx="4"/>
            <a:endCxn id="59445" idx="0"/>
          </p:cNvCxnSpPr>
          <p:nvPr/>
        </p:nvCxnSpPr>
        <p:spPr bwMode="auto">
          <a:xfrm>
            <a:off x="6537325" y="3403600"/>
            <a:ext cx="1306513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55" name="Rectangle 62">
            <a:extLst>
              <a:ext uri="{FF2B5EF4-FFF2-40B4-BE49-F238E27FC236}">
                <a16:creationId xmlns:a16="http://schemas.microsoft.com/office/drawing/2014/main" id="{C7248797-C1BD-CB5E-A742-B51F5507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38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0</a:t>
            </a:r>
            <a:endParaRPr lang="en-US" altLang="pt-BR"/>
          </a:p>
        </p:txBody>
      </p:sp>
      <p:sp>
        <p:nvSpPr>
          <p:cNvPr id="59456" name="Rectangle 63">
            <a:extLst>
              <a:ext uri="{FF2B5EF4-FFF2-40B4-BE49-F238E27FC236}">
                <a16:creationId xmlns:a16="http://schemas.microsoft.com/office/drawing/2014/main" id="{D4369F28-DCD4-8C2B-9BCD-17E60E6FA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38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1</a:t>
            </a:r>
            <a:endParaRPr lang="en-US" altLang="pt-BR"/>
          </a:p>
        </p:txBody>
      </p:sp>
      <p:sp>
        <p:nvSpPr>
          <p:cNvPr id="59457" name="Rectangle 64">
            <a:extLst>
              <a:ext uri="{FF2B5EF4-FFF2-40B4-BE49-F238E27FC236}">
                <a16:creationId xmlns:a16="http://schemas.microsoft.com/office/drawing/2014/main" id="{5CCBBE0B-E018-800A-D11B-29A755C72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7838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2</a:t>
            </a:r>
            <a:endParaRPr lang="en-US" altLang="pt-BR"/>
          </a:p>
        </p:txBody>
      </p:sp>
      <p:sp>
        <p:nvSpPr>
          <p:cNvPr id="59458" name="Rectangle 65">
            <a:extLst>
              <a:ext uri="{FF2B5EF4-FFF2-40B4-BE49-F238E27FC236}">
                <a16:creationId xmlns:a16="http://schemas.microsoft.com/office/drawing/2014/main" id="{BE99900A-977A-D431-1204-F791621C7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3</a:t>
            </a:r>
            <a:endParaRPr lang="en-US" altLang="pt-BR"/>
          </a:p>
        </p:txBody>
      </p:sp>
      <p:sp>
        <p:nvSpPr>
          <p:cNvPr id="59459" name="Rectangle 66">
            <a:extLst>
              <a:ext uri="{FF2B5EF4-FFF2-40B4-BE49-F238E27FC236}">
                <a16:creationId xmlns:a16="http://schemas.microsoft.com/office/drawing/2014/main" id="{CD421B40-8995-E36B-87C2-41C9FD94B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4</a:t>
            </a:r>
            <a:endParaRPr lang="en-US" altLang="pt-BR"/>
          </a:p>
        </p:txBody>
      </p:sp>
      <p:sp>
        <p:nvSpPr>
          <p:cNvPr id="59460" name="Rectangle 67">
            <a:extLst>
              <a:ext uri="{FF2B5EF4-FFF2-40B4-BE49-F238E27FC236}">
                <a16:creationId xmlns:a16="http://schemas.microsoft.com/office/drawing/2014/main" id="{B4FA6CCC-3C53-5EDE-2275-52B78119C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9525" y="2946400"/>
            <a:ext cx="330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latin typeface="Lucida Sans Italic" pitchFamily="1" charset="0"/>
              </a:rPr>
              <a:t>F</a:t>
            </a:r>
            <a:r>
              <a:rPr lang="en-US" altLang="pt-BR" baseline="-25000"/>
              <a:t>5</a:t>
            </a:r>
            <a:endParaRPr lang="en-US" altLang="pt-BR"/>
          </a:p>
        </p:txBody>
      </p:sp>
      <p:sp>
        <p:nvSpPr>
          <p:cNvPr id="152644" name="Rectangle 68">
            <a:extLst>
              <a:ext uri="{FF2B5EF4-FFF2-40B4-BE49-F238E27FC236}">
                <a16:creationId xmlns:a16="http://schemas.microsoft.com/office/drawing/2014/main" id="{F4D5B4FF-4E71-11F8-0F8B-F6FA634F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463" y="46291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2645" name="Rectangle 69">
            <a:extLst>
              <a:ext uri="{FF2B5EF4-FFF2-40B4-BE49-F238E27FC236}">
                <a16:creationId xmlns:a16="http://schemas.microsoft.com/office/drawing/2014/main" id="{7712AB37-2A28-6175-40C3-BFA4D9252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9163" y="46291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52646" name="Rectangle 70">
            <a:extLst>
              <a:ext uri="{FF2B5EF4-FFF2-40B4-BE49-F238E27FC236}">
                <a16:creationId xmlns:a16="http://schemas.microsoft.com/office/drawing/2014/main" id="{5A24D25E-6376-2AFB-9860-8CFC34D02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629150"/>
            <a:ext cx="296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52647" name="Rectangle 71">
            <a:extLst>
              <a:ext uri="{FF2B5EF4-FFF2-40B4-BE49-F238E27FC236}">
                <a16:creationId xmlns:a16="http://schemas.microsoft.com/office/drawing/2014/main" id="{C1A7029C-FA23-F890-DE67-2C294DC06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6291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5</a:t>
            </a:r>
          </a:p>
        </p:txBody>
      </p:sp>
      <p:sp>
        <p:nvSpPr>
          <p:cNvPr id="152648" name="Rectangle 72">
            <a:extLst>
              <a:ext uri="{FF2B5EF4-FFF2-40B4-BE49-F238E27FC236}">
                <a16:creationId xmlns:a16="http://schemas.microsoft.com/office/drawing/2014/main" id="{6B3D3D70-2700-E437-2515-A501CE34E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350" y="4629150"/>
            <a:ext cx="29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8</a:t>
            </a:r>
          </a:p>
        </p:txBody>
      </p:sp>
      <p:sp>
        <p:nvSpPr>
          <p:cNvPr id="152649" name="Rectangle 73">
            <a:extLst>
              <a:ext uri="{FF2B5EF4-FFF2-40B4-BE49-F238E27FC236}">
                <a16:creationId xmlns:a16="http://schemas.microsoft.com/office/drawing/2014/main" id="{112F589D-E306-17C1-421F-4200F3DED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050" y="4629150"/>
            <a:ext cx="40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 sz="1400">
                <a:solidFill>
                  <a:schemeClr val="accent1"/>
                </a:solidFill>
              </a:rPr>
              <a:t>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44" grpId="0"/>
      <p:bldP spid="152645" grpId="0"/>
      <p:bldP spid="152646" grpId="0"/>
      <p:bldP spid="152647" grpId="0"/>
      <p:bldP spid="152648" grpId="0"/>
      <p:bldP spid="1526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>
            <a:extLst>
              <a:ext uri="{FF2B5EF4-FFF2-40B4-BE49-F238E27FC236}">
                <a16:creationId xmlns:a16="http://schemas.microsoft.com/office/drawing/2014/main" id="{7F320546-9037-D48F-8E2C-95D1BD2D5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ABD8BF42-40D5-497C-98BC-02AF26CEAB82}" type="slidenum">
              <a:rPr lang="en-US" altLang="pt-BR" sz="800"/>
              <a:pPr/>
              <a:t>6</a:t>
            </a:fld>
            <a:endParaRPr lang="en-US" altLang="pt-BR" sz="1400"/>
          </a:p>
        </p:txBody>
      </p:sp>
      <p:sp>
        <p:nvSpPr>
          <p:cNvPr id="10243" name="Oval 2">
            <a:extLst>
              <a:ext uri="{FF2B5EF4-FFF2-40B4-BE49-F238E27FC236}">
                <a16:creationId xmlns:a16="http://schemas.microsoft.com/office/drawing/2014/main" id="{32145D45-37BE-D0D6-A5ED-9372A4F240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0244" name="AutoShape 3">
            <a:extLst>
              <a:ext uri="{FF2B5EF4-FFF2-40B4-BE49-F238E27FC236}">
                <a16:creationId xmlns:a16="http://schemas.microsoft.com/office/drawing/2014/main" id="{85A51D8B-0E5D-8FBC-AB81-F47FBBCDA8A2}"/>
              </a:ext>
            </a:extLst>
          </p:cNvPr>
          <p:cNvCxnSpPr>
            <a:cxnSpLocks noChangeShapeType="1"/>
            <a:stCxn id="10266" idx="2"/>
            <a:endCxn id="10243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5" name="Oval 4">
            <a:extLst>
              <a:ext uri="{FF2B5EF4-FFF2-40B4-BE49-F238E27FC236}">
                <a16:creationId xmlns:a16="http://schemas.microsoft.com/office/drawing/2014/main" id="{B5640D16-B5B2-B021-5269-9FFE1558A4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0246" name="AutoShape 5">
            <a:extLst>
              <a:ext uri="{FF2B5EF4-FFF2-40B4-BE49-F238E27FC236}">
                <a16:creationId xmlns:a16="http://schemas.microsoft.com/office/drawing/2014/main" id="{AF8BB308-EA32-C9E8-AA48-E089792B0830}"/>
              </a:ext>
            </a:extLst>
          </p:cNvPr>
          <p:cNvCxnSpPr>
            <a:cxnSpLocks noChangeShapeType="1"/>
            <a:stCxn id="10243" idx="2"/>
            <a:endCxn id="10245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47" name="Oval 6">
            <a:extLst>
              <a:ext uri="{FF2B5EF4-FFF2-40B4-BE49-F238E27FC236}">
                <a16:creationId xmlns:a16="http://schemas.microsoft.com/office/drawing/2014/main" id="{609B7015-49DF-C533-22D4-36B6F595A4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0248" name="Oval 7">
            <a:extLst>
              <a:ext uri="{FF2B5EF4-FFF2-40B4-BE49-F238E27FC236}">
                <a16:creationId xmlns:a16="http://schemas.microsoft.com/office/drawing/2014/main" id="{F4657C01-FAFE-EA12-88AA-88BADE34A3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0249" name="AutoShape 8">
            <a:extLst>
              <a:ext uri="{FF2B5EF4-FFF2-40B4-BE49-F238E27FC236}">
                <a16:creationId xmlns:a16="http://schemas.microsoft.com/office/drawing/2014/main" id="{0BF75EEF-6627-2600-E748-C3EF268ED4C9}"/>
              </a:ext>
            </a:extLst>
          </p:cNvPr>
          <p:cNvCxnSpPr>
            <a:cxnSpLocks noChangeShapeType="1"/>
            <a:stCxn id="10247" idx="0"/>
            <a:endCxn id="10248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0" name="AutoShape 9">
            <a:extLst>
              <a:ext uri="{FF2B5EF4-FFF2-40B4-BE49-F238E27FC236}">
                <a16:creationId xmlns:a16="http://schemas.microsoft.com/office/drawing/2014/main" id="{E44AE347-7D86-3BC4-EB4D-32C386CCA1B9}"/>
              </a:ext>
            </a:extLst>
          </p:cNvPr>
          <p:cNvCxnSpPr>
            <a:cxnSpLocks noChangeShapeType="1"/>
            <a:stCxn id="10257" idx="2"/>
            <a:endCxn id="10248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1" name="Oval 10">
            <a:extLst>
              <a:ext uri="{FF2B5EF4-FFF2-40B4-BE49-F238E27FC236}">
                <a16:creationId xmlns:a16="http://schemas.microsoft.com/office/drawing/2014/main" id="{9D2195FD-3247-4E98-7568-2B05D94F6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0252" name="Oval 11">
            <a:extLst>
              <a:ext uri="{FF2B5EF4-FFF2-40B4-BE49-F238E27FC236}">
                <a16:creationId xmlns:a16="http://schemas.microsoft.com/office/drawing/2014/main" id="{24505814-E949-F8A1-7703-DDCEBCD9ED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0253" name="AutoShape 12">
            <a:extLst>
              <a:ext uri="{FF2B5EF4-FFF2-40B4-BE49-F238E27FC236}">
                <a16:creationId xmlns:a16="http://schemas.microsoft.com/office/drawing/2014/main" id="{EB88C5E8-257A-5F69-4ADE-81E39DC16585}"/>
              </a:ext>
            </a:extLst>
          </p:cNvPr>
          <p:cNvCxnSpPr>
            <a:cxnSpLocks noChangeShapeType="1"/>
            <a:stCxn id="10251" idx="0"/>
            <a:endCxn id="10252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4" name="Oval 13">
            <a:extLst>
              <a:ext uri="{FF2B5EF4-FFF2-40B4-BE49-F238E27FC236}">
                <a16:creationId xmlns:a16="http://schemas.microsoft.com/office/drawing/2014/main" id="{31662878-188F-10A8-FC2A-46D63139C8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0255" name="AutoShape 14">
            <a:extLst>
              <a:ext uri="{FF2B5EF4-FFF2-40B4-BE49-F238E27FC236}">
                <a16:creationId xmlns:a16="http://schemas.microsoft.com/office/drawing/2014/main" id="{A680C6A1-2DDF-903D-25EF-2D5693A62D74}"/>
              </a:ext>
            </a:extLst>
          </p:cNvPr>
          <p:cNvCxnSpPr>
            <a:cxnSpLocks noChangeShapeType="1"/>
            <a:stCxn id="10254" idx="0"/>
            <a:endCxn id="10257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56" name="AutoShape 15">
            <a:extLst>
              <a:ext uri="{FF2B5EF4-FFF2-40B4-BE49-F238E27FC236}">
                <a16:creationId xmlns:a16="http://schemas.microsoft.com/office/drawing/2014/main" id="{586000DB-D371-66D8-5778-F0DFE8E4296B}"/>
              </a:ext>
            </a:extLst>
          </p:cNvPr>
          <p:cNvCxnSpPr>
            <a:cxnSpLocks noChangeShapeType="1"/>
            <a:stCxn id="10252" idx="7"/>
            <a:endCxn id="10257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7" name="Oval 16">
            <a:extLst>
              <a:ext uri="{FF2B5EF4-FFF2-40B4-BE49-F238E27FC236}">
                <a16:creationId xmlns:a16="http://schemas.microsoft.com/office/drawing/2014/main" id="{089DDB1C-B254-9328-8AD8-5A6C290F00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0258" name="AutoShape 17">
            <a:extLst>
              <a:ext uri="{FF2B5EF4-FFF2-40B4-BE49-F238E27FC236}">
                <a16:creationId xmlns:a16="http://schemas.microsoft.com/office/drawing/2014/main" id="{8E655080-3D7C-CA73-77A0-6F2F812B8458}"/>
              </a:ext>
            </a:extLst>
          </p:cNvPr>
          <p:cNvCxnSpPr>
            <a:cxnSpLocks noChangeShapeType="1"/>
            <a:stCxn id="10257" idx="6"/>
            <a:endCxn id="10245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59" name="Text Box 18">
            <a:extLst>
              <a:ext uri="{FF2B5EF4-FFF2-40B4-BE49-F238E27FC236}">
                <a16:creationId xmlns:a16="http://schemas.microsoft.com/office/drawing/2014/main" id="{6ACF25AD-A850-3902-797C-F245A30D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0260" name="Oval 19">
            <a:extLst>
              <a:ext uri="{FF2B5EF4-FFF2-40B4-BE49-F238E27FC236}">
                <a16:creationId xmlns:a16="http://schemas.microsoft.com/office/drawing/2014/main" id="{4FCFCD19-EEC8-4772-68FF-25DDC5901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0261" name="AutoShape 20">
            <a:extLst>
              <a:ext uri="{FF2B5EF4-FFF2-40B4-BE49-F238E27FC236}">
                <a16:creationId xmlns:a16="http://schemas.microsoft.com/office/drawing/2014/main" id="{AA441F50-F8F9-5E38-7428-BE74DC1072F5}"/>
              </a:ext>
            </a:extLst>
          </p:cNvPr>
          <p:cNvCxnSpPr>
            <a:cxnSpLocks noChangeShapeType="1"/>
            <a:stCxn id="10260" idx="0"/>
            <a:endCxn id="10264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2" name="Oval 21">
            <a:extLst>
              <a:ext uri="{FF2B5EF4-FFF2-40B4-BE49-F238E27FC236}">
                <a16:creationId xmlns:a16="http://schemas.microsoft.com/office/drawing/2014/main" id="{46364796-CB08-3D32-7465-DAD12FB34D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0263" name="AutoShape 22">
            <a:extLst>
              <a:ext uri="{FF2B5EF4-FFF2-40B4-BE49-F238E27FC236}">
                <a16:creationId xmlns:a16="http://schemas.microsoft.com/office/drawing/2014/main" id="{F5B79E81-C59F-3D41-EC03-7D9080128F70}"/>
              </a:ext>
            </a:extLst>
          </p:cNvPr>
          <p:cNvCxnSpPr>
            <a:cxnSpLocks noChangeShapeType="1"/>
            <a:stCxn id="10262" idx="0"/>
            <a:endCxn id="10266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4" name="Oval 23">
            <a:extLst>
              <a:ext uri="{FF2B5EF4-FFF2-40B4-BE49-F238E27FC236}">
                <a16:creationId xmlns:a16="http://schemas.microsoft.com/office/drawing/2014/main" id="{CAE81C69-7DC7-38C6-0988-5C9B5EDA82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0265" name="Oval 24">
            <a:extLst>
              <a:ext uri="{FF2B5EF4-FFF2-40B4-BE49-F238E27FC236}">
                <a16:creationId xmlns:a16="http://schemas.microsoft.com/office/drawing/2014/main" id="{47F49140-660E-06FC-2A50-59344EF814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0266" name="Oval 25">
            <a:extLst>
              <a:ext uri="{FF2B5EF4-FFF2-40B4-BE49-F238E27FC236}">
                <a16:creationId xmlns:a16="http://schemas.microsoft.com/office/drawing/2014/main" id="{29154D40-0980-1E36-75E1-4D72FBB046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10267" name="AutoShape 26">
            <a:extLst>
              <a:ext uri="{FF2B5EF4-FFF2-40B4-BE49-F238E27FC236}">
                <a16:creationId xmlns:a16="http://schemas.microsoft.com/office/drawing/2014/main" id="{B07C4BAB-5D2D-BDB6-4A04-2F03DC0E6EFA}"/>
              </a:ext>
            </a:extLst>
          </p:cNvPr>
          <p:cNvCxnSpPr>
            <a:cxnSpLocks noChangeShapeType="1"/>
            <a:stCxn id="10265" idx="0"/>
            <a:endCxn id="10266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AutoShape 27">
            <a:extLst>
              <a:ext uri="{FF2B5EF4-FFF2-40B4-BE49-F238E27FC236}">
                <a16:creationId xmlns:a16="http://schemas.microsoft.com/office/drawing/2014/main" id="{B4C0F3CD-0442-6368-BB86-ECD772132159}"/>
              </a:ext>
            </a:extLst>
          </p:cNvPr>
          <p:cNvCxnSpPr>
            <a:cxnSpLocks noChangeShapeType="1"/>
            <a:stCxn id="10264" idx="7"/>
            <a:endCxn id="10266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69" name="Oval 28">
            <a:extLst>
              <a:ext uri="{FF2B5EF4-FFF2-40B4-BE49-F238E27FC236}">
                <a16:creationId xmlns:a16="http://schemas.microsoft.com/office/drawing/2014/main" id="{8A320120-2A5E-7495-F73D-C63E729C12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0270" name="AutoShape 29">
            <a:extLst>
              <a:ext uri="{FF2B5EF4-FFF2-40B4-BE49-F238E27FC236}">
                <a16:creationId xmlns:a16="http://schemas.microsoft.com/office/drawing/2014/main" id="{A51A36A3-407C-1352-FCD9-8D12A9F50B05}"/>
              </a:ext>
            </a:extLst>
          </p:cNvPr>
          <p:cNvCxnSpPr>
            <a:cxnSpLocks noChangeShapeType="1"/>
            <a:stCxn id="10269" idx="0"/>
            <a:endCxn id="10262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71" name="Rectangle 30">
            <a:extLst>
              <a:ext uri="{FF2B5EF4-FFF2-40B4-BE49-F238E27FC236}">
                <a16:creationId xmlns:a16="http://schemas.microsoft.com/office/drawing/2014/main" id="{F89447FD-6763-1614-4E88-A7D460B813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Structure</a:t>
            </a:r>
          </a:p>
        </p:txBody>
      </p:sp>
      <p:sp>
        <p:nvSpPr>
          <p:cNvPr id="10272" name="Rectangle 31">
            <a:extLst>
              <a:ext uri="{FF2B5EF4-FFF2-40B4-BE49-F238E27FC236}">
                <a16:creationId xmlns:a16="http://schemas.microsoft.com/office/drawing/2014/main" id="{D70AAA16-A445-ECCC-2E8B-9616E8669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Fibonacci heap.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Set of heap-ordered trees.</a:t>
            </a:r>
          </a:p>
          <a:p>
            <a:pPr lvl="1"/>
            <a:r>
              <a:rPr kumimoji="0" lang="en-US" altLang="pt-BR">
                <a:solidFill>
                  <a:schemeClr val="tx2"/>
                </a:solidFill>
              </a:rPr>
              <a:t>Maintain pointer to minimum element.</a:t>
            </a:r>
          </a:p>
          <a:p>
            <a:pPr lvl="1"/>
            <a:r>
              <a:rPr kumimoji="0" lang="en-US" altLang="pt-BR"/>
              <a:t>Set of marked nodes.</a:t>
            </a:r>
          </a:p>
          <a:p>
            <a:pPr lvl="1"/>
            <a:endParaRPr kumimoji="0" lang="en-US" altLang="pt-BR"/>
          </a:p>
        </p:txBody>
      </p:sp>
      <p:sp>
        <p:nvSpPr>
          <p:cNvPr id="10273" name="Rectangle 32">
            <a:extLst>
              <a:ext uri="{FF2B5EF4-FFF2-40B4-BE49-F238E27FC236}">
                <a16:creationId xmlns:a16="http://schemas.microsoft.com/office/drawing/2014/main" id="{23412596-9C08-AB35-13DC-550D8FF96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latin typeface="Lucida Sans Italic" pitchFamily="1" charset="0"/>
              </a:rPr>
              <a:t>min</a:t>
            </a:r>
          </a:p>
        </p:txBody>
      </p:sp>
      <p:sp>
        <p:nvSpPr>
          <p:cNvPr id="10274" name="Line 33">
            <a:extLst>
              <a:ext uri="{FF2B5EF4-FFF2-40B4-BE49-F238E27FC236}">
                <a16:creationId xmlns:a16="http://schemas.microsoft.com/office/drawing/2014/main" id="{BA82240F-2F99-9214-2A47-1C2B779D4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0275" name="Rectangle 34">
            <a:extLst>
              <a:ext uri="{FF2B5EF4-FFF2-40B4-BE49-F238E27FC236}">
                <a16:creationId xmlns:a16="http://schemas.microsoft.com/office/drawing/2014/main" id="{57F0D671-6134-64FA-F37E-489C0E6E6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2470150"/>
            <a:ext cx="2744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pt-BR">
                <a:solidFill>
                  <a:schemeClr val="hlink"/>
                </a:solidFill>
              </a:rPr>
              <a:t>use to keep heaps flat (stay tuned)</a:t>
            </a:r>
          </a:p>
        </p:txBody>
      </p:sp>
      <p:sp>
        <p:nvSpPr>
          <p:cNvPr id="10276" name="Line 35">
            <a:extLst>
              <a:ext uri="{FF2B5EF4-FFF2-40B4-BE49-F238E27FC236}">
                <a16:creationId xmlns:a16="http://schemas.microsoft.com/office/drawing/2014/main" id="{B9C9A2E1-0459-C71D-42FC-07C494238ED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14575" y="2287588"/>
            <a:ext cx="1920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10277" name="Rectangle 36">
            <a:extLst>
              <a:ext uri="{FF2B5EF4-FFF2-40B4-BE49-F238E27FC236}">
                <a16:creationId xmlns:a16="http://schemas.microsoft.com/office/drawing/2014/main" id="{34214BE7-64A4-4B57-1DC6-84F4D6D63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accent1"/>
                </a:solidFill>
                <a:latin typeface="Lucida Sans Italic" pitchFamily="1" charset="0"/>
              </a:rPr>
              <a:t>marked</a:t>
            </a:r>
          </a:p>
        </p:txBody>
      </p:sp>
      <p:sp>
        <p:nvSpPr>
          <p:cNvPr id="10278" name="Line 37">
            <a:extLst>
              <a:ext uri="{FF2B5EF4-FFF2-40B4-BE49-F238E27FC236}">
                <a16:creationId xmlns:a16="http://schemas.microsoft.com/office/drawing/2014/main" id="{47B02FEA-CD19-0BDE-1E19-F4A9CCC3EA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15448B8B-3372-5E93-76F7-9632871730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E5702BC4-F34F-47A1-A5F8-025B587624D8}" type="slidenum">
              <a:rPr lang="en-US" altLang="pt-BR" sz="800"/>
              <a:pPr/>
              <a:t>7</a:t>
            </a:fld>
            <a:endParaRPr lang="en-US" altLang="pt-BR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1BDDB51-EDC4-CB31-6CD0-618D933CD6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Notation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2C21019C-7E85-8606-10DB-D49AAD4AF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altLang="pt-BR"/>
              <a:t>Notation.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n             </a:t>
            </a:r>
            <a:r>
              <a:rPr kumimoji="0" lang="en-US" altLang="pt-BR"/>
              <a:t>= number of nodes in heap.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rank(x)</a:t>
            </a:r>
            <a:r>
              <a:rPr kumimoji="0" lang="en-US" altLang="pt-BR"/>
              <a:t>    = number of children of node </a:t>
            </a:r>
            <a:r>
              <a:rPr kumimoji="0" lang="en-US" altLang="pt-BR">
                <a:latin typeface="Lucida Sans Italic" pitchFamily="1" charset="0"/>
              </a:rPr>
              <a:t>x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rank(H)</a:t>
            </a:r>
            <a:r>
              <a:rPr kumimoji="0" lang="en-US" altLang="pt-BR"/>
              <a:t>    = max rank of any node in heap 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trees(H)</a:t>
            </a:r>
            <a:r>
              <a:rPr kumimoji="0" lang="en-US" altLang="pt-BR"/>
              <a:t>   = number of trees in heap 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.</a:t>
            </a:r>
          </a:p>
          <a:p>
            <a:pPr lvl="1"/>
            <a:r>
              <a:rPr kumimoji="0" lang="en-US" altLang="pt-BR">
                <a:latin typeface="Lucida Sans Italic" pitchFamily="1" charset="0"/>
              </a:rPr>
              <a:t>marks(H)</a:t>
            </a:r>
            <a:r>
              <a:rPr kumimoji="0" lang="en-US" altLang="pt-BR"/>
              <a:t> = number of marked nodes in heap </a:t>
            </a:r>
            <a:r>
              <a:rPr kumimoji="0" lang="en-US" altLang="pt-BR">
                <a:latin typeface="Lucida Sans Italic" pitchFamily="1" charset="0"/>
              </a:rPr>
              <a:t>H</a:t>
            </a:r>
            <a:r>
              <a:rPr kumimoji="0" lang="en-US" altLang="pt-BR"/>
              <a:t>.</a:t>
            </a:r>
          </a:p>
          <a:p>
            <a:pPr lvl="1"/>
            <a:endParaRPr kumimoji="0" lang="en-US" altLang="pt-BR"/>
          </a:p>
          <a:p>
            <a:pPr lvl="1"/>
            <a:endParaRPr kumimoji="0" lang="en-US" altLang="pt-BR"/>
          </a:p>
        </p:txBody>
      </p:sp>
      <p:sp>
        <p:nvSpPr>
          <p:cNvPr id="11269" name="Oval 4">
            <a:extLst>
              <a:ext uri="{FF2B5EF4-FFF2-40B4-BE49-F238E27FC236}">
                <a16:creationId xmlns:a16="http://schemas.microsoft.com/office/drawing/2014/main" id="{F983A00A-FBDC-40FE-2F42-5B070C1855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1270" name="AutoShape 5">
            <a:extLst>
              <a:ext uri="{FF2B5EF4-FFF2-40B4-BE49-F238E27FC236}">
                <a16:creationId xmlns:a16="http://schemas.microsoft.com/office/drawing/2014/main" id="{80F1A67C-11E2-92DF-0125-17A72B7C2F92}"/>
              </a:ext>
            </a:extLst>
          </p:cNvPr>
          <p:cNvCxnSpPr>
            <a:cxnSpLocks noChangeShapeType="1"/>
            <a:stCxn id="11291" idx="2"/>
            <a:endCxn id="11269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1" name="Oval 6">
            <a:extLst>
              <a:ext uri="{FF2B5EF4-FFF2-40B4-BE49-F238E27FC236}">
                <a16:creationId xmlns:a16="http://schemas.microsoft.com/office/drawing/2014/main" id="{69EE5877-669F-4C61-3468-9AE00EF27B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1272" name="AutoShape 7">
            <a:extLst>
              <a:ext uri="{FF2B5EF4-FFF2-40B4-BE49-F238E27FC236}">
                <a16:creationId xmlns:a16="http://schemas.microsoft.com/office/drawing/2014/main" id="{E80A7D11-427B-76E4-66AB-998446AE46AC}"/>
              </a:ext>
            </a:extLst>
          </p:cNvPr>
          <p:cNvCxnSpPr>
            <a:cxnSpLocks noChangeShapeType="1"/>
            <a:stCxn id="11269" idx="2"/>
            <a:endCxn id="11271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3" name="Oval 8">
            <a:extLst>
              <a:ext uri="{FF2B5EF4-FFF2-40B4-BE49-F238E27FC236}">
                <a16:creationId xmlns:a16="http://schemas.microsoft.com/office/drawing/2014/main" id="{244F64E0-728A-B9E2-8BE2-6FAAA9A0B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1274" name="Oval 9">
            <a:extLst>
              <a:ext uri="{FF2B5EF4-FFF2-40B4-BE49-F238E27FC236}">
                <a16:creationId xmlns:a16="http://schemas.microsoft.com/office/drawing/2014/main" id="{55B306EF-A317-BE6E-BD8B-E75A3A4BF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1275" name="AutoShape 10">
            <a:extLst>
              <a:ext uri="{FF2B5EF4-FFF2-40B4-BE49-F238E27FC236}">
                <a16:creationId xmlns:a16="http://schemas.microsoft.com/office/drawing/2014/main" id="{15C96F2A-93C6-07F1-E60C-2C31BBEB0CD9}"/>
              </a:ext>
            </a:extLst>
          </p:cNvPr>
          <p:cNvCxnSpPr>
            <a:cxnSpLocks noChangeShapeType="1"/>
            <a:stCxn id="11273" idx="0"/>
            <a:endCxn id="11274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1">
            <a:extLst>
              <a:ext uri="{FF2B5EF4-FFF2-40B4-BE49-F238E27FC236}">
                <a16:creationId xmlns:a16="http://schemas.microsoft.com/office/drawing/2014/main" id="{BDEC6367-9EF8-4900-7170-676D15F954D0}"/>
              </a:ext>
            </a:extLst>
          </p:cNvPr>
          <p:cNvCxnSpPr>
            <a:cxnSpLocks noChangeShapeType="1"/>
            <a:stCxn id="11283" idx="2"/>
            <a:endCxn id="11274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7" name="Oval 12">
            <a:extLst>
              <a:ext uri="{FF2B5EF4-FFF2-40B4-BE49-F238E27FC236}">
                <a16:creationId xmlns:a16="http://schemas.microsoft.com/office/drawing/2014/main" id="{380B787A-34AE-2C6A-FD0F-34D92857E3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1278" name="Oval 13">
            <a:extLst>
              <a:ext uri="{FF2B5EF4-FFF2-40B4-BE49-F238E27FC236}">
                <a16:creationId xmlns:a16="http://schemas.microsoft.com/office/drawing/2014/main" id="{7E708952-4672-1D58-06E8-77FCC9F583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1279" name="AutoShape 14">
            <a:extLst>
              <a:ext uri="{FF2B5EF4-FFF2-40B4-BE49-F238E27FC236}">
                <a16:creationId xmlns:a16="http://schemas.microsoft.com/office/drawing/2014/main" id="{B600595C-5A10-0212-F268-C49D7CF9F083}"/>
              </a:ext>
            </a:extLst>
          </p:cNvPr>
          <p:cNvCxnSpPr>
            <a:cxnSpLocks noChangeShapeType="1"/>
            <a:stCxn id="11277" idx="0"/>
            <a:endCxn id="11278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0" name="Oval 15">
            <a:extLst>
              <a:ext uri="{FF2B5EF4-FFF2-40B4-BE49-F238E27FC236}">
                <a16:creationId xmlns:a16="http://schemas.microsoft.com/office/drawing/2014/main" id="{E7A93B4E-D5A5-F825-655B-993603F4F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1281" name="AutoShape 16">
            <a:extLst>
              <a:ext uri="{FF2B5EF4-FFF2-40B4-BE49-F238E27FC236}">
                <a16:creationId xmlns:a16="http://schemas.microsoft.com/office/drawing/2014/main" id="{5F66EED5-263C-98B5-6BCD-9EF85AE41633}"/>
              </a:ext>
            </a:extLst>
          </p:cNvPr>
          <p:cNvCxnSpPr>
            <a:cxnSpLocks noChangeShapeType="1"/>
            <a:stCxn id="11280" idx="0"/>
            <a:endCxn id="11283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2" name="AutoShape 17">
            <a:extLst>
              <a:ext uri="{FF2B5EF4-FFF2-40B4-BE49-F238E27FC236}">
                <a16:creationId xmlns:a16="http://schemas.microsoft.com/office/drawing/2014/main" id="{B761852F-7333-7675-A8EA-DB4FD1B34D96}"/>
              </a:ext>
            </a:extLst>
          </p:cNvPr>
          <p:cNvCxnSpPr>
            <a:cxnSpLocks noChangeShapeType="1"/>
            <a:stCxn id="11278" idx="7"/>
            <a:endCxn id="11283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3" name="Oval 18">
            <a:extLst>
              <a:ext uri="{FF2B5EF4-FFF2-40B4-BE49-F238E27FC236}">
                <a16:creationId xmlns:a16="http://schemas.microsoft.com/office/drawing/2014/main" id="{9B78E75A-B17A-E9A9-EA1D-9EF781C683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1284" name="AutoShape 19">
            <a:extLst>
              <a:ext uri="{FF2B5EF4-FFF2-40B4-BE49-F238E27FC236}">
                <a16:creationId xmlns:a16="http://schemas.microsoft.com/office/drawing/2014/main" id="{C7F8774B-833E-3C84-6709-47BDA846F63C}"/>
              </a:ext>
            </a:extLst>
          </p:cNvPr>
          <p:cNvCxnSpPr>
            <a:cxnSpLocks noChangeShapeType="1"/>
            <a:stCxn id="11283" idx="6"/>
            <a:endCxn id="11271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5" name="Oval 20">
            <a:extLst>
              <a:ext uri="{FF2B5EF4-FFF2-40B4-BE49-F238E27FC236}">
                <a16:creationId xmlns:a16="http://schemas.microsoft.com/office/drawing/2014/main" id="{4CF62D43-B22B-23D5-5223-EF3037D019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1286" name="AutoShape 21">
            <a:extLst>
              <a:ext uri="{FF2B5EF4-FFF2-40B4-BE49-F238E27FC236}">
                <a16:creationId xmlns:a16="http://schemas.microsoft.com/office/drawing/2014/main" id="{72416ADC-531A-9FFB-22B0-B23CD0CD81D1}"/>
              </a:ext>
            </a:extLst>
          </p:cNvPr>
          <p:cNvCxnSpPr>
            <a:cxnSpLocks noChangeShapeType="1"/>
            <a:stCxn id="11285" idx="0"/>
            <a:endCxn id="11289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Oval 22">
            <a:extLst>
              <a:ext uri="{FF2B5EF4-FFF2-40B4-BE49-F238E27FC236}">
                <a16:creationId xmlns:a16="http://schemas.microsoft.com/office/drawing/2014/main" id="{A15CF912-BCDE-786F-1903-3DE3983061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1288" name="AutoShape 23">
            <a:extLst>
              <a:ext uri="{FF2B5EF4-FFF2-40B4-BE49-F238E27FC236}">
                <a16:creationId xmlns:a16="http://schemas.microsoft.com/office/drawing/2014/main" id="{6D49FB59-608A-0020-9D38-B3EFDDF6622A}"/>
              </a:ext>
            </a:extLst>
          </p:cNvPr>
          <p:cNvCxnSpPr>
            <a:cxnSpLocks noChangeShapeType="1"/>
            <a:stCxn id="11287" idx="0"/>
            <a:endCxn id="11291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9" name="Oval 24">
            <a:extLst>
              <a:ext uri="{FF2B5EF4-FFF2-40B4-BE49-F238E27FC236}">
                <a16:creationId xmlns:a16="http://schemas.microsoft.com/office/drawing/2014/main" id="{64D57722-DB76-E27D-485E-599E31F08D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1290" name="Oval 25">
            <a:extLst>
              <a:ext uri="{FF2B5EF4-FFF2-40B4-BE49-F238E27FC236}">
                <a16:creationId xmlns:a16="http://schemas.microsoft.com/office/drawing/2014/main" id="{BE36D5C7-EBA0-1983-9B09-2A5ABFFD00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1291" name="Oval 26">
            <a:extLst>
              <a:ext uri="{FF2B5EF4-FFF2-40B4-BE49-F238E27FC236}">
                <a16:creationId xmlns:a16="http://schemas.microsoft.com/office/drawing/2014/main" id="{C8B12717-A990-9FEB-7B44-8F675C905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11292" name="AutoShape 27">
            <a:extLst>
              <a:ext uri="{FF2B5EF4-FFF2-40B4-BE49-F238E27FC236}">
                <a16:creationId xmlns:a16="http://schemas.microsoft.com/office/drawing/2014/main" id="{2DE7424B-A1AC-24A8-95A1-B2F99D037DD4}"/>
              </a:ext>
            </a:extLst>
          </p:cNvPr>
          <p:cNvCxnSpPr>
            <a:cxnSpLocks noChangeShapeType="1"/>
            <a:stCxn id="11290" idx="0"/>
            <a:endCxn id="11291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93" name="AutoShape 28">
            <a:extLst>
              <a:ext uri="{FF2B5EF4-FFF2-40B4-BE49-F238E27FC236}">
                <a16:creationId xmlns:a16="http://schemas.microsoft.com/office/drawing/2014/main" id="{2757FA67-5E53-4234-0F6B-ABE197FDD57A}"/>
              </a:ext>
            </a:extLst>
          </p:cNvPr>
          <p:cNvCxnSpPr>
            <a:cxnSpLocks noChangeShapeType="1"/>
            <a:stCxn id="11289" idx="7"/>
            <a:endCxn id="11291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4" name="Oval 29">
            <a:extLst>
              <a:ext uri="{FF2B5EF4-FFF2-40B4-BE49-F238E27FC236}">
                <a16:creationId xmlns:a16="http://schemas.microsoft.com/office/drawing/2014/main" id="{B5A446F7-5ACB-2C8B-D152-9D08E665F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1295" name="AutoShape 30">
            <a:extLst>
              <a:ext uri="{FF2B5EF4-FFF2-40B4-BE49-F238E27FC236}">
                <a16:creationId xmlns:a16="http://schemas.microsoft.com/office/drawing/2014/main" id="{F6CC6AAC-C9A1-4FAB-2816-D9FA1C7D55B2}"/>
              </a:ext>
            </a:extLst>
          </p:cNvPr>
          <p:cNvCxnSpPr>
            <a:cxnSpLocks noChangeShapeType="1"/>
            <a:stCxn id="11294" idx="0"/>
            <a:endCxn id="11287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6" name="Oval 31">
            <a:extLst>
              <a:ext uri="{FF2B5EF4-FFF2-40B4-BE49-F238E27FC236}">
                <a16:creationId xmlns:a16="http://schemas.microsoft.com/office/drawing/2014/main" id="{393E7AA0-FEE6-5785-408A-E363805E8B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6925" y="3798888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rank = 3    </a:t>
            </a:r>
          </a:p>
        </p:txBody>
      </p:sp>
      <p:sp>
        <p:nvSpPr>
          <p:cNvPr id="11297" name="Rectangle 32">
            <a:extLst>
              <a:ext uri="{FF2B5EF4-FFF2-40B4-BE49-F238E27FC236}">
                <a16:creationId xmlns:a16="http://schemas.microsoft.com/office/drawing/2014/main" id="{B5AF8FDB-E158-5CD7-51B1-4894BFE23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1298" name="Text Box 33">
            <a:extLst>
              <a:ext uri="{FF2B5EF4-FFF2-40B4-BE49-F238E27FC236}">
                <a16:creationId xmlns:a16="http://schemas.microsoft.com/office/drawing/2014/main" id="{4ADD65EA-7C5F-57DE-69DF-ADC7140AB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1299" name="Line 34">
            <a:extLst>
              <a:ext uri="{FF2B5EF4-FFF2-40B4-BE49-F238E27FC236}">
                <a16:creationId xmlns:a16="http://schemas.microsoft.com/office/drawing/2014/main" id="{2863950A-BE1C-8D68-CBE1-6EC4CE7D8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6963" y="4168775"/>
            <a:ext cx="890587" cy="542925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1300" name="Line 37">
            <a:extLst>
              <a:ext uri="{FF2B5EF4-FFF2-40B4-BE49-F238E27FC236}">
                <a16:creationId xmlns:a16="http://schemas.microsoft.com/office/drawing/2014/main" id="{978E1DF3-C193-560D-6723-EA1D6BF19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1301" name="Oval 40">
            <a:extLst>
              <a:ext uri="{FF2B5EF4-FFF2-40B4-BE49-F238E27FC236}">
                <a16:creationId xmlns:a16="http://schemas.microsoft.com/office/drawing/2014/main" id="{C50B2B59-C63B-872A-8B37-A0291B2808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trees(H) = 5</a:t>
            </a:r>
          </a:p>
        </p:txBody>
      </p:sp>
      <p:sp>
        <p:nvSpPr>
          <p:cNvPr id="11302" name="Oval 41">
            <a:extLst>
              <a:ext uri="{FF2B5EF4-FFF2-40B4-BE49-F238E27FC236}">
                <a16:creationId xmlns:a16="http://schemas.microsoft.com/office/drawing/2014/main" id="{E2F483DD-1E55-5D35-310D-8440000FD7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marks(H) = 3</a:t>
            </a:r>
          </a:p>
        </p:txBody>
      </p:sp>
      <p:sp>
        <p:nvSpPr>
          <p:cNvPr id="11303" name="Rectangle 42">
            <a:extLst>
              <a:ext uri="{FF2B5EF4-FFF2-40B4-BE49-F238E27FC236}">
                <a16:creationId xmlns:a16="http://schemas.microsoft.com/office/drawing/2014/main" id="{14B0B893-5355-BA4C-C911-F2725F390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latin typeface="Lucida Sans Italic" pitchFamily="1" charset="0"/>
              </a:rPr>
              <a:t>marked</a:t>
            </a:r>
          </a:p>
        </p:txBody>
      </p:sp>
      <p:sp>
        <p:nvSpPr>
          <p:cNvPr id="11304" name="Line 43">
            <a:extLst>
              <a:ext uri="{FF2B5EF4-FFF2-40B4-BE49-F238E27FC236}">
                <a16:creationId xmlns:a16="http://schemas.microsoft.com/office/drawing/2014/main" id="{CA130CB8-1084-6DF7-6272-9C3A7FFC85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1305" name="Oval 44">
            <a:extLst>
              <a:ext uri="{FF2B5EF4-FFF2-40B4-BE49-F238E27FC236}">
                <a16:creationId xmlns:a16="http://schemas.microsoft.com/office/drawing/2014/main" id="{145231C1-E06A-2849-D0CB-4ABD6436B7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9613" y="3789363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n = 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3">
            <a:extLst>
              <a:ext uri="{FF2B5EF4-FFF2-40B4-BE49-F238E27FC236}">
                <a16:creationId xmlns:a16="http://schemas.microsoft.com/office/drawing/2014/main" id="{3CDEC7E7-A6B3-03CE-13C1-970E64C89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0140D3D9-73D0-4B27-81C0-6810638F4F21}" type="slidenum">
              <a:rPr lang="en-US" altLang="pt-BR" sz="800"/>
              <a:pPr/>
              <a:t>8</a:t>
            </a:fld>
            <a:endParaRPr lang="en-US" altLang="pt-BR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1A79D673-EFB1-1A20-2841-1586A7F4BE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pt-BR"/>
              <a:t>Fibonacci Heaps:  Potential Function</a:t>
            </a:r>
          </a:p>
        </p:txBody>
      </p:sp>
      <p:sp>
        <p:nvSpPr>
          <p:cNvPr id="12292" name="Oval 4">
            <a:extLst>
              <a:ext uri="{FF2B5EF4-FFF2-40B4-BE49-F238E27FC236}">
                <a16:creationId xmlns:a16="http://schemas.microsoft.com/office/drawing/2014/main" id="{ED8319C8-9D92-0764-6415-D9FE334BF7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08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7</a:t>
            </a:r>
          </a:p>
        </p:txBody>
      </p:sp>
      <p:cxnSp>
        <p:nvCxnSpPr>
          <p:cNvPr id="12293" name="AutoShape 5">
            <a:extLst>
              <a:ext uri="{FF2B5EF4-FFF2-40B4-BE49-F238E27FC236}">
                <a16:creationId xmlns:a16="http://schemas.microsoft.com/office/drawing/2014/main" id="{40C2981C-4FD3-E4B0-EB26-8FB8A0CF2C80}"/>
              </a:ext>
            </a:extLst>
          </p:cNvPr>
          <p:cNvCxnSpPr>
            <a:cxnSpLocks noChangeShapeType="1"/>
            <a:stCxn id="12315" idx="2"/>
            <a:endCxn id="12292" idx="6"/>
          </p:cNvCxnSpPr>
          <p:nvPr/>
        </p:nvCxnSpPr>
        <p:spPr bwMode="auto">
          <a:xfrm flipH="1">
            <a:off x="5273675" y="4903788"/>
            <a:ext cx="188912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4" name="Oval 6">
            <a:extLst>
              <a:ext uri="{FF2B5EF4-FFF2-40B4-BE49-F238E27FC236}">
                <a16:creationId xmlns:a16="http://schemas.microsoft.com/office/drawing/2014/main" id="{2DCDF10D-BE4E-DC99-48FC-079EACA76C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555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23</a:t>
            </a:r>
          </a:p>
        </p:txBody>
      </p:sp>
      <p:cxnSp>
        <p:nvCxnSpPr>
          <p:cNvPr id="12295" name="AutoShape 7">
            <a:extLst>
              <a:ext uri="{FF2B5EF4-FFF2-40B4-BE49-F238E27FC236}">
                <a16:creationId xmlns:a16="http://schemas.microsoft.com/office/drawing/2014/main" id="{63BE662A-5FBB-F166-947F-FB371EE429BC}"/>
              </a:ext>
            </a:extLst>
          </p:cNvPr>
          <p:cNvCxnSpPr>
            <a:cxnSpLocks noChangeShapeType="1"/>
            <a:stCxn id="12292" idx="2"/>
            <a:endCxn id="12294" idx="6"/>
          </p:cNvCxnSpPr>
          <p:nvPr/>
        </p:nvCxnSpPr>
        <p:spPr bwMode="auto">
          <a:xfrm flipH="1">
            <a:off x="4130675" y="4903788"/>
            <a:ext cx="7778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6" name="Oval 8">
            <a:extLst>
              <a:ext uri="{FF2B5EF4-FFF2-40B4-BE49-F238E27FC236}">
                <a16:creationId xmlns:a16="http://schemas.microsoft.com/office/drawing/2014/main" id="{6E76E234-B82A-0954-03B1-1329404455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5410200"/>
            <a:ext cx="365125" cy="37306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30</a:t>
            </a:r>
          </a:p>
        </p:txBody>
      </p:sp>
      <p:sp>
        <p:nvSpPr>
          <p:cNvPr id="12297" name="Oval 9">
            <a:extLst>
              <a:ext uri="{FF2B5EF4-FFF2-40B4-BE49-F238E27FC236}">
                <a16:creationId xmlns:a16="http://schemas.microsoft.com/office/drawing/2014/main" id="{AD94F68E-172B-7666-A55F-F5202E52F5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795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17</a:t>
            </a:r>
          </a:p>
        </p:txBody>
      </p:sp>
      <p:cxnSp>
        <p:nvCxnSpPr>
          <p:cNvPr id="12298" name="AutoShape 10">
            <a:extLst>
              <a:ext uri="{FF2B5EF4-FFF2-40B4-BE49-F238E27FC236}">
                <a16:creationId xmlns:a16="http://schemas.microsoft.com/office/drawing/2014/main" id="{813CC644-BAFA-6154-6F5F-CFAF4BA3BF36}"/>
              </a:ext>
            </a:extLst>
          </p:cNvPr>
          <p:cNvCxnSpPr>
            <a:cxnSpLocks noChangeShapeType="1"/>
            <a:stCxn id="12296" idx="0"/>
            <a:endCxn id="12297" idx="4"/>
          </p:cNvCxnSpPr>
          <p:nvPr/>
        </p:nvCxnSpPr>
        <p:spPr bwMode="auto">
          <a:xfrm flipV="1">
            <a:off x="1562100" y="5089525"/>
            <a:ext cx="0" cy="320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299" name="AutoShape 11">
            <a:extLst>
              <a:ext uri="{FF2B5EF4-FFF2-40B4-BE49-F238E27FC236}">
                <a16:creationId xmlns:a16="http://schemas.microsoft.com/office/drawing/2014/main" id="{E7DA51F0-2576-75D7-6A8F-EB88DF20DD3F}"/>
              </a:ext>
            </a:extLst>
          </p:cNvPr>
          <p:cNvCxnSpPr>
            <a:cxnSpLocks noChangeShapeType="1"/>
            <a:stCxn id="12306" idx="2"/>
            <a:endCxn id="12297" idx="6"/>
          </p:cNvCxnSpPr>
          <p:nvPr/>
        </p:nvCxnSpPr>
        <p:spPr bwMode="auto">
          <a:xfrm flipH="1">
            <a:off x="1744663" y="4903788"/>
            <a:ext cx="1006475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0" name="Oval 12">
            <a:extLst>
              <a:ext uri="{FF2B5EF4-FFF2-40B4-BE49-F238E27FC236}">
                <a16:creationId xmlns:a16="http://schemas.microsoft.com/office/drawing/2014/main" id="{AE67E8CC-464A-4DC3-0E26-E98CB9ED17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61039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35</a:t>
            </a:r>
          </a:p>
        </p:txBody>
      </p:sp>
      <p:sp>
        <p:nvSpPr>
          <p:cNvPr id="12301" name="Oval 13">
            <a:extLst>
              <a:ext uri="{FF2B5EF4-FFF2-40B4-BE49-F238E27FC236}">
                <a16:creationId xmlns:a16="http://schemas.microsoft.com/office/drawing/2014/main" id="{79EE4290-C133-BB7E-97F2-55C3ED1FBA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49475" y="54181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26</a:t>
            </a:r>
          </a:p>
        </p:txBody>
      </p:sp>
      <p:cxnSp>
        <p:nvCxnSpPr>
          <p:cNvPr id="12302" name="AutoShape 14">
            <a:extLst>
              <a:ext uri="{FF2B5EF4-FFF2-40B4-BE49-F238E27FC236}">
                <a16:creationId xmlns:a16="http://schemas.microsoft.com/office/drawing/2014/main" id="{DB62A767-692D-37B1-BA78-77CF8E3FA7CB}"/>
              </a:ext>
            </a:extLst>
          </p:cNvPr>
          <p:cNvCxnSpPr>
            <a:cxnSpLocks noChangeShapeType="1"/>
            <a:stCxn id="12300" idx="0"/>
            <a:endCxn id="12301" idx="4"/>
          </p:cNvCxnSpPr>
          <p:nvPr/>
        </p:nvCxnSpPr>
        <p:spPr bwMode="auto">
          <a:xfrm flipV="1">
            <a:off x="2332038" y="5791200"/>
            <a:ext cx="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3" name="Oval 15">
            <a:extLst>
              <a:ext uri="{FF2B5EF4-FFF2-40B4-BE49-F238E27FC236}">
                <a16:creationId xmlns:a16="http://schemas.microsoft.com/office/drawing/2014/main" id="{8BE32B6A-92C3-F014-6743-6351C6B006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54181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46</a:t>
            </a:r>
          </a:p>
        </p:txBody>
      </p:sp>
      <p:cxnSp>
        <p:nvCxnSpPr>
          <p:cNvPr id="12304" name="AutoShape 16">
            <a:extLst>
              <a:ext uri="{FF2B5EF4-FFF2-40B4-BE49-F238E27FC236}">
                <a16:creationId xmlns:a16="http://schemas.microsoft.com/office/drawing/2014/main" id="{9982AB2D-F784-BAE1-16A6-62CC55387807}"/>
              </a:ext>
            </a:extLst>
          </p:cNvPr>
          <p:cNvCxnSpPr>
            <a:cxnSpLocks noChangeShapeType="1"/>
            <a:stCxn id="12303" idx="0"/>
            <a:endCxn id="12306" idx="4"/>
          </p:cNvCxnSpPr>
          <p:nvPr/>
        </p:nvCxnSpPr>
        <p:spPr bwMode="auto">
          <a:xfrm flipV="1">
            <a:off x="2933700" y="50895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05" name="AutoShape 17">
            <a:extLst>
              <a:ext uri="{FF2B5EF4-FFF2-40B4-BE49-F238E27FC236}">
                <a16:creationId xmlns:a16="http://schemas.microsoft.com/office/drawing/2014/main" id="{07BD757F-E32A-2CD1-5685-D502ECCA31E2}"/>
              </a:ext>
            </a:extLst>
          </p:cNvPr>
          <p:cNvCxnSpPr>
            <a:cxnSpLocks noChangeShapeType="1"/>
            <a:stCxn id="12301" idx="7"/>
            <a:endCxn id="12306" idx="3"/>
          </p:cNvCxnSpPr>
          <p:nvPr/>
        </p:nvCxnSpPr>
        <p:spPr bwMode="auto">
          <a:xfrm flipV="1">
            <a:off x="2460625" y="5035550"/>
            <a:ext cx="344488" cy="436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6" name="Oval 18">
            <a:extLst>
              <a:ext uri="{FF2B5EF4-FFF2-40B4-BE49-F238E27FC236}">
                <a16:creationId xmlns:a16="http://schemas.microsoft.com/office/drawing/2014/main" id="{9FC7007E-3B56-4964-E1EC-D491BF7197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1138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24</a:t>
            </a:r>
          </a:p>
        </p:txBody>
      </p:sp>
      <p:cxnSp>
        <p:nvCxnSpPr>
          <p:cNvPr id="12307" name="AutoShape 19">
            <a:extLst>
              <a:ext uri="{FF2B5EF4-FFF2-40B4-BE49-F238E27FC236}">
                <a16:creationId xmlns:a16="http://schemas.microsoft.com/office/drawing/2014/main" id="{49FB2F29-6F0A-4AC1-41D1-C492247F6FBE}"/>
              </a:ext>
            </a:extLst>
          </p:cNvPr>
          <p:cNvCxnSpPr>
            <a:cxnSpLocks noChangeShapeType="1"/>
            <a:stCxn id="12306" idx="6"/>
            <a:endCxn id="12294" idx="2"/>
          </p:cNvCxnSpPr>
          <p:nvPr/>
        </p:nvCxnSpPr>
        <p:spPr bwMode="auto">
          <a:xfrm>
            <a:off x="3116263" y="4903788"/>
            <a:ext cx="649287" cy="0"/>
          </a:xfrm>
          <a:prstGeom prst="straightConnector1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08" name="Text Box 20">
            <a:extLst>
              <a:ext uri="{FF2B5EF4-FFF2-40B4-BE49-F238E27FC236}">
                <a16:creationId xmlns:a16="http://schemas.microsoft.com/office/drawing/2014/main" id="{6C10B5B9-3BD0-5548-8466-847A2F12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3843338"/>
            <a:ext cx="184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(</a:t>
            </a:r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H</a:t>
            </a:r>
            <a:r>
              <a:rPr kumimoji="1" lang="en-US" altLang="pt-BR" sz="1400">
                <a:solidFill>
                  <a:schemeClr val="accent1"/>
                </a:solidFill>
                <a:sym typeface="Symbol" panose="05050102010706020507" pitchFamily="18" charset="2"/>
              </a:rPr>
              <a:t>) = 5 + 23 = 11</a:t>
            </a:r>
          </a:p>
        </p:txBody>
      </p:sp>
      <p:sp>
        <p:nvSpPr>
          <p:cNvPr id="12309" name="Oval 21">
            <a:extLst>
              <a:ext uri="{FF2B5EF4-FFF2-40B4-BE49-F238E27FC236}">
                <a16:creationId xmlns:a16="http://schemas.microsoft.com/office/drawing/2014/main" id="{15F142DD-0A99-F0A1-8F5C-870303614A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6256338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39</a:t>
            </a:r>
          </a:p>
        </p:txBody>
      </p:sp>
      <p:cxnSp>
        <p:nvCxnSpPr>
          <p:cNvPr id="12310" name="AutoShape 22">
            <a:extLst>
              <a:ext uri="{FF2B5EF4-FFF2-40B4-BE49-F238E27FC236}">
                <a16:creationId xmlns:a16="http://schemas.microsoft.com/office/drawing/2014/main" id="{D6361397-8EFA-35C9-7FE9-0927C8933936}"/>
              </a:ext>
            </a:extLst>
          </p:cNvPr>
          <p:cNvCxnSpPr>
            <a:cxnSpLocks noChangeShapeType="1"/>
            <a:stCxn id="12309" idx="0"/>
            <a:endCxn id="12313" idx="4"/>
          </p:cNvCxnSpPr>
          <p:nvPr/>
        </p:nvCxnSpPr>
        <p:spPr bwMode="auto">
          <a:xfrm flipV="1">
            <a:off x="6523038" y="5927725"/>
            <a:ext cx="0" cy="3286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1" name="Oval 23">
            <a:extLst>
              <a:ext uri="{FF2B5EF4-FFF2-40B4-BE49-F238E27FC236}">
                <a16:creationId xmlns:a16="http://schemas.microsoft.com/office/drawing/2014/main" id="{0A8BAB85-7FF3-39C3-DB90-B2019B0EF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5557838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41</a:t>
            </a:r>
          </a:p>
        </p:txBody>
      </p:sp>
      <p:cxnSp>
        <p:nvCxnSpPr>
          <p:cNvPr id="12312" name="AutoShape 24">
            <a:extLst>
              <a:ext uri="{FF2B5EF4-FFF2-40B4-BE49-F238E27FC236}">
                <a16:creationId xmlns:a16="http://schemas.microsoft.com/office/drawing/2014/main" id="{921032D4-6C4F-0DBE-0D70-DA22AA384EDA}"/>
              </a:ext>
            </a:extLst>
          </p:cNvPr>
          <p:cNvCxnSpPr>
            <a:cxnSpLocks noChangeShapeType="1"/>
            <a:stCxn id="12311" idx="0"/>
            <a:endCxn id="12315" idx="5"/>
          </p:cNvCxnSpPr>
          <p:nvPr/>
        </p:nvCxnSpPr>
        <p:spPr bwMode="auto">
          <a:xfrm flipH="1" flipV="1">
            <a:off x="7473950" y="5035550"/>
            <a:ext cx="649288" cy="5222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3" name="Oval 25">
            <a:extLst>
              <a:ext uri="{FF2B5EF4-FFF2-40B4-BE49-F238E27FC236}">
                <a16:creationId xmlns:a16="http://schemas.microsoft.com/office/drawing/2014/main" id="{44B24A73-E6FD-C03B-340F-EF6A5BE948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40475" y="5554663"/>
            <a:ext cx="365125" cy="373062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0C35CADF-E69A-F6ED-C5D7-3026E75246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55546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52</a:t>
            </a:r>
          </a:p>
        </p:txBody>
      </p:sp>
      <p:sp>
        <p:nvSpPr>
          <p:cNvPr id="12315" name="Oval 27">
            <a:extLst>
              <a:ext uri="{FF2B5EF4-FFF2-40B4-BE49-F238E27FC236}">
                <a16:creationId xmlns:a16="http://schemas.microsoft.com/office/drawing/2014/main" id="{BDB1F8AB-A066-B448-59F7-D56E37287E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4716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3</a:t>
            </a:r>
          </a:p>
        </p:txBody>
      </p:sp>
      <p:cxnSp>
        <p:nvCxnSpPr>
          <p:cNvPr id="12316" name="AutoShape 28">
            <a:extLst>
              <a:ext uri="{FF2B5EF4-FFF2-40B4-BE49-F238E27FC236}">
                <a16:creationId xmlns:a16="http://schemas.microsoft.com/office/drawing/2014/main" id="{83CB35CA-6EFA-03B3-CA1A-2D83B56F11AD}"/>
              </a:ext>
            </a:extLst>
          </p:cNvPr>
          <p:cNvCxnSpPr>
            <a:cxnSpLocks noChangeShapeType="1"/>
            <a:stCxn id="12314" idx="0"/>
            <a:endCxn id="12315" idx="4"/>
          </p:cNvCxnSpPr>
          <p:nvPr/>
        </p:nvCxnSpPr>
        <p:spPr bwMode="auto">
          <a:xfrm flipV="1">
            <a:off x="7345363" y="5089525"/>
            <a:ext cx="0" cy="4651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317" name="AutoShape 29">
            <a:extLst>
              <a:ext uri="{FF2B5EF4-FFF2-40B4-BE49-F238E27FC236}">
                <a16:creationId xmlns:a16="http://schemas.microsoft.com/office/drawing/2014/main" id="{D43DC89A-A00D-51E0-D108-A637FE0E07A6}"/>
              </a:ext>
            </a:extLst>
          </p:cNvPr>
          <p:cNvCxnSpPr>
            <a:cxnSpLocks noChangeShapeType="1"/>
            <a:stCxn id="12313" idx="7"/>
            <a:endCxn id="12315" idx="3"/>
          </p:cNvCxnSpPr>
          <p:nvPr/>
        </p:nvCxnSpPr>
        <p:spPr bwMode="auto">
          <a:xfrm flipV="1">
            <a:off x="6651625" y="5035550"/>
            <a:ext cx="565150" cy="573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Oval 30">
            <a:extLst>
              <a:ext uri="{FF2B5EF4-FFF2-40B4-BE49-F238E27FC236}">
                <a16:creationId xmlns:a16="http://schemas.microsoft.com/office/drawing/2014/main" id="{B264FC32-FC51-AD2D-5D74-3E0E708717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40675" y="6240463"/>
            <a:ext cx="365125" cy="37306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/>
              <a:t>44</a:t>
            </a:r>
          </a:p>
        </p:txBody>
      </p:sp>
      <p:cxnSp>
        <p:nvCxnSpPr>
          <p:cNvPr id="12319" name="AutoShape 31">
            <a:extLst>
              <a:ext uri="{FF2B5EF4-FFF2-40B4-BE49-F238E27FC236}">
                <a16:creationId xmlns:a16="http://schemas.microsoft.com/office/drawing/2014/main" id="{0C00331D-53B5-B8AC-DE3D-3AC686E4A4D0}"/>
              </a:ext>
            </a:extLst>
          </p:cNvPr>
          <p:cNvCxnSpPr>
            <a:cxnSpLocks noChangeShapeType="1"/>
            <a:stCxn id="12318" idx="0"/>
            <a:endCxn id="12311" idx="4"/>
          </p:cNvCxnSpPr>
          <p:nvPr/>
        </p:nvCxnSpPr>
        <p:spPr bwMode="auto">
          <a:xfrm flipV="1">
            <a:off x="8123238" y="5930900"/>
            <a:ext cx="0" cy="3095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20" name="Rectangle 32">
            <a:extLst>
              <a:ext uri="{FF2B5EF4-FFF2-40B4-BE49-F238E27FC236}">
                <a16:creationId xmlns:a16="http://schemas.microsoft.com/office/drawing/2014/main" id="{797A332B-95EA-7668-9DEB-690A8B45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3811588"/>
            <a:ext cx="4651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min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541646E0-032D-9913-934A-063993FDC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950" y="6156325"/>
            <a:ext cx="811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pt-BR" sz="1400">
                <a:latin typeface="Lucida Sans Italic" pitchFamily="1" charset="0"/>
              </a:rPr>
              <a:t>Heap H</a:t>
            </a:r>
            <a:endParaRPr kumimoji="1" lang="en-US" altLang="pt-BR" sz="1400">
              <a:solidFill>
                <a:srgbClr val="003399"/>
              </a:solidFill>
              <a:latin typeface="Lucida Sans Italic" pitchFamily="1" charset="0"/>
            </a:endParaRPr>
          </a:p>
        </p:txBody>
      </p:sp>
      <p:sp>
        <p:nvSpPr>
          <p:cNvPr id="12322" name="Line 35">
            <a:extLst>
              <a:ext uri="{FF2B5EF4-FFF2-40B4-BE49-F238E27FC236}">
                <a16:creationId xmlns:a16="http://schemas.microsoft.com/office/drawing/2014/main" id="{7BE07827-8FBF-79E9-83A6-2AC4B3F4C7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4178300"/>
            <a:ext cx="0" cy="42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  <p:sp>
        <p:nvSpPr>
          <p:cNvPr id="12323" name="Rectangle 36">
            <a:extLst>
              <a:ext uri="{FF2B5EF4-FFF2-40B4-BE49-F238E27FC236}">
                <a16:creationId xmlns:a16="http://schemas.microsoft.com/office/drawing/2014/main" id="{E5DC336F-226A-C165-7AD9-6880A39E3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1419225"/>
            <a:ext cx="3924300" cy="514350"/>
          </a:xfrm>
          <a:prstGeom prst="rect">
            <a:avLst/>
          </a:prstGeom>
          <a:solidFill>
            <a:schemeClr val="folHlink">
              <a:alpha val="2509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lIns="182880" tIns="91440" rIns="228600" bIns="91440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2600"/>
              </a:lnSpc>
              <a:buClr>
                <a:srgbClr val="003399"/>
              </a:buClr>
              <a:buSzPct val="50000"/>
              <a:buFont typeface="Monotype Sorts" pitchFamily="1" charset="2"/>
              <a:buNone/>
            </a:pPr>
            <a:r>
              <a:rPr kumimoji="1" lang="en-US" altLang="pt-BR" sz="1800">
                <a:solidFill>
                  <a:srgbClr val="003399"/>
                </a:solidFill>
              </a:rPr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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  <a:r>
              <a:rPr kumimoji="1" lang="en-US" altLang="pt-BR" sz="18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Grande" pitchFamily="1" charset="0"/>
                <a:sym typeface="Symbol" panose="05050102010706020507" pitchFamily="18" charset="2"/>
              </a:rPr>
              <a:t> = </a:t>
            </a:r>
            <a:r>
              <a:rPr kumimoji="1" lang="en-US" altLang="pt-BR" sz="1800">
                <a:latin typeface="Lucida Sans Italic" pitchFamily="1" charset="0"/>
              </a:rPr>
              <a:t>trees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 + 2</a:t>
            </a:r>
            <a:r>
              <a:rPr kumimoji="1" lang="en-US" altLang="pt-BR" sz="1800" baseline="30000"/>
              <a:t> </a:t>
            </a:r>
            <a:r>
              <a:rPr kumimoji="1" lang="en-US" altLang="pt-BR" sz="1800">
                <a:sym typeface="Symbol" panose="05050102010706020507" pitchFamily="18" charset="2"/>
              </a:rPr>
              <a:t></a:t>
            </a:r>
            <a:r>
              <a:rPr kumimoji="1" lang="en-US" altLang="pt-BR" sz="1800" baseline="30000">
                <a:sym typeface="Symbol" panose="05050102010706020507" pitchFamily="18" charset="2"/>
              </a:rPr>
              <a:t> </a:t>
            </a:r>
            <a:r>
              <a:rPr kumimoji="1" lang="en-US" altLang="pt-BR" sz="1800">
                <a:latin typeface="Lucida Sans Italic" pitchFamily="1" charset="0"/>
              </a:rPr>
              <a:t>marks</a:t>
            </a:r>
            <a:r>
              <a:rPr kumimoji="1" lang="en-US" altLang="pt-BR" sz="1800"/>
              <a:t>(</a:t>
            </a:r>
            <a:r>
              <a:rPr kumimoji="1" lang="en-US" altLang="pt-BR" sz="1800">
                <a:latin typeface="Lucida Sans Italic" pitchFamily="1" charset="0"/>
              </a:rPr>
              <a:t>H</a:t>
            </a:r>
            <a:r>
              <a:rPr kumimoji="1" lang="en-US" altLang="pt-BR" sz="1800"/>
              <a:t>)</a:t>
            </a:r>
          </a:p>
        </p:txBody>
      </p:sp>
      <p:sp>
        <p:nvSpPr>
          <p:cNvPr id="12324" name="Rectangle 37">
            <a:extLst>
              <a:ext uri="{FF2B5EF4-FFF2-40B4-BE49-F238E27FC236}">
                <a16:creationId xmlns:a16="http://schemas.microsoft.com/office/drawing/2014/main" id="{ECF787CD-1354-A481-C673-9E7823DBB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688" y="1998663"/>
            <a:ext cx="15970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solidFill>
                  <a:schemeClr val="hlink"/>
                </a:solidFill>
                <a:latin typeface="Lucida Sans Italic" pitchFamily="1" charset="0"/>
              </a:rPr>
              <a:t>potential of heap H</a:t>
            </a:r>
          </a:p>
        </p:txBody>
      </p:sp>
      <p:sp>
        <p:nvSpPr>
          <p:cNvPr id="12325" name="Oval 38">
            <a:extLst>
              <a:ext uri="{FF2B5EF4-FFF2-40B4-BE49-F238E27FC236}">
                <a16:creationId xmlns:a16="http://schemas.microsoft.com/office/drawing/2014/main" id="{46EF9121-B6C8-9A82-45A6-3F7A7CA5B7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11313" y="3798888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trees(H) = 5</a:t>
            </a:r>
          </a:p>
        </p:txBody>
      </p:sp>
      <p:sp>
        <p:nvSpPr>
          <p:cNvPr id="12326" name="Oval 39">
            <a:extLst>
              <a:ext uri="{FF2B5EF4-FFF2-40B4-BE49-F238E27FC236}">
                <a16:creationId xmlns:a16="http://schemas.microsoft.com/office/drawing/2014/main" id="{A5A0BF90-062C-BAF7-72D8-73A8588B7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73400" y="3789363"/>
            <a:ext cx="365125" cy="373062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kumimoji="1" lang="en-US" altLang="pt-BR" sz="1400">
                <a:solidFill>
                  <a:schemeClr val="accent1"/>
                </a:solidFill>
                <a:latin typeface="Lucida Sans Italic" pitchFamily="1" charset="0"/>
              </a:rPr>
              <a:t>marks(H) = 3</a:t>
            </a:r>
          </a:p>
        </p:txBody>
      </p:sp>
      <p:sp>
        <p:nvSpPr>
          <p:cNvPr id="12327" name="Rectangle 42">
            <a:extLst>
              <a:ext uri="{FF2B5EF4-FFF2-40B4-BE49-F238E27FC236}">
                <a16:creationId xmlns:a16="http://schemas.microsoft.com/office/drawing/2014/main" id="{0C939730-E2D8-363A-7F6A-080D59D60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6157913"/>
            <a:ext cx="7524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pt-BR">
                <a:latin typeface="Lucida Sans Italic" pitchFamily="1" charset="0"/>
              </a:rPr>
              <a:t>marked</a:t>
            </a:r>
          </a:p>
        </p:txBody>
      </p:sp>
      <p:sp>
        <p:nvSpPr>
          <p:cNvPr id="12328" name="Line 43">
            <a:extLst>
              <a:ext uri="{FF2B5EF4-FFF2-40B4-BE49-F238E27FC236}">
                <a16:creationId xmlns:a16="http://schemas.microsoft.com/office/drawing/2014/main" id="{1C1A430B-ECD8-DB87-0030-52A3D8AA08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76913" y="5835650"/>
            <a:ext cx="498475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>
            <a:extLst>
              <a:ext uri="{FF2B5EF4-FFF2-40B4-BE49-F238E27FC236}">
                <a16:creationId xmlns:a16="http://schemas.microsoft.com/office/drawing/2014/main" id="{EBEA0498-92DB-C873-1504-A8EA38109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fld id="{FAAA89C4-54E3-493F-AC7D-90BBE779C015}" type="slidenum">
              <a:rPr lang="en-US" altLang="pt-BR" sz="800"/>
              <a:pPr/>
              <a:t>9</a:t>
            </a:fld>
            <a:endParaRPr lang="en-US" altLang="pt-BR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4336F88-AE3A-07EF-64A8-71494014B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>
            <a:lvl1pPr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Lucida Sans" panose="020B0602030504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pt-BR" sz="2800">
                <a:solidFill>
                  <a:schemeClr val="folHlink"/>
                </a:solidFill>
              </a:rPr>
              <a:t>Insert</a:t>
            </a:r>
            <a:endParaRPr lang="en-US" altLang="pt-BR" sz="2400"/>
          </a:p>
        </p:txBody>
      </p:sp>
      <p:sp>
        <p:nvSpPr>
          <p:cNvPr id="13316" name="Line 3">
            <a:extLst>
              <a:ext uri="{FF2B5EF4-FFF2-40B4-BE49-F238E27FC236}">
                <a16:creationId xmlns:a16="http://schemas.microsoft.com/office/drawing/2014/main" id="{DF2D5DF3-C529-12B4-2BD0-A3FEF73294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5" y="1708150"/>
            <a:ext cx="9050338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423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cos423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1" charset="0"/>
            <a:ea typeface="ＭＳ Ｐゴシック" pitchFamily="1" charset="-128"/>
          </a:defRPr>
        </a:defPPr>
      </a:lstStyle>
    </a:lnDef>
  </a:objectDefaults>
  <a:extraClrSchemeLst>
    <a:extraClrScheme>
      <a:clrScheme name="cos423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s423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s423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HD:Users:wayne:Desktop:cos423.pot</Template>
  <TotalTime>3118</TotalTime>
  <Words>4530</Words>
  <Application>Microsoft Office PowerPoint</Application>
  <PresentationFormat>Apresentação na tela (4:3)</PresentationFormat>
  <Paragraphs>1346</Paragraphs>
  <Slides>56</Slides>
  <Notes>56</Notes>
  <HiddenSlides>0</HiddenSlides>
  <MMClips>0</MMClips>
  <ScaleCrop>false</ScaleCrop>
  <HeadingPairs>
    <vt:vector size="8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56</vt:i4>
      </vt:variant>
    </vt:vector>
  </HeadingPairs>
  <TitlesOfParts>
    <vt:vector size="68" baseType="lpstr">
      <vt:lpstr>Lucida Sans</vt:lpstr>
      <vt:lpstr>ＭＳ Ｐゴシック</vt:lpstr>
      <vt:lpstr>Arial</vt:lpstr>
      <vt:lpstr>Monotype Sorts</vt:lpstr>
      <vt:lpstr>Wingdings</vt:lpstr>
      <vt:lpstr>Lucida Sans Italic</vt:lpstr>
      <vt:lpstr>Symbol</vt:lpstr>
      <vt:lpstr>Lucida Grande</vt:lpstr>
      <vt:lpstr>Lucida Typewriter</vt:lpstr>
      <vt:lpstr>cos423</vt:lpstr>
      <vt:lpstr>Microsoft Equation</vt:lpstr>
      <vt:lpstr>Microsoft Equation 3.0</vt:lpstr>
      <vt:lpstr>Fibonacci Heaps  Chapter 19</vt:lpstr>
      <vt:lpstr>Priority Queues Performance Cost Summary</vt:lpstr>
      <vt:lpstr>Fibonacci Heaps</vt:lpstr>
      <vt:lpstr>Fibonacci Heaps:  Structure</vt:lpstr>
      <vt:lpstr>Fibonacci Heaps:  Structure</vt:lpstr>
      <vt:lpstr>Fibonacci Heaps:  Structure</vt:lpstr>
      <vt:lpstr>Fibonacci Heaps:  Notation</vt:lpstr>
      <vt:lpstr>Fibonacci Heaps:  Potential Function</vt:lpstr>
      <vt:lpstr>Apresentação do PowerPoint</vt:lpstr>
      <vt:lpstr>Fibonacci Heaps:  Insert</vt:lpstr>
      <vt:lpstr>Fibonacci Heaps:  Insert</vt:lpstr>
      <vt:lpstr>Fibonacci Heaps:  Insert Analysis</vt:lpstr>
      <vt:lpstr>Apresentação do PowerPoint</vt:lpstr>
      <vt:lpstr>Fibonacci Heaps:  Union</vt:lpstr>
      <vt:lpstr>Fibonacci Heaps:  Union</vt:lpstr>
      <vt:lpstr>Fibonacci Heaps:  Union</vt:lpstr>
      <vt:lpstr>Apresentação do PowerPoint</vt:lpstr>
      <vt:lpstr>Fibonacci Heaps: Extract Min</vt:lpstr>
      <vt:lpstr>Fibonacci Heaps:  Delete Min</vt:lpstr>
      <vt:lpstr>Fibonacci Heaps:  Extract Min</vt:lpstr>
      <vt:lpstr>Fibonacci Heaps: Extract Min</vt:lpstr>
      <vt:lpstr>Fibonacci Heaps: Extract Min</vt:lpstr>
      <vt:lpstr>Fibonacci Heaps: Extract Min</vt:lpstr>
      <vt:lpstr>Fibonacci Heaps: Extract Min</vt:lpstr>
      <vt:lpstr>Fibonacci Heaps: Extract Min</vt:lpstr>
      <vt:lpstr>Fibonacci Heaps: Extract Min</vt:lpstr>
      <vt:lpstr>Fibonacci Heaps: Extract Min</vt:lpstr>
      <vt:lpstr>Fibonacci Heaps: Extract Min</vt:lpstr>
      <vt:lpstr>Fibonacci Heaps:  Delete Min</vt:lpstr>
      <vt:lpstr>Fibonacci Heaps:  Delete Min</vt:lpstr>
      <vt:lpstr>Fibonacci Heaps:  Delete Min</vt:lpstr>
      <vt:lpstr>Fibonacci Heaps: Extract Min</vt:lpstr>
      <vt:lpstr>Fibonacci Heaps:  Extract Min</vt:lpstr>
      <vt:lpstr>Fibonacci Heaps:  ExtractMin Analysis</vt:lpstr>
      <vt:lpstr>Fibonacci Heaps:  Delete Min Analysis</vt:lpstr>
      <vt:lpstr>Apresentação do PowerPoint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</vt:lpstr>
      <vt:lpstr>Fibonacci Heaps:  Decrease Key Analysis</vt:lpstr>
      <vt:lpstr>Apresentação do PowerPoint</vt:lpstr>
      <vt:lpstr>Analysis Summary</vt:lpstr>
      <vt:lpstr>Fibonacci Heaps:  Bounding the Rank</vt:lpstr>
      <vt:lpstr>Fibonacci Heaps:  Bounding the Rank</vt:lpstr>
      <vt:lpstr>Fibonacci Heaps:  Bounding the Rank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Wayne</dc:creator>
  <cp:lastModifiedBy>João Vítor Fernandes Dias</cp:lastModifiedBy>
  <cp:revision>40</cp:revision>
  <cp:lastPrinted>2007-02-21T18:57:29Z</cp:lastPrinted>
  <dcterms:created xsi:type="dcterms:W3CDTF">2007-02-14T16:42:49Z</dcterms:created>
  <dcterms:modified xsi:type="dcterms:W3CDTF">2025-02-13T00:48:54Z</dcterms:modified>
</cp:coreProperties>
</file>