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84" r:id="rId3"/>
    <p:sldId id="288" r:id="rId4"/>
    <p:sldId id="289" r:id="rId5"/>
    <p:sldId id="286" r:id="rId6"/>
    <p:sldId id="290" r:id="rId7"/>
    <p:sldId id="287" r:id="rId8"/>
    <p:sldId id="291" r:id="rId9"/>
    <p:sldId id="293" r:id="rId10"/>
    <p:sldId id="292" r:id="rId11"/>
    <p:sldId id="294" r:id="rId12"/>
    <p:sldId id="295" r:id="rId13"/>
    <p:sldId id="296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3" r:id="rId29"/>
    <p:sldId id="312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6" r:id="rId42"/>
    <p:sldId id="325" r:id="rId43"/>
    <p:sldId id="297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54" r:id="rId54"/>
    <p:sldId id="337" r:id="rId55"/>
    <p:sldId id="338" r:id="rId56"/>
    <p:sldId id="339" r:id="rId57"/>
    <p:sldId id="340" r:id="rId58"/>
    <p:sldId id="342" r:id="rId59"/>
    <p:sldId id="341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FF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99" autoAdjust="0"/>
  </p:normalViewPr>
  <p:slideViewPr>
    <p:cSldViewPr>
      <p:cViewPr varScale="1">
        <p:scale>
          <a:sx n="34" d="100"/>
          <a:sy n="34" d="100"/>
        </p:scale>
        <p:origin x="123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17F7A-B8AA-46D2-8A5E-09E6A08E5F4F}" type="doc">
      <dgm:prSet loTypeId="urn:microsoft.com/office/officeart/2005/8/layout/vList2" loCatId="list" qsTypeId="urn:microsoft.com/office/officeart/2005/8/quickstyle/simple1#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AF02FB-3591-43E2-A45F-FA605B941EEB}">
      <dgm:prSet phldrT="[Text]"/>
      <dgm:spPr/>
      <dgm:t>
        <a:bodyPr/>
        <a:lstStyle/>
        <a:p>
          <a:r>
            <a:rPr lang="en-US" dirty="0">
              <a:sym typeface="Symbol"/>
            </a:rPr>
            <a:t>(</a:t>
          </a:r>
          <a:r>
            <a:rPr lang="en-US" dirty="0" err="1">
              <a:sym typeface="Symbol"/>
            </a:rPr>
            <a:t>u,v</a:t>
          </a:r>
          <a:r>
            <a:rPr lang="en-US" dirty="0">
              <a:sym typeface="Symbol"/>
            </a:rPr>
            <a:t>) </a:t>
          </a:r>
          <a:r>
            <a:rPr lang="ru-RU" dirty="0">
              <a:sym typeface="Symbol"/>
            </a:rPr>
            <a:t>є</a:t>
          </a:r>
          <a:r>
            <a:rPr lang="en-US" dirty="0">
              <a:sym typeface="Symbol"/>
            </a:rPr>
            <a:t> V 	f(</a:t>
          </a:r>
          <a:r>
            <a:rPr lang="en-US" dirty="0" err="1">
              <a:sym typeface="Symbol"/>
            </a:rPr>
            <a:t>u,v</a:t>
          </a:r>
          <a:r>
            <a:rPr lang="en-US" dirty="0">
              <a:sym typeface="Symbol"/>
            </a:rPr>
            <a:t>) ≤ c(</a:t>
          </a:r>
          <a:r>
            <a:rPr lang="en-US" dirty="0" err="1">
              <a:sym typeface="Symbol"/>
            </a:rPr>
            <a:t>u,v</a:t>
          </a:r>
          <a:r>
            <a:rPr lang="en-US" dirty="0">
              <a:sym typeface="Symbol"/>
            </a:rPr>
            <a:t>)</a:t>
          </a:r>
          <a:endParaRPr lang="en-US" dirty="0"/>
        </a:p>
      </dgm:t>
    </dgm:pt>
    <dgm:pt modelId="{D508F4F1-FE54-43CF-9766-AA46304CBE73}" type="parTrans" cxnId="{843791CF-7532-4F51-9067-D1986D49644B}">
      <dgm:prSet/>
      <dgm:spPr/>
      <dgm:t>
        <a:bodyPr/>
        <a:lstStyle/>
        <a:p>
          <a:endParaRPr lang="en-US"/>
        </a:p>
      </dgm:t>
    </dgm:pt>
    <dgm:pt modelId="{318CC2C1-A0DC-4C9E-9D60-722E174D04A0}" type="sibTrans" cxnId="{843791CF-7532-4F51-9067-D1986D49644B}">
      <dgm:prSet/>
      <dgm:spPr/>
      <dgm:t>
        <a:bodyPr/>
        <a:lstStyle/>
        <a:p>
          <a:endParaRPr lang="en-US"/>
        </a:p>
      </dgm:t>
    </dgm:pt>
    <dgm:pt modelId="{223C6D9D-31E3-422E-8EE6-704EF54B66EC}">
      <dgm:prSet phldrT="[Text]"/>
      <dgm:spPr/>
      <dgm:t>
        <a:bodyPr/>
        <a:lstStyle/>
        <a:p>
          <a:r>
            <a:rPr lang="en-US" dirty="0">
              <a:sym typeface="Symbol"/>
            </a:rPr>
            <a:t>(</a:t>
          </a:r>
          <a:r>
            <a:rPr lang="en-US" dirty="0" err="1">
              <a:sym typeface="Symbol"/>
            </a:rPr>
            <a:t>u,v</a:t>
          </a:r>
          <a:r>
            <a:rPr lang="en-US" dirty="0">
              <a:sym typeface="Symbol"/>
            </a:rPr>
            <a:t>) </a:t>
          </a:r>
          <a:r>
            <a:rPr lang="ru-RU" dirty="0">
              <a:sym typeface="Symbol"/>
            </a:rPr>
            <a:t>є</a:t>
          </a:r>
          <a:r>
            <a:rPr lang="en-US" dirty="0">
              <a:sym typeface="Symbol"/>
            </a:rPr>
            <a:t> V 	f(</a:t>
          </a:r>
          <a:r>
            <a:rPr lang="en-US" dirty="0" err="1">
              <a:sym typeface="Symbol"/>
            </a:rPr>
            <a:t>v,u</a:t>
          </a:r>
          <a:r>
            <a:rPr lang="en-US" dirty="0">
              <a:sym typeface="Symbol"/>
            </a:rPr>
            <a:t>) = -f(</a:t>
          </a:r>
          <a:r>
            <a:rPr lang="en-US" dirty="0" err="1">
              <a:sym typeface="Symbol"/>
            </a:rPr>
            <a:t>v,u</a:t>
          </a:r>
          <a:r>
            <a:rPr lang="en-US" dirty="0">
              <a:sym typeface="Symbol"/>
            </a:rPr>
            <a:t>)</a:t>
          </a:r>
          <a:endParaRPr lang="en-US" dirty="0"/>
        </a:p>
      </dgm:t>
    </dgm:pt>
    <dgm:pt modelId="{40F69EB4-CB51-4ABB-9CF5-90118BB46E3E}" type="parTrans" cxnId="{20AA3D7C-EEB8-443B-99CB-BB13DFB65212}">
      <dgm:prSet/>
      <dgm:spPr/>
      <dgm:t>
        <a:bodyPr/>
        <a:lstStyle/>
        <a:p>
          <a:endParaRPr lang="en-US"/>
        </a:p>
      </dgm:t>
    </dgm:pt>
    <dgm:pt modelId="{0617C45B-E27C-4316-B66E-92BC9F62191F}" type="sibTrans" cxnId="{20AA3D7C-EEB8-443B-99CB-BB13DFB65212}">
      <dgm:prSet/>
      <dgm:spPr/>
      <dgm:t>
        <a:bodyPr/>
        <a:lstStyle/>
        <a:p>
          <a:endParaRPr lang="en-US"/>
        </a:p>
      </dgm:t>
    </dgm:pt>
    <dgm:pt modelId="{797C4444-BDDC-45BD-937D-CFBAF0AF8633}">
      <dgm:prSet phldrT="[Text]"/>
      <dgm:spPr/>
      <dgm:t>
        <a:bodyPr/>
        <a:lstStyle/>
        <a:p>
          <a:r>
            <a:rPr lang="en-US" dirty="0">
              <a:sym typeface="Symbol"/>
            </a:rPr>
            <a:t>v </a:t>
          </a:r>
          <a:r>
            <a:rPr lang="ru-RU" dirty="0">
              <a:sym typeface="Symbol"/>
            </a:rPr>
            <a:t>є</a:t>
          </a:r>
          <a:r>
            <a:rPr lang="en-US" dirty="0">
              <a:sym typeface="Symbol"/>
            </a:rPr>
            <a:t> V-{</a:t>
          </a:r>
          <a:r>
            <a:rPr lang="en-US" dirty="0" err="1">
              <a:sym typeface="Symbol"/>
            </a:rPr>
            <a:t>s,t</a:t>
          </a:r>
          <a:r>
            <a:rPr lang="en-US" dirty="0">
              <a:sym typeface="Symbol"/>
            </a:rPr>
            <a:t>} 	∑ f(</a:t>
          </a:r>
          <a:r>
            <a:rPr lang="en-US" dirty="0" err="1">
              <a:sym typeface="Symbol"/>
            </a:rPr>
            <a:t>u,v</a:t>
          </a:r>
          <a:r>
            <a:rPr lang="en-US" dirty="0">
              <a:sym typeface="Symbol"/>
            </a:rPr>
            <a:t>) =0</a:t>
          </a:r>
          <a:endParaRPr lang="en-US" dirty="0"/>
        </a:p>
      </dgm:t>
    </dgm:pt>
    <dgm:pt modelId="{BFF39D93-C8F6-4A27-B01D-1B81A2B296D9}" type="parTrans" cxnId="{69FC9B08-E8C8-4287-93A1-75C06EE6A9C3}">
      <dgm:prSet/>
      <dgm:spPr/>
      <dgm:t>
        <a:bodyPr/>
        <a:lstStyle/>
        <a:p>
          <a:endParaRPr lang="en-US"/>
        </a:p>
      </dgm:t>
    </dgm:pt>
    <dgm:pt modelId="{C66C4CD0-2775-49FF-909A-C0B975BD3762}" type="sibTrans" cxnId="{69FC9B08-E8C8-4287-93A1-75C06EE6A9C3}">
      <dgm:prSet/>
      <dgm:spPr/>
      <dgm:t>
        <a:bodyPr/>
        <a:lstStyle/>
        <a:p>
          <a:endParaRPr lang="en-US"/>
        </a:p>
      </dgm:t>
    </dgm:pt>
    <dgm:pt modelId="{737C4E3A-AACA-400E-A7C2-074361425BBF}" type="pres">
      <dgm:prSet presAssocID="{1FB17F7A-B8AA-46D2-8A5E-09E6A08E5F4F}" presName="linear" presStyleCnt="0">
        <dgm:presLayoutVars>
          <dgm:animLvl val="lvl"/>
          <dgm:resizeHandles val="exact"/>
        </dgm:presLayoutVars>
      </dgm:prSet>
      <dgm:spPr/>
    </dgm:pt>
    <dgm:pt modelId="{ACA392AA-5B14-41C6-AD68-82967D77065B}" type="pres">
      <dgm:prSet presAssocID="{07AF02FB-3591-43E2-A45F-FA605B941E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B4B175-3710-40A4-A2ED-E3554DDF701F}" type="pres">
      <dgm:prSet presAssocID="{318CC2C1-A0DC-4C9E-9D60-722E174D04A0}" presName="spacer" presStyleCnt="0"/>
      <dgm:spPr/>
    </dgm:pt>
    <dgm:pt modelId="{F78E5CA8-6D82-49CA-B253-6A92B5585895}" type="pres">
      <dgm:prSet presAssocID="{223C6D9D-31E3-422E-8EE6-704EF54B66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59D06B-C506-4870-990F-8E8105BE6114}" type="pres">
      <dgm:prSet presAssocID="{0617C45B-E27C-4316-B66E-92BC9F62191F}" presName="spacer" presStyleCnt="0"/>
      <dgm:spPr/>
    </dgm:pt>
    <dgm:pt modelId="{B9284615-04E8-4ABB-914E-16EE4AFD7DB8}" type="pres">
      <dgm:prSet presAssocID="{797C4444-BDDC-45BD-937D-CFBAF0AF863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9FC9B08-E8C8-4287-93A1-75C06EE6A9C3}" srcId="{1FB17F7A-B8AA-46D2-8A5E-09E6A08E5F4F}" destId="{797C4444-BDDC-45BD-937D-CFBAF0AF8633}" srcOrd="2" destOrd="0" parTransId="{BFF39D93-C8F6-4A27-B01D-1B81A2B296D9}" sibTransId="{C66C4CD0-2775-49FF-909A-C0B975BD3762}"/>
    <dgm:cxn modelId="{20AA3D7C-EEB8-443B-99CB-BB13DFB65212}" srcId="{1FB17F7A-B8AA-46D2-8A5E-09E6A08E5F4F}" destId="{223C6D9D-31E3-422E-8EE6-704EF54B66EC}" srcOrd="1" destOrd="0" parTransId="{40F69EB4-CB51-4ABB-9CF5-90118BB46E3E}" sibTransId="{0617C45B-E27C-4316-B66E-92BC9F62191F}"/>
    <dgm:cxn modelId="{73F7627F-3921-4E40-BFD1-94ABC7CA89E3}" type="presOf" srcId="{07AF02FB-3591-43E2-A45F-FA605B941EEB}" destId="{ACA392AA-5B14-41C6-AD68-82967D77065B}" srcOrd="0" destOrd="0" presId="urn:microsoft.com/office/officeart/2005/8/layout/vList2"/>
    <dgm:cxn modelId="{CA1925B5-3CD5-4B7B-B258-F96530612C48}" type="presOf" srcId="{223C6D9D-31E3-422E-8EE6-704EF54B66EC}" destId="{F78E5CA8-6D82-49CA-B253-6A92B5585895}" srcOrd="0" destOrd="0" presId="urn:microsoft.com/office/officeart/2005/8/layout/vList2"/>
    <dgm:cxn modelId="{843791CF-7532-4F51-9067-D1986D49644B}" srcId="{1FB17F7A-B8AA-46D2-8A5E-09E6A08E5F4F}" destId="{07AF02FB-3591-43E2-A45F-FA605B941EEB}" srcOrd="0" destOrd="0" parTransId="{D508F4F1-FE54-43CF-9766-AA46304CBE73}" sibTransId="{318CC2C1-A0DC-4C9E-9D60-722E174D04A0}"/>
    <dgm:cxn modelId="{72149CEF-B8A9-409B-96EA-20AF51B84BC2}" type="presOf" srcId="{1FB17F7A-B8AA-46D2-8A5E-09E6A08E5F4F}" destId="{737C4E3A-AACA-400E-A7C2-074361425BBF}" srcOrd="0" destOrd="0" presId="urn:microsoft.com/office/officeart/2005/8/layout/vList2"/>
    <dgm:cxn modelId="{D931C1FB-3196-4370-A4C6-18DC528ED0F7}" type="presOf" srcId="{797C4444-BDDC-45BD-937D-CFBAF0AF8633}" destId="{B9284615-04E8-4ABB-914E-16EE4AFD7DB8}" srcOrd="0" destOrd="0" presId="urn:microsoft.com/office/officeart/2005/8/layout/vList2"/>
    <dgm:cxn modelId="{7C2BE958-503A-4ADA-915A-6F1DCE98F336}" type="presParOf" srcId="{737C4E3A-AACA-400E-A7C2-074361425BBF}" destId="{ACA392AA-5B14-41C6-AD68-82967D77065B}" srcOrd="0" destOrd="0" presId="urn:microsoft.com/office/officeart/2005/8/layout/vList2"/>
    <dgm:cxn modelId="{2EF18A24-676F-4194-B08A-4C9C3F4D8797}" type="presParOf" srcId="{737C4E3A-AACA-400E-A7C2-074361425BBF}" destId="{59B4B175-3710-40A4-A2ED-E3554DDF701F}" srcOrd="1" destOrd="0" presId="urn:microsoft.com/office/officeart/2005/8/layout/vList2"/>
    <dgm:cxn modelId="{171CFC04-4677-4886-9926-C1F6FF52FD51}" type="presParOf" srcId="{737C4E3A-AACA-400E-A7C2-074361425BBF}" destId="{F78E5CA8-6D82-49CA-B253-6A92B5585895}" srcOrd="2" destOrd="0" presId="urn:microsoft.com/office/officeart/2005/8/layout/vList2"/>
    <dgm:cxn modelId="{28F368E5-B847-43F4-96F1-5A15465369AC}" type="presParOf" srcId="{737C4E3A-AACA-400E-A7C2-074361425BBF}" destId="{9859D06B-C506-4870-990F-8E8105BE6114}" srcOrd="3" destOrd="0" presId="urn:microsoft.com/office/officeart/2005/8/layout/vList2"/>
    <dgm:cxn modelId="{7F62E825-767C-4352-AEF6-F881E429C33E}" type="presParOf" srcId="{737C4E3A-AACA-400E-A7C2-074361425BBF}" destId="{B9284615-04E8-4ABB-914E-16EE4AFD7DB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17F7A-B8AA-46D2-8A5E-09E6A08E5F4F}" type="doc">
      <dgm:prSet loTypeId="urn:microsoft.com/office/officeart/2005/8/layout/vList2" loCatId="list" qsTypeId="urn:microsoft.com/office/officeart/2005/8/quickstyle/simple1#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AF02FB-3591-43E2-A45F-FA605B941EEB}">
      <dgm:prSet phldrT="[Text]"/>
      <dgm:spPr/>
      <dgm:t>
        <a:bodyPr/>
        <a:lstStyle/>
        <a:p>
          <a:r>
            <a:rPr lang="en-US" dirty="0">
              <a:sym typeface="Symbol"/>
            </a:rPr>
            <a:t>(</a:t>
          </a:r>
          <a:r>
            <a:rPr lang="en-US" dirty="0" err="1">
              <a:sym typeface="Symbol"/>
            </a:rPr>
            <a:t>u,v</a:t>
          </a:r>
          <a:r>
            <a:rPr lang="en-US" dirty="0">
              <a:sym typeface="Symbol"/>
            </a:rPr>
            <a:t>) </a:t>
          </a:r>
          <a:r>
            <a:rPr lang="ru-RU" dirty="0">
              <a:sym typeface="Symbol"/>
            </a:rPr>
            <a:t>є</a:t>
          </a:r>
          <a:r>
            <a:rPr lang="en-US" dirty="0">
              <a:sym typeface="Symbol"/>
            </a:rPr>
            <a:t> V 	f(</a:t>
          </a:r>
          <a:r>
            <a:rPr lang="en-US" dirty="0" err="1">
              <a:sym typeface="Symbol"/>
            </a:rPr>
            <a:t>u,v</a:t>
          </a:r>
          <a:r>
            <a:rPr lang="en-US" dirty="0">
              <a:sym typeface="Symbol"/>
            </a:rPr>
            <a:t>) ≤ c(</a:t>
          </a:r>
          <a:r>
            <a:rPr lang="en-US" dirty="0" err="1">
              <a:sym typeface="Symbol"/>
            </a:rPr>
            <a:t>u,v</a:t>
          </a:r>
          <a:r>
            <a:rPr lang="en-US" dirty="0">
              <a:sym typeface="Symbol"/>
            </a:rPr>
            <a:t>)</a:t>
          </a:r>
          <a:endParaRPr lang="en-US" dirty="0"/>
        </a:p>
      </dgm:t>
    </dgm:pt>
    <dgm:pt modelId="{D508F4F1-FE54-43CF-9766-AA46304CBE73}" type="parTrans" cxnId="{843791CF-7532-4F51-9067-D1986D49644B}">
      <dgm:prSet/>
      <dgm:spPr/>
      <dgm:t>
        <a:bodyPr/>
        <a:lstStyle/>
        <a:p>
          <a:endParaRPr lang="en-US"/>
        </a:p>
      </dgm:t>
    </dgm:pt>
    <dgm:pt modelId="{318CC2C1-A0DC-4C9E-9D60-722E174D04A0}" type="sibTrans" cxnId="{843791CF-7532-4F51-9067-D1986D49644B}">
      <dgm:prSet/>
      <dgm:spPr/>
      <dgm:t>
        <a:bodyPr/>
        <a:lstStyle/>
        <a:p>
          <a:endParaRPr lang="en-US"/>
        </a:p>
      </dgm:t>
    </dgm:pt>
    <dgm:pt modelId="{223C6D9D-31E3-422E-8EE6-704EF54B66EC}">
      <dgm:prSet phldrT="[Text]"/>
      <dgm:spPr/>
      <dgm:t>
        <a:bodyPr/>
        <a:lstStyle/>
        <a:p>
          <a:r>
            <a:rPr lang="en-US" dirty="0">
              <a:sym typeface="Symbol"/>
            </a:rPr>
            <a:t>(</a:t>
          </a:r>
          <a:r>
            <a:rPr lang="en-US" dirty="0" err="1">
              <a:sym typeface="Symbol"/>
            </a:rPr>
            <a:t>u,v</a:t>
          </a:r>
          <a:r>
            <a:rPr lang="en-US" dirty="0">
              <a:sym typeface="Symbol"/>
            </a:rPr>
            <a:t>) </a:t>
          </a:r>
          <a:r>
            <a:rPr lang="ru-RU" dirty="0">
              <a:sym typeface="Symbol"/>
            </a:rPr>
            <a:t>є</a:t>
          </a:r>
          <a:r>
            <a:rPr lang="en-US" dirty="0">
              <a:sym typeface="Symbol"/>
            </a:rPr>
            <a:t> V 	f(</a:t>
          </a:r>
          <a:r>
            <a:rPr lang="en-US" dirty="0" err="1">
              <a:sym typeface="Symbol"/>
            </a:rPr>
            <a:t>v,u</a:t>
          </a:r>
          <a:r>
            <a:rPr lang="en-US" dirty="0">
              <a:sym typeface="Symbol"/>
            </a:rPr>
            <a:t>) = -f(</a:t>
          </a:r>
          <a:r>
            <a:rPr lang="en-US" dirty="0" err="1">
              <a:sym typeface="Symbol"/>
            </a:rPr>
            <a:t>v,u</a:t>
          </a:r>
          <a:r>
            <a:rPr lang="en-US" dirty="0">
              <a:sym typeface="Symbol"/>
            </a:rPr>
            <a:t>)</a:t>
          </a:r>
          <a:endParaRPr lang="en-US" dirty="0"/>
        </a:p>
      </dgm:t>
    </dgm:pt>
    <dgm:pt modelId="{40F69EB4-CB51-4ABB-9CF5-90118BB46E3E}" type="parTrans" cxnId="{20AA3D7C-EEB8-443B-99CB-BB13DFB65212}">
      <dgm:prSet/>
      <dgm:spPr/>
      <dgm:t>
        <a:bodyPr/>
        <a:lstStyle/>
        <a:p>
          <a:endParaRPr lang="en-US"/>
        </a:p>
      </dgm:t>
    </dgm:pt>
    <dgm:pt modelId="{0617C45B-E27C-4316-B66E-92BC9F62191F}" type="sibTrans" cxnId="{20AA3D7C-EEB8-443B-99CB-BB13DFB65212}">
      <dgm:prSet/>
      <dgm:spPr/>
      <dgm:t>
        <a:bodyPr/>
        <a:lstStyle/>
        <a:p>
          <a:endParaRPr lang="en-US"/>
        </a:p>
      </dgm:t>
    </dgm:pt>
    <dgm:pt modelId="{797C4444-BDDC-45BD-937D-CFBAF0AF8633}">
      <dgm:prSet phldrT="[Text]"/>
      <dgm:spPr/>
      <dgm:t>
        <a:bodyPr/>
        <a:lstStyle/>
        <a:p>
          <a:r>
            <a:rPr lang="en-US" dirty="0">
              <a:sym typeface="Symbol"/>
            </a:rPr>
            <a:t>v </a:t>
          </a:r>
          <a:r>
            <a:rPr lang="ru-RU" dirty="0">
              <a:sym typeface="Symbol"/>
            </a:rPr>
            <a:t>є</a:t>
          </a:r>
          <a:r>
            <a:rPr lang="en-US" dirty="0">
              <a:sym typeface="Symbol"/>
            </a:rPr>
            <a:t> V-{s} 	∑ f(</a:t>
          </a:r>
          <a:r>
            <a:rPr lang="en-US" dirty="0" err="1">
              <a:sym typeface="Symbol"/>
            </a:rPr>
            <a:t>u,v</a:t>
          </a:r>
          <a:r>
            <a:rPr lang="en-US" dirty="0">
              <a:sym typeface="Symbol"/>
            </a:rPr>
            <a:t>) </a:t>
          </a:r>
          <a:r>
            <a:rPr lang="en-US" dirty="0">
              <a:latin typeface="Corbel"/>
              <a:sym typeface="Symbol"/>
            </a:rPr>
            <a:t>≥</a:t>
          </a:r>
          <a:r>
            <a:rPr lang="en-US" dirty="0">
              <a:sym typeface="Symbol"/>
            </a:rPr>
            <a:t>0</a:t>
          </a:r>
          <a:endParaRPr lang="en-US" dirty="0"/>
        </a:p>
      </dgm:t>
    </dgm:pt>
    <dgm:pt modelId="{BFF39D93-C8F6-4A27-B01D-1B81A2B296D9}" type="parTrans" cxnId="{69FC9B08-E8C8-4287-93A1-75C06EE6A9C3}">
      <dgm:prSet/>
      <dgm:spPr/>
      <dgm:t>
        <a:bodyPr/>
        <a:lstStyle/>
        <a:p>
          <a:endParaRPr lang="en-US"/>
        </a:p>
      </dgm:t>
    </dgm:pt>
    <dgm:pt modelId="{C66C4CD0-2775-49FF-909A-C0B975BD3762}" type="sibTrans" cxnId="{69FC9B08-E8C8-4287-93A1-75C06EE6A9C3}">
      <dgm:prSet/>
      <dgm:spPr/>
      <dgm:t>
        <a:bodyPr/>
        <a:lstStyle/>
        <a:p>
          <a:endParaRPr lang="en-US"/>
        </a:p>
      </dgm:t>
    </dgm:pt>
    <dgm:pt modelId="{737C4E3A-AACA-400E-A7C2-074361425BBF}" type="pres">
      <dgm:prSet presAssocID="{1FB17F7A-B8AA-46D2-8A5E-09E6A08E5F4F}" presName="linear" presStyleCnt="0">
        <dgm:presLayoutVars>
          <dgm:animLvl val="lvl"/>
          <dgm:resizeHandles val="exact"/>
        </dgm:presLayoutVars>
      </dgm:prSet>
      <dgm:spPr/>
    </dgm:pt>
    <dgm:pt modelId="{ACA392AA-5B14-41C6-AD68-82967D77065B}" type="pres">
      <dgm:prSet presAssocID="{07AF02FB-3591-43E2-A45F-FA605B941EEB}" presName="parentText" presStyleLbl="node1" presStyleIdx="0" presStyleCnt="3" custLinFactNeighborY="6826">
        <dgm:presLayoutVars>
          <dgm:chMax val="0"/>
          <dgm:bulletEnabled val="1"/>
        </dgm:presLayoutVars>
      </dgm:prSet>
      <dgm:spPr/>
    </dgm:pt>
    <dgm:pt modelId="{59B4B175-3710-40A4-A2ED-E3554DDF701F}" type="pres">
      <dgm:prSet presAssocID="{318CC2C1-A0DC-4C9E-9D60-722E174D04A0}" presName="spacer" presStyleCnt="0"/>
      <dgm:spPr/>
    </dgm:pt>
    <dgm:pt modelId="{F78E5CA8-6D82-49CA-B253-6A92B5585895}" type="pres">
      <dgm:prSet presAssocID="{223C6D9D-31E3-422E-8EE6-704EF54B66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59D06B-C506-4870-990F-8E8105BE6114}" type="pres">
      <dgm:prSet presAssocID="{0617C45B-E27C-4316-B66E-92BC9F62191F}" presName="spacer" presStyleCnt="0"/>
      <dgm:spPr/>
    </dgm:pt>
    <dgm:pt modelId="{B9284615-04E8-4ABB-914E-16EE4AFD7DB8}" type="pres">
      <dgm:prSet presAssocID="{797C4444-BDDC-45BD-937D-CFBAF0AF863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9FC9B08-E8C8-4287-93A1-75C06EE6A9C3}" srcId="{1FB17F7A-B8AA-46D2-8A5E-09E6A08E5F4F}" destId="{797C4444-BDDC-45BD-937D-CFBAF0AF8633}" srcOrd="2" destOrd="0" parTransId="{BFF39D93-C8F6-4A27-B01D-1B81A2B296D9}" sibTransId="{C66C4CD0-2775-49FF-909A-C0B975BD3762}"/>
    <dgm:cxn modelId="{BFFA0440-22C5-49E4-966F-DD7E3C94762C}" type="presOf" srcId="{07AF02FB-3591-43E2-A45F-FA605B941EEB}" destId="{ACA392AA-5B14-41C6-AD68-82967D77065B}" srcOrd="0" destOrd="0" presId="urn:microsoft.com/office/officeart/2005/8/layout/vList2"/>
    <dgm:cxn modelId="{1AF70342-879A-46DA-B276-B084DFC52264}" type="presOf" srcId="{223C6D9D-31E3-422E-8EE6-704EF54B66EC}" destId="{F78E5CA8-6D82-49CA-B253-6A92B5585895}" srcOrd="0" destOrd="0" presId="urn:microsoft.com/office/officeart/2005/8/layout/vList2"/>
    <dgm:cxn modelId="{20AA3D7C-EEB8-443B-99CB-BB13DFB65212}" srcId="{1FB17F7A-B8AA-46D2-8A5E-09E6A08E5F4F}" destId="{223C6D9D-31E3-422E-8EE6-704EF54B66EC}" srcOrd="1" destOrd="0" parTransId="{40F69EB4-CB51-4ABB-9CF5-90118BB46E3E}" sibTransId="{0617C45B-E27C-4316-B66E-92BC9F62191F}"/>
    <dgm:cxn modelId="{092A2A8F-3D23-4F8E-AF9B-2BAE964B5FD9}" type="presOf" srcId="{797C4444-BDDC-45BD-937D-CFBAF0AF8633}" destId="{B9284615-04E8-4ABB-914E-16EE4AFD7DB8}" srcOrd="0" destOrd="0" presId="urn:microsoft.com/office/officeart/2005/8/layout/vList2"/>
    <dgm:cxn modelId="{843791CF-7532-4F51-9067-D1986D49644B}" srcId="{1FB17F7A-B8AA-46D2-8A5E-09E6A08E5F4F}" destId="{07AF02FB-3591-43E2-A45F-FA605B941EEB}" srcOrd="0" destOrd="0" parTransId="{D508F4F1-FE54-43CF-9766-AA46304CBE73}" sibTransId="{318CC2C1-A0DC-4C9E-9D60-722E174D04A0}"/>
    <dgm:cxn modelId="{7C23E1D3-F7B8-497D-907D-C6024A05961A}" type="presOf" srcId="{1FB17F7A-B8AA-46D2-8A5E-09E6A08E5F4F}" destId="{737C4E3A-AACA-400E-A7C2-074361425BBF}" srcOrd="0" destOrd="0" presId="urn:microsoft.com/office/officeart/2005/8/layout/vList2"/>
    <dgm:cxn modelId="{01172FA6-0C07-4114-9E45-FEA789D0C9E3}" type="presParOf" srcId="{737C4E3A-AACA-400E-A7C2-074361425BBF}" destId="{ACA392AA-5B14-41C6-AD68-82967D77065B}" srcOrd="0" destOrd="0" presId="urn:microsoft.com/office/officeart/2005/8/layout/vList2"/>
    <dgm:cxn modelId="{B79547BC-8B0E-4628-B09A-B2B940C56887}" type="presParOf" srcId="{737C4E3A-AACA-400E-A7C2-074361425BBF}" destId="{59B4B175-3710-40A4-A2ED-E3554DDF701F}" srcOrd="1" destOrd="0" presId="urn:microsoft.com/office/officeart/2005/8/layout/vList2"/>
    <dgm:cxn modelId="{BD880903-C218-4BD9-BDF8-D514AEB3455F}" type="presParOf" srcId="{737C4E3A-AACA-400E-A7C2-074361425BBF}" destId="{F78E5CA8-6D82-49CA-B253-6A92B5585895}" srcOrd="2" destOrd="0" presId="urn:microsoft.com/office/officeart/2005/8/layout/vList2"/>
    <dgm:cxn modelId="{BC4FCCB0-8A18-44F7-B01F-4B681D1BE3C9}" type="presParOf" srcId="{737C4E3A-AACA-400E-A7C2-074361425BBF}" destId="{9859D06B-C506-4870-990F-8E8105BE6114}" srcOrd="3" destOrd="0" presId="urn:microsoft.com/office/officeart/2005/8/layout/vList2"/>
    <dgm:cxn modelId="{DBAD4D03-EEA3-46B1-A189-69FAFE84EC18}" type="presParOf" srcId="{737C4E3A-AACA-400E-A7C2-074361425BBF}" destId="{B9284615-04E8-4ABB-914E-16EE4AFD7DB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392AA-5B14-41C6-AD68-82967D77065B}">
      <dsp:nvSpPr>
        <dsp:cNvPr id="0" name=""/>
        <dsp:cNvSpPr/>
      </dsp:nvSpPr>
      <dsp:spPr>
        <a:xfrm>
          <a:off x="0" y="105074"/>
          <a:ext cx="5791200" cy="855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ym typeface="Symbol"/>
            </a:rPr>
            <a:t>(</a:t>
          </a:r>
          <a:r>
            <a:rPr lang="en-US" sz="3400" kern="1200" dirty="0" err="1">
              <a:sym typeface="Symbol"/>
            </a:rPr>
            <a:t>u,v</a:t>
          </a:r>
          <a:r>
            <a:rPr lang="en-US" sz="3400" kern="1200" dirty="0">
              <a:sym typeface="Symbol"/>
            </a:rPr>
            <a:t>) </a:t>
          </a:r>
          <a:r>
            <a:rPr lang="ru-RU" sz="3400" kern="1200" dirty="0">
              <a:sym typeface="Symbol"/>
            </a:rPr>
            <a:t>є</a:t>
          </a:r>
          <a:r>
            <a:rPr lang="en-US" sz="3400" kern="1200" dirty="0">
              <a:sym typeface="Symbol"/>
            </a:rPr>
            <a:t> V 	f(</a:t>
          </a:r>
          <a:r>
            <a:rPr lang="en-US" sz="3400" kern="1200" dirty="0" err="1">
              <a:sym typeface="Symbol"/>
            </a:rPr>
            <a:t>u,v</a:t>
          </a:r>
          <a:r>
            <a:rPr lang="en-US" sz="3400" kern="1200" dirty="0">
              <a:sym typeface="Symbol"/>
            </a:rPr>
            <a:t>) ≤ c(</a:t>
          </a:r>
          <a:r>
            <a:rPr lang="en-US" sz="3400" kern="1200" dirty="0" err="1">
              <a:sym typeface="Symbol"/>
            </a:rPr>
            <a:t>u,v</a:t>
          </a:r>
          <a:r>
            <a:rPr lang="en-US" sz="3400" kern="1200" dirty="0">
              <a:sym typeface="Symbol"/>
            </a:rPr>
            <a:t>)</a:t>
          </a:r>
          <a:endParaRPr lang="en-US" sz="3400" kern="1200" dirty="0"/>
        </a:p>
      </dsp:txBody>
      <dsp:txXfrm>
        <a:off x="41751" y="146825"/>
        <a:ext cx="5707698" cy="771768"/>
      </dsp:txXfrm>
    </dsp:sp>
    <dsp:sp modelId="{F78E5CA8-6D82-49CA-B253-6A92B5585895}">
      <dsp:nvSpPr>
        <dsp:cNvPr id="0" name=""/>
        <dsp:cNvSpPr/>
      </dsp:nvSpPr>
      <dsp:spPr>
        <a:xfrm>
          <a:off x="0" y="1058264"/>
          <a:ext cx="5791200" cy="855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ym typeface="Symbol"/>
            </a:rPr>
            <a:t>(</a:t>
          </a:r>
          <a:r>
            <a:rPr lang="en-US" sz="3400" kern="1200" dirty="0" err="1">
              <a:sym typeface="Symbol"/>
            </a:rPr>
            <a:t>u,v</a:t>
          </a:r>
          <a:r>
            <a:rPr lang="en-US" sz="3400" kern="1200" dirty="0">
              <a:sym typeface="Symbol"/>
            </a:rPr>
            <a:t>) </a:t>
          </a:r>
          <a:r>
            <a:rPr lang="ru-RU" sz="3400" kern="1200" dirty="0">
              <a:sym typeface="Symbol"/>
            </a:rPr>
            <a:t>є</a:t>
          </a:r>
          <a:r>
            <a:rPr lang="en-US" sz="3400" kern="1200" dirty="0">
              <a:sym typeface="Symbol"/>
            </a:rPr>
            <a:t> V 	f(</a:t>
          </a:r>
          <a:r>
            <a:rPr lang="en-US" sz="3400" kern="1200" dirty="0" err="1">
              <a:sym typeface="Symbol"/>
            </a:rPr>
            <a:t>v,u</a:t>
          </a:r>
          <a:r>
            <a:rPr lang="en-US" sz="3400" kern="1200" dirty="0">
              <a:sym typeface="Symbol"/>
            </a:rPr>
            <a:t>) = -f(</a:t>
          </a:r>
          <a:r>
            <a:rPr lang="en-US" sz="3400" kern="1200" dirty="0" err="1">
              <a:sym typeface="Symbol"/>
            </a:rPr>
            <a:t>v,u</a:t>
          </a:r>
          <a:r>
            <a:rPr lang="en-US" sz="3400" kern="1200" dirty="0">
              <a:sym typeface="Symbol"/>
            </a:rPr>
            <a:t>)</a:t>
          </a:r>
          <a:endParaRPr lang="en-US" sz="3400" kern="1200" dirty="0"/>
        </a:p>
      </dsp:txBody>
      <dsp:txXfrm>
        <a:off x="41751" y="1100015"/>
        <a:ext cx="5707698" cy="771768"/>
      </dsp:txXfrm>
    </dsp:sp>
    <dsp:sp modelId="{B9284615-04E8-4ABB-914E-16EE4AFD7DB8}">
      <dsp:nvSpPr>
        <dsp:cNvPr id="0" name=""/>
        <dsp:cNvSpPr/>
      </dsp:nvSpPr>
      <dsp:spPr>
        <a:xfrm>
          <a:off x="0" y="2011454"/>
          <a:ext cx="5791200" cy="855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ym typeface="Symbol"/>
            </a:rPr>
            <a:t>v </a:t>
          </a:r>
          <a:r>
            <a:rPr lang="ru-RU" sz="3400" kern="1200" dirty="0">
              <a:sym typeface="Symbol"/>
            </a:rPr>
            <a:t>є</a:t>
          </a:r>
          <a:r>
            <a:rPr lang="en-US" sz="3400" kern="1200" dirty="0">
              <a:sym typeface="Symbol"/>
            </a:rPr>
            <a:t> V-{</a:t>
          </a:r>
          <a:r>
            <a:rPr lang="en-US" sz="3400" kern="1200" dirty="0" err="1">
              <a:sym typeface="Symbol"/>
            </a:rPr>
            <a:t>s,t</a:t>
          </a:r>
          <a:r>
            <a:rPr lang="en-US" sz="3400" kern="1200" dirty="0">
              <a:sym typeface="Symbol"/>
            </a:rPr>
            <a:t>} 	∑ f(</a:t>
          </a:r>
          <a:r>
            <a:rPr lang="en-US" sz="3400" kern="1200" dirty="0" err="1">
              <a:sym typeface="Symbol"/>
            </a:rPr>
            <a:t>u,v</a:t>
          </a:r>
          <a:r>
            <a:rPr lang="en-US" sz="3400" kern="1200" dirty="0">
              <a:sym typeface="Symbol"/>
            </a:rPr>
            <a:t>) =0</a:t>
          </a:r>
          <a:endParaRPr lang="en-US" sz="3400" kern="1200" dirty="0"/>
        </a:p>
      </dsp:txBody>
      <dsp:txXfrm>
        <a:off x="41751" y="2053205"/>
        <a:ext cx="5707698" cy="771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392AA-5B14-41C6-AD68-82967D77065B}">
      <dsp:nvSpPr>
        <dsp:cNvPr id="0" name=""/>
        <dsp:cNvSpPr/>
      </dsp:nvSpPr>
      <dsp:spPr>
        <a:xfrm>
          <a:off x="0" y="111759"/>
          <a:ext cx="5791200" cy="855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ym typeface="Symbol"/>
            </a:rPr>
            <a:t>(</a:t>
          </a:r>
          <a:r>
            <a:rPr lang="en-US" sz="3400" kern="1200" dirty="0" err="1">
              <a:sym typeface="Symbol"/>
            </a:rPr>
            <a:t>u,v</a:t>
          </a:r>
          <a:r>
            <a:rPr lang="en-US" sz="3400" kern="1200" dirty="0">
              <a:sym typeface="Symbol"/>
            </a:rPr>
            <a:t>) </a:t>
          </a:r>
          <a:r>
            <a:rPr lang="ru-RU" sz="3400" kern="1200" dirty="0">
              <a:sym typeface="Symbol"/>
            </a:rPr>
            <a:t>є</a:t>
          </a:r>
          <a:r>
            <a:rPr lang="en-US" sz="3400" kern="1200" dirty="0">
              <a:sym typeface="Symbol"/>
            </a:rPr>
            <a:t> V 	f(</a:t>
          </a:r>
          <a:r>
            <a:rPr lang="en-US" sz="3400" kern="1200" dirty="0" err="1">
              <a:sym typeface="Symbol"/>
            </a:rPr>
            <a:t>u,v</a:t>
          </a:r>
          <a:r>
            <a:rPr lang="en-US" sz="3400" kern="1200" dirty="0">
              <a:sym typeface="Symbol"/>
            </a:rPr>
            <a:t>) ≤ c(</a:t>
          </a:r>
          <a:r>
            <a:rPr lang="en-US" sz="3400" kern="1200" dirty="0" err="1">
              <a:sym typeface="Symbol"/>
            </a:rPr>
            <a:t>u,v</a:t>
          </a:r>
          <a:r>
            <a:rPr lang="en-US" sz="3400" kern="1200" dirty="0">
              <a:sym typeface="Symbol"/>
            </a:rPr>
            <a:t>)</a:t>
          </a:r>
          <a:endParaRPr lang="en-US" sz="3400" kern="1200" dirty="0"/>
        </a:p>
      </dsp:txBody>
      <dsp:txXfrm>
        <a:off x="41751" y="153510"/>
        <a:ext cx="5707698" cy="771768"/>
      </dsp:txXfrm>
    </dsp:sp>
    <dsp:sp modelId="{F78E5CA8-6D82-49CA-B253-6A92B5585895}">
      <dsp:nvSpPr>
        <dsp:cNvPr id="0" name=""/>
        <dsp:cNvSpPr/>
      </dsp:nvSpPr>
      <dsp:spPr>
        <a:xfrm>
          <a:off x="0" y="1058264"/>
          <a:ext cx="5791200" cy="855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ym typeface="Symbol"/>
            </a:rPr>
            <a:t>(</a:t>
          </a:r>
          <a:r>
            <a:rPr lang="en-US" sz="3400" kern="1200" dirty="0" err="1">
              <a:sym typeface="Symbol"/>
            </a:rPr>
            <a:t>u,v</a:t>
          </a:r>
          <a:r>
            <a:rPr lang="en-US" sz="3400" kern="1200" dirty="0">
              <a:sym typeface="Symbol"/>
            </a:rPr>
            <a:t>) </a:t>
          </a:r>
          <a:r>
            <a:rPr lang="ru-RU" sz="3400" kern="1200" dirty="0">
              <a:sym typeface="Symbol"/>
            </a:rPr>
            <a:t>є</a:t>
          </a:r>
          <a:r>
            <a:rPr lang="en-US" sz="3400" kern="1200" dirty="0">
              <a:sym typeface="Symbol"/>
            </a:rPr>
            <a:t> V 	f(</a:t>
          </a:r>
          <a:r>
            <a:rPr lang="en-US" sz="3400" kern="1200" dirty="0" err="1">
              <a:sym typeface="Symbol"/>
            </a:rPr>
            <a:t>v,u</a:t>
          </a:r>
          <a:r>
            <a:rPr lang="en-US" sz="3400" kern="1200" dirty="0">
              <a:sym typeface="Symbol"/>
            </a:rPr>
            <a:t>) = -f(</a:t>
          </a:r>
          <a:r>
            <a:rPr lang="en-US" sz="3400" kern="1200" dirty="0" err="1">
              <a:sym typeface="Symbol"/>
            </a:rPr>
            <a:t>v,u</a:t>
          </a:r>
          <a:r>
            <a:rPr lang="en-US" sz="3400" kern="1200" dirty="0">
              <a:sym typeface="Symbol"/>
            </a:rPr>
            <a:t>)</a:t>
          </a:r>
          <a:endParaRPr lang="en-US" sz="3400" kern="1200" dirty="0"/>
        </a:p>
      </dsp:txBody>
      <dsp:txXfrm>
        <a:off x="41751" y="1100015"/>
        <a:ext cx="5707698" cy="771768"/>
      </dsp:txXfrm>
    </dsp:sp>
    <dsp:sp modelId="{B9284615-04E8-4ABB-914E-16EE4AFD7DB8}">
      <dsp:nvSpPr>
        <dsp:cNvPr id="0" name=""/>
        <dsp:cNvSpPr/>
      </dsp:nvSpPr>
      <dsp:spPr>
        <a:xfrm>
          <a:off x="0" y="2011454"/>
          <a:ext cx="5791200" cy="855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ym typeface="Symbol"/>
            </a:rPr>
            <a:t>v </a:t>
          </a:r>
          <a:r>
            <a:rPr lang="ru-RU" sz="3400" kern="1200" dirty="0">
              <a:sym typeface="Symbol"/>
            </a:rPr>
            <a:t>є</a:t>
          </a:r>
          <a:r>
            <a:rPr lang="en-US" sz="3400" kern="1200" dirty="0">
              <a:sym typeface="Symbol"/>
            </a:rPr>
            <a:t> V-{s} 	∑ f(</a:t>
          </a:r>
          <a:r>
            <a:rPr lang="en-US" sz="3400" kern="1200" dirty="0" err="1">
              <a:sym typeface="Symbol"/>
            </a:rPr>
            <a:t>u,v</a:t>
          </a:r>
          <a:r>
            <a:rPr lang="en-US" sz="3400" kern="1200" dirty="0">
              <a:sym typeface="Symbol"/>
            </a:rPr>
            <a:t>) </a:t>
          </a:r>
          <a:r>
            <a:rPr lang="en-US" sz="3400" kern="1200" dirty="0">
              <a:latin typeface="Corbel"/>
              <a:sym typeface="Symbol"/>
            </a:rPr>
            <a:t>≥</a:t>
          </a:r>
          <a:r>
            <a:rPr lang="en-US" sz="3400" kern="1200" dirty="0">
              <a:sym typeface="Symbol"/>
            </a:rPr>
            <a:t>0</a:t>
          </a:r>
          <a:endParaRPr lang="en-US" sz="3400" kern="1200" dirty="0"/>
        </a:p>
      </dsp:txBody>
      <dsp:txXfrm>
        <a:off x="41751" y="2053205"/>
        <a:ext cx="5707698" cy="771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F7633B-6C49-A640-4A0A-1A770C754A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C6DC9-36FB-D0E2-8BF3-D10F2618A4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5E1A1E-4CA5-4DD0-93E9-43D9DC56EDB7}" type="datetimeFigureOut">
              <a:rPr lang="en-US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2CEA-A5F5-16A6-1CE9-A8BE558DEA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A08B4-2A8B-D463-80C0-0D84EB7B82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Calibri" panose="020F0502020204030204" pitchFamily="34" charset="0"/>
              </a:defRPr>
            </a:lvl1pPr>
          </a:lstStyle>
          <a:p>
            <a:fld id="{BC5E7138-3468-41EC-8FF2-618D1AC48D1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FF716B-0908-40F6-369C-8F18FD9694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BC129-7C12-C83B-1422-E598C2E6C0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C60102-6D8B-4379-83B0-7C8078159E30}" type="datetimeFigureOut">
              <a:rPr lang="en-US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2FB253-BC7C-244A-BBE6-B32D020377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E9E2B3-A73B-5C40-D2D6-AB5A297D5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D3DE2-FED7-6853-5371-9BFD0FDB4C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2C6BD-EBF8-DD8A-C933-C7AD1B5F4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Calibri" panose="020F0502020204030204" pitchFamily="34" charset="0"/>
              </a:defRPr>
            </a:lvl1pPr>
          </a:lstStyle>
          <a:p>
            <a:fld id="{3B1AFC5A-D88A-453E-8953-32142C7AB5C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90213581-E43E-30D3-8FDE-A124055067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ED418AEA-36BB-319B-DA1B-06C436E5B6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cs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F0EDEA2-404D-2DF0-539C-CDA59803F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FBDFCE-68D4-49FE-B335-27FFC687D69F}" type="slidenum">
              <a:rPr lang="en-US" altLang="pt-BR">
                <a:latin typeface="Calibri" panose="020F0502020204030204" pitchFamily="34" charset="0"/>
                <a:cs typeface="Miriam" panose="020B0502050101010101" pitchFamily="34" charset="-79"/>
              </a:rPr>
              <a:pPr eaLnBrk="1" hangingPunct="1"/>
              <a:t>1</a:t>
            </a:fld>
            <a:endParaRPr lang="en-US" altLang="pt-BR">
              <a:latin typeface="Calibri" panose="020F050202020403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3">
            <a:extLst>
              <a:ext uri="{FF2B5EF4-FFF2-40B4-BE49-F238E27FC236}">
                <a16:creationId xmlns:a16="http://schemas.microsoft.com/office/drawing/2014/main" id="{12A923DA-6919-BAA9-DD2A-A437F25FCCD8}"/>
              </a:ext>
            </a:extLst>
          </p:cNvPr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Shape 35">
            <a:extLst>
              <a:ext uri="{FF2B5EF4-FFF2-40B4-BE49-F238E27FC236}">
                <a16:creationId xmlns:a16="http://schemas.microsoft.com/office/drawing/2014/main" id="{618575B3-2E9C-4FE2-87B2-6E7CECB1A905}"/>
              </a:ext>
            </a:extLst>
          </p:cNvPr>
          <p:cNvSpPr>
            <a:spLocks/>
          </p:cNvSpPr>
          <p:nvPr/>
        </p:nvSpPr>
        <p:spPr bwMode="auto">
          <a:xfrm>
            <a:off x="4821238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Shape 42">
            <a:extLst>
              <a:ext uri="{FF2B5EF4-FFF2-40B4-BE49-F238E27FC236}">
                <a16:creationId xmlns:a16="http://schemas.microsoft.com/office/drawing/2014/main" id="{16146024-963F-8FEE-98F8-A54BE8BFC5A8}"/>
              </a:ext>
            </a:extLst>
          </p:cNvPr>
          <p:cNvSpPr>
            <a:spLocks/>
          </p:cNvSpPr>
          <p:nvPr/>
        </p:nvSpPr>
        <p:spPr bwMode="auto">
          <a:xfrm>
            <a:off x="290513" y="-14288"/>
            <a:ext cx="5562600" cy="6553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E5039AB5-807C-8BDB-C0BF-28A1C2F49B38}"/>
              </a:ext>
            </a:extLst>
          </p:cNvPr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2E68962B-1064-3E6F-8F13-BD6CB5DC8609}"/>
              </a:ext>
            </a:extLst>
          </p:cNvPr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Shape 25">
            <a:extLst>
              <a:ext uri="{FF2B5EF4-FFF2-40B4-BE49-F238E27FC236}">
                <a16:creationId xmlns:a16="http://schemas.microsoft.com/office/drawing/2014/main" id="{CCE30348-E34E-B098-D8CB-63BEF206D8ED}"/>
              </a:ext>
            </a:extLst>
          </p:cNvPr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hape 26">
            <a:extLst>
              <a:ext uri="{FF2B5EF4-FFF2-40B4-BE49-F238E27FC236}">
                <a16:creationId xmlns:a16="http://schemas.microsoft.com/office/drawing/2014/main" id="{8CFF3FDA-1287-50BA-83C5-2BF389D18E85}"/>
              </a:ext>
            </a:extLst>
          </p:cNvPr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41363F03-6DAB-65F3-9F71-96C7EB470065}"/>
              </a:ext>
            </a:extLst>
          </p:cNvPr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9862EE6B-721A-46C4-B737-142EB43DC4AA}"/>
              </a:ext>
            </a:extLst>
          </p:cNvPr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0DB3CBDA-6809-A0A5-411B-A5C179E4E06A}"/>
              </a:ext>
            </a:extLst>
          </p:cNvPr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E880DAD1-DE8D-7245-AABD-99FA561D7048}"/>
              </a:ext>
            </a:extLst>
          </p:cNvPr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777A3F2E-72DA-F9C6-C634-216DA0D9CB2E}"/>
              </a:ext>
            </a:extLst>
          </p:cNvPr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F2A30E1D-E745-F790-7A10-60A596DC0EE9}"/>
              </a:ext>
            </a:extLst>
          </p:cNvPr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9D3DAEBB-089A-14E3-CFAF-DA4815C4D30C}"/>
              </a:ext>
            </a:extLst>
          </p:cNvPr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3D6D4B82-535D-2299-D21D-81008C76CF57}"/>
              </a:ext>
            </a:extLst>
          </p:cNvPr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7B55092A-214B-084A-404D-69CB0FA8AD1A}"/>
              </a:ext>
            </a:extLst>
          </p:cNvPr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D8CF3618-A8D8-9EC1-A6DA-4122880C21F4}"/>
              </a:ext>
            </a:extLst>
          </p:cNvPr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88B52EAB-4C8C-E9CA-3A88-2842F04D27A8}"/>
              </a:ext>
            </a:extLst>
          </p:cNvPr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5BDB10C0-86BC-DB95-D07A-45A3AF228D51}"/>
              </a:ext>
            </a:extLst>
          </p:cNvPr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38">
            <a:extLst>
              <a:ext uri="{FF2B5EF4-FFF2-40B4-BE49-F238E27FC236}">
                <a16:creationId xmlns:a16="http://schemas.microsoft.com/office/drawing/2014/main" id="{2E0F1CB0-D4C9-FB21-F8F4-A80A6BE4693D}"/>
              </a:ext>
            </a:extLst>
          </p:cNvPr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FD21F5E3-7C08-E4C0-B200-BEC16ECFAE60}"/>
              </a:ext>
            </a:extLst>
          </p:cNvPr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08AF38C2-61DC-585D-682C-EC6D166D59BD}"/>
              </a:ext>
            </a:extLst>
          </p:cNvPr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Date Placeholder 27">
            <a:extLst>
              <a:ext uri="{FF2B5EF4-FFF2-40B4-BE49-F238E27FC236}">
                <a16:creationId xmlns:a16="http://schemas.microsoft.com/office/drawing/2014/main" id="{D0D784D0-4B9A-1E8F-B083-805BCB18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27" name="Footer Placeholder 16">
            <a:extLst>
              <a:ext uri="{FF2B5EF4-FFF2-40B4-BE49-F238E27FC236}">
                <a16:creationId xmlns:a16="http://schemas.microsoft.com/office/drawing/2014/main" id="{8A8F6579-2CFB-929E-502B-8F575F38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8" name="Slide Number Placeholder 28">
            <a:extLst>
              <a:ext uri="{FF2B5EF4-FFF2-40B4-BE49-F238E27FC236}">
                <a16:creationId xmlns:a16="http://schemas.microsoft.com/office/drawing/2014/main" id="{39464F14-4082-BA6D-15EE-0E29BACD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4950-787A-4155-9BFA-A6680ED4FAD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9439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8435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78435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10E23E2-00CA-0001-F597-D0E0A99A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778C153-2DF4-8A6D-D29F-9CF3EFF2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AF8CAEBD-3F4C-A0E3-C659-72C1AD26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4E691-9442-4B05-BADC-D26BF88CA25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140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2CDEEC0-6C9E-BBEF-A0FD-0D45D2F7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DE6AE54-418C-18F7-1C0C-0F7FA073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82C4911-F413-41C4-D479-4082C630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2CAC3-8AF9-4757-9E93-41978B882A8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0723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0B59-0356-4E3D-85B5-DE1F563D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049DB-9756-E996-786F-DD3DA7F4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  <a:extLst/>
          </a:lstStyle>
          <a:p>
            <a:pPr>
              <a:defRPr/>
            </a:pPr>
            <a:r>
              <a:rPr lang="en-US"/>
              <a:t>Alperovich Alexander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8FAA2-CED0-E15C-3746-7AA2C84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4830-A425-493B-84C1-36F57EBEFEC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1209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7">
            <a:extLst>
              <a:ext uri="{FF2B5EF4-FFF2-40B4-BE49-F238E27FC236}">
                <a16:creationId xmlns:a16="http://schemas.microsoft.com/office/drawing/2014/main" id="{1359250A-7358-EDB9-9D13-5FCE6E5084AA}"/>
              </a:ext>
            </a:extLst>
          </p:cNvPr>
          <p:cNvCxnSpPr/>
          <p:nvPr/>
        </p:nvCxnSpPr>
        <p:spPr>
          <a:xfrm rot="5400000">
            <a:off x="2305051" y="3867150"/>
            <a:ext cx="4533900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A927A06-48E0-FB17-E165-97899BDF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B83DB2B-D04B-87A7-E15F-E3C3673A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885A78F-E022-A286-0804-2845F987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58321-396F-4944-AEBF-1DCE487259E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65930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B6054C88-C753-E14B-38BB-4E02DBE8CE95}"/>
              </a:ext>
            </a:extLst>
          </p:cNvPr>
          <p:cNvSpPr/>
          <p:nvPr/>
        </p:nvSpPr>
        <p:spPr>
          <a:xfrm>
            <a:off x="0" y="401638"/>
            <a:ext cx="8686800" cy="887412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EAD5DB6E-0B4C-C588-81D2-C12942F466FB}"/>
              </a:ext>
            </a:extLst>
          </p:cNvPr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8563D928-6D30-EF84-21B3-67EC1EC831C5}"/>
              </a:ext>
            </a:extLst>
          </p:cNvPr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92E44929-DFBB-50D9-71DD-4E5FF1BF4154}"/>
              </a:ext>
            </a:extLst>
          </p:cNvPr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4D6CBBE6-5863-964C-FBBF-288CE7013441}"/>
              </a:ext>
            </a:extLst>
          </p:cNvPr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D3DF5D5D-0B6E-FF24-23A0-DB108DA4432B}"/>
              </a:ext>
            </a:extLst>
          </p:cNvPr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814F73EC-3A61-B2B1-7472-D9901E9261D0}"/>
              </a:ext>
            </a:extLst>
          </p:cNvPr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6CB7B479-E9A8-E109-3BB9-D87F95A1D0D2}"/>
              </a:ext>
            </a:extLst>
          </p:cNvPr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0BDDF6CA-5D83-D6C0-AA1A-6E907C881DDF}"/>
              </a:ext>
            </a:extLst>
          </p:cNvPr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AEE1E3EF-E2BD-309D-22A4-84F1033C2AD6}"/>
              </a:ext>
            </a:extLst>
          </p:cNvPr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72FA3D73-2396-7C6E-1C71-36AB5488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6094ED7A-47E5-A3A0-14F2-588352C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5D2B5910-D638-9592-4585-5FE38C84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314D8-E6D8-4688-9593-A2355EC4CBB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21049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6887E34-2CE3-1110-2917-A5AF05E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30E6BFD-323E-8579-22C6-3C747CD6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70DD29E6-2244-4356-0F7D-8B10527F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DB4D0-FDB4-4BC7-A234-BA3B411C76A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929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3B8A6-24CB-9C59-9968-E4818919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401A4-0C5A-5F5D-D6EA-EC3B5D99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79DA-A87C-3B8F-F9F4-51DBBB34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3DE69-9CF5-4E3F-A448-C3D48E5AB1A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5667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E6E0F-C95B-D2A6-DC39-2B7C97EF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5EC2A-FF91-11DF-D99B-4C8362A5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10DD7-C4DE-D980-6A04-BCFADAA3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4F7AA-C654-4613-A3D6-C06C5655FE6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0017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>
            <a:extLst>
              <a:ext uri="{FF2B5EF4-FFF2-40B4-BE49-F238E27FC236}">
                <a16:creationId xmlns:a16="http://schemas.microsoft.com/office/drawing/2014/main" id="{AC198D8E-2A62-A4AE-6DD7-D9A3022533A9}"/>
              </a:ext>
            </a:extLst>
          </p:cNvPr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id="{E8D0E6D6-BFB2-5F20-0174-D41EC9293B31}"/>
              </a:ext>
            </a:extLst>
          </p:cNvPr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>
            <a:extLst>
              <a:ext uri="{FF2B5EF4-FFF2-40B4-BE49-F238E27FC236}">
                <a16:creationId xmlns:a16="http://schemas.microsoft.com/office/drawing/2014/main" id="{E374C913-5787-5932-DDCE-87845EFCAB6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AFC35BC3-FBA9-EDA2-623E-BBD713A20970}"/>
                </a:ext>
              </a:extLst>
            </p:cNvPr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3">
              <a:extLst>
                <a:ext uri="{FF2B5EF4-FFF2-40B4-BE49-F238E27FC236}">
                  <a16:creationId xmlns:a16="http://schemas.microsoft.com/office/drawing/2014/main" id="{8D0641EA-DDBB-43AE-A5D7-D681EC6BE7CA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4">
              <a:extLst>
                <a:ext uri="{FF2B5EF4-FFF2-40B4-BE49-F238E27FC236}">
                  <a16:creationId xmlns:a16="http://schemas.microsoft.com/office/drawing/2014/main" id="{322F908F-5229-ED6F-7515-E440C6141E1B}"/>
                </a:ext>
              </a:extLst>
            </p:cNvPr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35E31AD4-2887-4A3F-244C-B6A8F77470D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26">
              <a:extLst>
                <a:ext uri="{FF2B5EF4-FFF2-40B4-BE49-F238E27FC236}">
                  <a16:creationId xmlns:a16="http://schemas.microsoft.com/office/drawing/2014/main" id="{983CC48E-5543-A157-EF3A-089BE2AC4D2D}"/>
                </a:ext>
              </a:extLst>
            </p:cNvPr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7">
              <a:extLst>
                <a:ext uri="{FF2B5EF4-FFF2-40B4-BE49-F238E27FC236}">
                  <a16:creationId xmlns:a16="http://schemas.microsoft.com/office/drawing/2014/main" id="{55E903F0-E718-F4A2-F3D3-5AE172921CE0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8">
              <a:extLst>
                <a:ext uri="{FF2B5EF4-FFF2-40B4-BE49-F238E27FC236}">
                  <a16:creationId xmlns:a16="http://schemas.microsoft.com/office/drawing/2014/main" id="{2B6B8F09-4887-5CA5-C215-61490A8E95C3}"/>
                </a:ext>
              </a:extLst>
            </p:cNvPr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>
            <a:extLst>
              <a:ext uri="{FF2B5EF4-FFF2-40B4-BE49-F238E27FC236}">
                <a16:creationId xmlns:a16="http://schemas.microsoft.com/office/drawing/2014/main" id="{5876BB4C-FAB2-91CB-E07C-BF6E738D168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30">
              <a:extLst>
                <a:ext uri="{FF2B5EF4-FFF2-40B4-BE49-F238E27FC236}">
                  <a16:creationId xmlns:a16="http://schemas.microsoft.com/office/drawing/2014/main" id="{C0FD61D6-379E-9DF4-32FC-C3DE6045F4BC}"/>
                </a:ext>
              </a:extLst>
            </p:cNvPr>
            <p:cNvCxnSpPr/>
            <p:nvPr/>
          </p:nvCxnSpPr>
          <p:spPr>
            <a:xfrm rot="16200000">
              <a:off x="6663592" y="1292574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31">
              <a:extLst>
                <a:ext uri="{FF2B5EF4-FFF2-40B4-BE49-F238E27FC236}">
                  <a16:creationId xmlns:a16="http://schemas.microsoft.com/office/drawing/2014/main" id="{E794972D-7ACF-9CDD-9DFB-8E87074E3B97}"/>
                </a:ext>
              </a:extLst>
            </p:cNvPr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2">
              <a:extLst>
                <a:ext uri="{FF2B5EF4-FFF2-40B4-BE49-F238E27FC236}">
                  <a16:creationId xmlns:a16="http://schemas.microsoft.com/office/drawing/2014/main" id="{DC9E34DF-0878-517B-6A66-910921F20D27}"/>
                </a:ext>
              </a:extLst>
            </p:cNvPr>
            <p:cNvCxnSpPr/>
            <p:nvPr/>
          </p:nvCxnSpPr>
          <p:spPr>
            <a:xfrm rot="5400000" flipH="1">
              <a:off x="6744512" y="1291599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DB38CB60-6F8D-3AC6-686D-9FFAE526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4E422E-9CAE-BC76-B21D-46F16C24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8E7C2262-2C3E-2C53-4016-86531F0A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61EB3-AE91-42F0-A0F0-E7D7D2C67E6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7368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64999">
              <a:srgbClr val="000000"/>
            </a:gs>
            <a:gs pos="100000">
              <a:srgbClr val="8C808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EE0552-0541-A17E-F296-3B294625CA1B}"/>
              </a:ext>
            </a:extLst>
          </p:cNvPr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8F92B-4A49-D631-4266-7B930160CA78}"/>
              </a:ext>
            </a:extLst>
          </p:cNvPr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DE969-0C39-0CD3-BA3B-EEFEA8E8E917}"/>
              </a:ext>
            </a:extLst>
          </p:cNvPr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F4F53D-4C7B-419D-6AE9-110CF6B3A667}"/>
              </a:ext>
            </a:extLst>
          </p:cNvPr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FA105-F482-6E2C-70DC-AC7145A34467}"/>
              </a:ext>
            </a:extLst>
          </p:cNvPr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F0572-FFB1-6A9D-805A-29E1CC5A9F95}"/>
              </a:ext>
            </a:extLst>
          </p:cNvPr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A3D55C-F182-44B2-1EF3-F66AC3FEA177}"/>
              </a:ext>
            </a:extLst>
          </p:cNvPr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01F91-1A00-A6B8-85C0-C96CEBBCDE0A}"/>
              </a:ext>
            </a:extLst>
          </p:cNvPr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F51F9-AD40-F813-2140-F04EF64A45FB}"/>
              </a:ext>
            </a:extLst>
          </p:cNvPr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08C5F651-5E9C-2420-4CAC-B48910D6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6" name="Text Placeholder 12">
            <a:extLst>
              <a:ext uri="{FF2B5EF4-FFF2-40B4-BE49-F238E27FC236}">
                <a16:creationId xmlns:a16="http://schemas.microsoft.com/office/drawing/2014/main" id="{54C7154D-05EA-6603-6E76-A4553BB72C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5CD4F2E-6872-3711-F278-7E51FD9C1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03F34-41EE-9FAC-201A-919E7F377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7F8888-0410-B743-71E0-76D6FEEF1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fld id="{D989D32B-852B-4F76-95E1-86CBBEABB233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7" r:id="rId3"/>
    <p:sldLayoutId id="2147483738" r:id="rId4"/>
    <p:sldLayoutId id="2147483739" r:id="rId5"/>
    <p:sldLayoutId id="2147483734" r:id="rId6"/>
    <p:sldLayoutId id="2147483740" r:id="rId7"/>
    <p:sldLayoutId id="2147483741" r:id="rId8"/>
    <p:sldLayoutId id="2147483742" r:id="rId9"/>
    <p:sldLayoutId id="2147483735" r:id="rId10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Miriam" pitchFamily="2" charset="-79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effectLst>
            <a:outerShdw blurRad="38100" dist="38100" dir="2700000" algn="tl">
              <a:srgbClr val="FFFFFF"/>
            </a:outerShdw>
          </a:effectLst>
          <a:latin typeface="Corbel" pitchFamily="34" charset="0"/>
          <a:cs typeface="Miriam" pitchFamily="2" charset="-79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effectLst>
            <a:outerShdw blurRad="38100" dist="38100" dir="2700000" algn="tl">
              <a:srgbClr val="FFFFFF"/>
            </a:outerShdw>
          </a:effectLst>
          <a:latin typeface="Corbel" pitchFamily="34" charset="0"/>
          <a:cs typeface="Miriam" pitchFamily="2" charset="-79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effectLst>
            <a:outerShdw blurRad="38100" dist="38100" dir="2700000" algn="tl">
              <a:srgbClr val="FFFFFF"/>
            </a:outerShdw>
          </a:effectLst>
          <a:latin typeface="Corbel" pitchFamily="34" charset="0"/>
          <a:cs typeface="Miriam" pitchFamily="2" charset="-79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effectLst>
            <a:outerShdw blurRad="38100" dist="38100" dir="2700000" algn="tl">
              <a:srgbClr val="FFFFFF"/>
            </a:outerShdw>
          </a:effectLst>
          <a:latin typeface="Corbel" pitchFamily="34" charset="0"/>
          <a:cs typeface="Miriam" pitchFamily="2" charset="-79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effectLst>
            <a:outerShdw blurRad="38100" dist="38100" dir="2700000" algn="tl">
              <a:srgbClr val="FFFFFF"/>
            </a:outerShdw>
          </a:effectLst>
          <a:latin typeface="Corbel" pitchFamily="34" charset="0"/>
          <a:cs typeface="Miriam" pitchFamily="2" charset="-79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effectLst>
            <a:outerShdw blurRad="38100" dist="38100" dir="2700000" algn="tl">
              <a:srgbClr val="FFFFFF"/>
            </a:outerShdw>
          </a:effectLst>
          <a:latin typeface="Corbel" pitchFamily="34" charset="0"/>
          <a:cs typeface="Miriam" pitchFamily="2" charset="-79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effectLst>
            <a:outerShdw blurRad="38100" dist="38100" dir="2700000" algn="tl">
              <a:srgbClr val="FFFFFF"/>
            </a:outerShdw>
          </a:effectLst>
          <a:latin typeface="Corbel" pitchFamily="34" charset="0"/>
          <a:cs typeface="Miriam" pitchFamily="2" charset="-79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effectLst>
            <a:outerShdw blurRad="38100" dist="38100" dir="2700000" algn="tl">
              <a:srgbClr val="FFFFFF"/>
            </a:outerShdw>
          </a:effectLst>
          <a:latin typeface="Corbel" pitchFamily="34" charset="0"/>
          <a:cs typeface="Miriam" pitchFamily="2" charset="-79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anose="05000000000000000000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Miriam" pitchFamily="2" charset="-79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Miriam" pitchFamily="2" charset="-79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Miriam" pitchFamily="2" charset="-79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anose="050401020108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Miriam" pitchFamily="2" charset="-79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Miriam" pitchFamily="2" charset="-79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18E2B-41CF-96C8-C048-F08843D3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47800"/>
            <a:ext cx="7924800" cy="1676400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800" kern="0" spc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entury Gothic"/>
                <a:cs typeface="+mj-cs"/>
              </a:rPr>
              <a:t>Maximum flow: </a:t>
            </a:r>
            <a:br>
              <a:rPr sz="4800" kern="0" spc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entury Gothic"/>
                <a:cs typeface="+mj-cs"/>
              </a:rPr>
            </a:br>
            <a:r>
              <a:rPr sz="4800" kern="0" spc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entury Gothic"/>
                <a:cs typeface="+mj-cs"/>
              </a:rPr>
              <a:t>The preflow/push method</a:t>
            </a:r>
            <a:endParaRPr sz="4800" spc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E6198-D288-1063-1B0D-C134C6E3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581400"/>
            <a:ext cx="5867400" cy="609600"/>
          </a:xfrm>
          <a:ln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3600" b="1" kern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Gothic"/>
                <a:cs typeface="+mn-cs"/>
              </a:rPr>
              <a:t>Goldberg and </a:t>
            </a:r>
            <a:r>
              <a:rPr lang="en-US" sz="3600" b="1" kern="0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Gothic"/>
                <a:cs typeface="+mn-cs"/>
              </a:rPr>
              <a:t>Tarjan</a:t>
            </a:r>
            <a:r>
              <a:rPr lang="en-US" sz="3600" b="1" kern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Gothic"/>
                <a:cs typeface="+mn-cs"/>
              </a:rPr>
              <a:t> (87)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cs typeface="+mn-cs"/>
            </a:endParaRPr>
          </a:p>
        </p:txBody>
      </p:sp>
      <p:sp>
        <p:nvSpPr>
          <p:cNvPr id="9220" name="Date Placeholder 5">
            <a:extLst>
              <a:ext uri="{FF2B5EF4-FFF2-40B4-BE49-F238E27FC236}">
                <a16:creationId xmlns:a16="http://schemas.microsoft.com/office/drawing/2014/main" id="{A2C63EBE-C0F3-D39F-A5A3-D5578A3FF9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Miriam" pitchFamily="2" charset="-79"/>
              </a:rPr>
              <a:t>3/3/2007</a:t>
            </a:r>
          </a:p>
        </p:txBody>
      </p:sp>
      <p:sp>
        <p:nvSpPr>
          <p:cNvPr id="9221" name="Slide Number Placeholder 6">
            <a:extLst>
              <a:ext uri="{FF2B5EF4-FFF2-40B4-BE49-F238E27FC236}">
                <a16:creationId xmlns:a16="http://schemas.microsoft.com/office/drawing/2014/main" id="{3339DBB1-F073-DE31-CF42-B093EB90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C62A32-E389-4F3A-87C1-34EF86C92AD6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1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  <p:sp>
        <p:nvSpPr>
          <p:cNvPr id="9222" name="Footer Placeholder 7">
            <a:extLst>
              <a:ext uri="{FF2B5EF4-FFF2-40B4-BE49-F238E27FC236}">
                <a16:creationId xmlns:a16="http://schemas.microsoft.com/office/drawing/2014/main" id="{9014CF55-1F44-3F16-004D-1A7CFBB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Alperovich Alexander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61ED-1283-B91A-2412-360354A5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Basic operations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F9A9B7F-E960-9257-6071-D6FFE54F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Applied on active vertices only</a:t>
            </a:r>
          </a:p>
          <a:p>
            <a:pPr eaLnBrk="1" hangingPunct="1"/>
            <a:endParaRPr lang="en-US" altLang="pt-BR">
              <a:cs typeface="Miriam" panose="020B0502050101010101" pitchFamily="34" charset="-79"/>
            </a:endParaRP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Push (u,v)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Requires: r(u,v) &gt;0, d(u)=d(v)+1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Action:</a:t>
            </a:r>
          </a:p>
          <a:p>
            <a:pPr lvl="2" eaLnBrk="1" hangingPunct="1"/>
            <a:r>
              <a:rPr lang="el-GR" altLang="pt-BR">
                <a:cs typeface="Miriam" panose="020B0502050101010101" pitchFamily="34" charset="-79"/>
              </a:rPr>
              <a:t>δ</a:t>
            </a:r>
            <a:r>
              <a:rPr lang="en-US" altLang="pt-BR">
                <a:cs typeface="Miriam" panose="020B0502050101010101" pitchFamily="34" charset="-79"/>
              </a:rPr>
              <a:t> = min( e(v) , r(u,v) )</a:t>
            </a:r>
          </a:p>
          <a:p>
            <a:pPr lvl="2" eaLnBrk="1" hangingPunct="1"/>
            <a:r>
              <a:rPr lang="en-US" altLang="pt-BR">
                <a:cs typeface="Miriam" panose="020B0502050101010101" pitchFamily="34" charset="-79"/>
              </a:rPr>
              <a:t>f(u,v) += </a:t>
            </a:r>
            <a:r>
              <a:rPr lang="el-GR" altLang="pt-BR">
                <a:cs typeface="Miriam" panose="020B0502050101010101" pitchFamily="34" charset="-79"/>
              </a:rPr>
              <a:t>δ</a:t>
            </a:r>
            <a:r>
              <a:rPr lang="en-US" altLang="pt-BR">
                <a:cs typeface="Miriam" panose="020B0502050101010101" pitchFamily="34" charset="-79"/>
              </a:rPr>
              <a:t>, f(v,u) -= </a:t>
            </a:r>
            <a:r>
              <a:rPr lang="el-GR" altLang="pt-BR">
                <a:cs typeface="Miriam" panose="020B0502050101010101" pitchFamily="34" charset="-79"/>
              </a:rPr>
              <a:t>δ</a:t>
            </a:r>
            <a:endParaRPr lang="en-US" altLang="pt-BR">
              <a:cs typeface="Miriam" panose="020B0502050101010101" pitchFamily="34" charset="-79"/>
            </a:endParaRPr>
          </a:p>
          <a:p>
            <a:pPr lvl="2" eaLnBrk="1" hangingPunct="1"/>
            <a:r>
              <a:rPr lang="en-US" altLang="pt-BR">
                <a:cs typeface="Miriam" panose="020B0502050101010101" pitchFamily="34" charset="-79"/>
              </a:rPr>
              <a:t>e(u) -= </a:t>
            </a:r>
            <a:r>
              <a:rPr lang="el-GR" altLang="pt-BR">
                <a:cs typeface="Miriam" panose="020B0502050101010101" pitchFamily="34" charset="-79"/>
              </a:rPr>
              <a:t>δ </a:t>
            </a:r>
            <a:r>
              <a:rPr lang="en-US" altLang="pt-BR">
                <a:cs typeface="Miriam" panose="020B0502050101010101" pitchFamily="34" charset="-79"/>
              </a:rPr>
              <a:t>, e(v) += </a:t>
            </a:r>
            <a:r>
              <a:rPr lang="el-GR" altLang="pt-BR">
                <a:cs typeface="Miriam" panose="020B0502050101010101" pitchFamily="34" charset="-79"/>
              </a:rPr>
              <a:t>δ </a:t>
            </a:r>
            <a:br>
              <a:rPr lang="en-US" altLang="pt-BR">
                <a:cs typeface="Miriam" panose="020B0502050101010101" pitchFamily="34" charset="-79"/>
              </a:rPr>
            </a:br>
            <a:endParaRPr lang="en-US" altLang="pt-BR">
              <a:cs typeface="Miriam" panose="020B0502050101010101" pitchFamily="34" charset="-79"/>
            </a:endParaRPr>
          </a:p>
        </p:txBody>
      </p:sp>
      <p:sp>
        <p:nvSpPr>
          <p:cNvPr id="18436" name="Date Placeholder 3">
            <a:extLst>
              <a:ext uri="{FF2B5EF4-FFF2-40B4-BE49-F238E27FC236}">
                <a16:creationId xmlns:a16="http://schemas.microsoft.com/office/drawing/2014/main" id="{BCE8BC25-532E-8237-C2D7-73A8437B6C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336E5497-6E5E-979C-B630-A1BEF9EB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AB7E5A-8F45-4B41-B327-F9A4277140EB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10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531B-2DD4-2D53-3084-E73D12D7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Basic operations ,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67CB-2A84-508D-C75E-58191998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cs typeface="+mn-cs"/>
              </a:rPr>
              <a:t>Relabel</a:t>
            </a:r>
            <a:r>
              <a:rPr lang="en-US" dirty="0">
                <a:cs typeface="+mn-cs"/>
              </a:rPr>
              <a:t> (u)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>
                <a:cs typeface="+mn-cs"/>
              </a:rPr>
              <a:t>Requires: </a:t>
            </a:r>
            <a:r>
              <a:rPr lang="en-US" dirty="0">
                <a:cs typeface="+mn-cs"/>
                <a:sym typeface="Symbol"/>
              </a:rPr>
              <a:t>(</a:t>
            </a:r>
            <a:r>
              <a:rPr lang="en-US" dirty="0" err="1">
                <a:cs typeface="+mn-cs"/>
                <a:sym typeface="Symbol"/>
              </a:rPr>
              <a:t>u,v</a:t>
            </a:r>
            <a:r>
              <a:rPr lang="en-US" dirty="0">
                <a:cs typeface="+mn-cs"/>
                <a:sym typeface="Symbol"/>
              </a:rPr>
              <a:t>) </a:t>
            </a:r>
            <a:r>
              <a:rPr lang="ru-RU" dirty="0">
                <a:cs typeface="+mn-cs"/>
                <a:sym typeface="Symbol"/>
              </a:rPr>
              <a:t>є</a:t>
            </a:r>
            <a:r>
              <a:rPr lang="en-US" dirty="0">
                <a:cs typeface="+mn-cs"/>
                <a:sym typeface="Symbol"/>
              </a:rPr>
              <a:t> V r(</a:t>
            </a:r>
            <a:r>
              <a:rPr lang="en-US" dirty="0" err="1">
                <a:cs typeface="+mn-cs"/>
                <a:sym typeface="Symbol"/>
              </a:rPr>
              <a:t>u,v</a:t>
            </a:r>
            <a:r>
              <a:rPr lang="en-US" dirty="0">
                <a:cs typeface="+mn-cs"/>
                <a:sym typeface="Symbol"/>
              </a:rPr>
              <a:t>) &gt;0 </a:t>
            </a:r>
            <a:r>
              <a:rPr lang="en-US" dirty="0">
                <a:cs typeface="+mn-cs"/>
                <a:sym typeface="Wingdings" pitchFamily="2" charset="2"/>
              </a:rPr>
              <a:t> d(u) ≤ d(v)</a:t>
            </a:r>
            <a:endParaRPr lang="en-US" dirty="0">
              <a:cs typeface="+mn-cs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>
                <a:cs typeface="+mn-cs"/>
              </a:rPr>
              <a:t>Action: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>
                <a:cs typeface="+mn-cs"/>
              </a:rPr>
              <a:t>d(u) = min { d(v) +1 | </a:t>
            </a:r>
            <a:r>
              <a:rPr lang="en-US" dirty="0">
                <a:cs typeface="+mn-cs"/>
                <a:sym typeface="Symbol"/>
              </a:rPr>
              <a:t>r(</a:t>
            </a:r>
            <a:r>
              <a:rPr lang="en-US" dirty="0" err="1">
                <a:cs typeface="+mn-cs"/>
                <a:sym typeface="Symbol"/>
              </a:rPr>
              <a:t>u,v</a:t>
            </a:r>
            <a:r>
              <a:rPr lang="en-US" dirty="0">
                <a:cs typeface="+mn-cs"/>
                <a:sym typeface="Symbol"/>
              </a:rPr>
              <a:t>) &gt;0</a:t>
            </a:r>
            <a:r>
              <a:rPr lang="en-US" dirty="0">
                <a:cs typeface="+mn-cs"/>
              </a:rPr>
              <a:t> }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cs typeface="+mn-cs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cs typeface="+mn-cs"/>
              </a:rPr>
              <a:t>One of the basic operations is applicable on a active vertex: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>
                <a:cs typeface="+mn-cs"/>
              </a:rPr>
              <a:t>PUSH: Any residual edge 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 with d(u) = d(v) +1 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>
                <a:cs typeface="+mn-cs"/>
              </a:rPr>
              <a:t>Otherwise: </a:t>
            </a:r>
            <a:r>
              <a:rPr lang="en-US" dirty="0">
                <a:cs typeface="+mn-cs"/>
                <a:sym typeface="Wingdings" pitchFamily="2" charset="2"/>
              </a:rPr>
              <a:t>d(u) ≤ d(v) for all residual edges, allows </a:t>
            </a:r>
            <a:r>
              <a:rPr lang="en-US" dirty="0" err="1">
                <a:cs typeface="+mn-cs"/>
                <a:sym typeface="Wingdings" pitchFamily="2" charset="2"/>
              </a:rPr>
              <a:t>relabel</a:t>
            </a:r>
            <a:endParaRPr lang="en-US" dirty="0">
              <a:cs typeface="+mn-cs"/>
            </a:endParaRPr>
          </a:p>
        </p:txBody>
      </p:sp>
      <p:sp>
        <p:nvSpPr>
          <p:cNvPr id="19460" name="Date Placeholder 3">
            <a:extLst>
              <a:ext uri="{FF2B5EF4-FFF2-40B4-BE49-F238E27FC236}">
                <a16:creationId xmlns:a16="http://schemas.microsoft.com/office/drawing/2014/main" id="{54A55334-6C28-963B-066C-D52C85C03F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C632E319-185B-6DB3-4BEF-716EFDBA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226E4A-EA9E-4C70-8069-481AADF6FFC3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11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8B36-5550-18A4-3A75-AA7E57A6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The algorithm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6051CA9-F556-8CAE-550B-04740F31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Initialize: d(s) = n,</a:t>
            </a:r>
            <a:r>
              <a:rPr lang="en-US" altLang="pt-BR" i="1">
                <a:cs typeface="Miriam" panose="020B0502050101010101" pitchFamily="34" charset="-79"/>
              </a:rPr>
              <a:t> v</a:t>
            </a:r>
            <a:r>
              <a:rPr lang="en-US" altLang="pt-BR">
                <a:cs typeface="Miriam" panose="020B0502050101010101" pitchFamily="34" charset="-79"/>
              </a:rPr>
              <a:t> </a:t>
            </a:r>
            <a:r>
              <a:rPr lang="ru-RU" altLang="pt-BR">
                <a:cs typeface="Miriam" panose="020B0502050101010101" pitchFamily="34" charset="-79"/>
                <a:sym typeface="Symbol" panose="05050102010706020507" pitchFamily="18" charset="2"/>
              </a:rPr>
              <a:t>є</a:t>
            </a:r>
            <a:r>
              <a:rPr lang="en-US" altLang="pt-BR">
                <a:cs typeface="Miriam" panose="020B0502050101010101" pitchFamily="34" charset="-79"/>
                <a:sym typeface="Symbol" panose="05050102010706020507" pitchFamily="18" charset="2"/>
              </a:rPr>
              <a:t> V-{s}</a:t>
            </a:r>
            <a:r>
              <a:rPr lang="en-US" altLang="pt-BR">
                <a:cs typeface="Miriam" panose="020B0502050101010101" pitchFamily="34" charset="-79"/>
              </a:rPr>
              <a:t> d(v) =0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Saturate the outgoing edges of s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While there are active vertices apply one of the basic actions on the vertex</a:t>
            </a:r>
          </a:p>
          <a:p>
            <a:pPr eaLnBrk="1" hangingPunct="1"/>
            <a:endParaRPr lang="en-US" altLang="pt-BR">
              <a:cs typeface="Miriam" panose="020B0502050101010101" pitchFamily="34" charset="-79"/>
            </a:endParaRP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Simple, isn’t it?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Let’s see an example</a:t>
            </a:r>
          </a:p>
        </p:txBody>
      </p:sp>
      <p:sp>
        <p:nvSpPr>
          <p:cNvPr id="20484" name="Date Placeholder 3">
            <a:extLst>
              <a:ext uri="{FF2B5EF4-FFF2-40B4-BE49-F238E27FC236}">
                <a16:creationId xmlns:a16="http://schemas.microsoft.com/office/drawing/2014/main" id="{5245E77A-702D-7B0B-4D6F-7249DD1848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4A5BEB11-14F1-E270-67E0-96C7011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5F764A-EA5C-42AF-9409-0B6DC370E786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12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7D63-385B-1CA6-152A-673A7D0A53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512763"/>
            <a:ext cx="2514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/>
              <a:t>Example</a:t>
            </a:r>
          </a:p>
        </p:txBody>
      </p:sp>
      <p:sp>
        <p:nvSpPr>
          <p:cNvPr id="21508" name="Date Placeholder 3">
            <a:extLst>
              <a:ext uri="{FF2B5EF4-FFF2-40B4-BE49-F238E27FC236}">
                <a16:creationId xmlns:a16="http://schemas.microsoft.com/office/drawing/2014/main" id="{5F5FC132-7127-EF4C-6942-73E40D3835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D490C3CF-AF20-7400-A7E8-7C5075B6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1593B6-9689-45E2-AFDF-2A52D8766A36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13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8B74C636-AB6F-DC3B-11CB-D7983C91F2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4495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1510" name="AutoShape 9">
            <a:extLst>
              <a:ext uri="{FF2B5EF4-FFF2-40B4-BE49-F238E27FC236}">
                <a16:creationId xmlns:a16="http://schemas.microsoft.com/office/drawing/2014/main" id="{22A5AC4F-923A-1634-9140-1BAC3DAE0E80}"/>
              </a:ext>
            </a:extLst>
          </p:cNvPr>
          <p:cNvCxnSpPr>
            <a:cxnSpLocks noChangeShapeType="1"/>
            <a:stCxn id="21522" idx="7"/>
            <a:endCxn id="21524" idx="2"/>
          </p:cNvCxnSpPr>
          <p:nvPr/>
        </p:nvCxnSpPr>
        <p:spPr bwMode="auto">
          <a:xfrm flipV="1">
            <a:off x="2078038" y="2933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10">
            <a:extLst>
              <a:ext uri="{FF2B5EF4-FFF2-40B4-BE49-F238E27FC236}">
                <a16:creationId xmlns:a16="http://schemas.microsoft.com/office/drawing/2014/main" id="{58B26552-238A-3C7F-7E9C-F6F3140860C1}"/>
              </a:ext>
            </a:extLst>
          </p:cNvPr>
          <p:cNvCxnSpPr>
            <a:cxnSpLocks noChangeShapeType="1"/>
            <a:stCxn id="21522" idx="5"/>
            <a:endCxn id="21526" idx="2"/>
          </p:cNvCxnSpPr>
          <p:nvPr/>
        </p:nvCxnSpPr>
        <p:spPr bwMode="auto">
          <a:xfrm flipV="1">
            <a:off x="2078038" y="3771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11">
            <a:extLst>
              <a:ext uri="{FF2B5EF4-FFF2-40B4-BE49-F238E27FC236}">
                <a16:creationId xmlns:a16="http://schemas.microsoft.com/office/drawing/2014/main" id="{869E8115-8CDF-CAF5-A7DD-02AFFBD8A2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24600" y="3771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12">
            <a:extLst>
              <a:ext uri="{FF2B5EF4-FFF2-40B4-BE49-F238E27FC236}">
                <a16:creationId xmlns:a16="http://schemas.microsoft.com/office/drawing/2014/main" id="{0E3181C3-CEDF-A192-7B13-7405CB7940EA}"/>
              </a:ext>
            </a:extLst>
          </p:cNvPr>
          <p:cNvCxnSpPr>
            <a:cxnSpLocks noChangeShapeType="1"/>
            <a:stCxn id="21524" idx="4"/>
            <a:endCxn id="21512" idx="0"/>
          </p:cNvCxnSpPr>
          <p:nvPr/>
        </p:nvCxnSpPr>
        <p:spPr bwMode="auto">
          <a:xfrm>
            <a:off x="5067300" y="3124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13">
            <a:extLst>
              <a:ext uri="{FF2B5EF4-FFF2-40B4-BE49-F238E27FC236}">
                <a16:creationId xmlns:a16="http://schemas.microsoft.com/office/drawing/2014/main" id="{91C81A63-89C9-397B-9A05-93DB5D237E88}"/>
              </a:ext>
            </a:extLst>
          </p:cNvPr>
          <p:cNvCxnSpPr>
            <a:cxnSpLocks noChangeShapeType="1"/>
            <a:stCxn id="21524" idx="6"/>
            <a:endCxn id="21520" idx="1"/>
          </p:cNvCxnSpPr>
          <p:nvPr/>
        </p:nvCxnSpPr>
        <p:spPr bwMode="auto">
          <a:xfrm>
            <a:off x="5257800" y="2933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Text Box 14">
            <a:extLst>
              <a:ext uri="{FF2B5EF4-FFF2-40B4-BE49-F238E27FC236}">
                <a16:creationId xmlns:a16="http://schemas.microsoft.com/office/drawing/2014/main" id="{2FE8B9DD-B448-991D-2138-52B8DE08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1516" name="Text Box 15">
            <a:extLst>
              <a:ext uri="{FF2B5EF4-FFF2-40B4-BE49-F238E27FC236}">
                <a16:creationId xmlns:a16="http://schemas.microsoft.com/office/drawing/2014/main" id="{09687428-9C29-1B26-F61D-60A69748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52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1517" name="Text Box 16">
            <a:extLst>
              <a:ext uri="{FF2B5EF4-FFF2-40B4-BE49-F238E27FC236}">
                <a16:creationId xmlns:a16="http://schemas.microsoft.com/office/drawing/2014/main" id="{01A37898-8109-88D3-9B68-D564DC1A3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67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1DFBBEE3-EDCE-8E14-D63E-8D22876F5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1519" name="Text Box 18">
            <a:extLst>
              <a:ext uri="{FF2B5EF4-FFF2-40B4-BE49-F238E27FC236}">
                <a16:creationId xmlns:a16="http://schemas.microsoft.com/office/drawing/2014/main" id="{C393E74C-3C48-9391-99CB-939F7E02D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67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1520" name="Oval 19">
            <a:extLst>
              <a:ext uri="{FF2B5EF4-FFF2-40B4-BE49-F238E27FC236}">
                <a16:creationId xmlns:a16="http://schemas.microsoft.com/office/drawing/2014/main" id="{694CC0E5-B182-4E75-C554-865441C61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3581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21524" name="Oval 20">
            <a:extLst>
              <a:ext uri="{FF2B5EF4-FFF2-40B4-BE49-F238E27FC236}">
                <a16:creationId xmlns:a16="http://schemas.microsoft.com/office/drawing/2014/main" id="{6CF6AAAC-107F-9CA0-AA05-E4E023E736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1522" name="Oval 21">
            <a:extLst>
              <a:ext uri="{FF2B5EF4-FFF2-40B4-BE49-F238E27FC236}">
                <a16:creationId xmlns:a16="http://schemas.microsoft.com/office/drawing/2014/main" id="{38041D98-FF18-3E79-312C-9BD1832AD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3657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21526" name="Oval 22">
            <a:extLst>
              <a:ext uri="{FF2B5EF4-FFF2-40B4-BE49-F238E27FC236}">
                <a16:creationId xmlns:a16="http://schemas.microsoft.com/office/drawing/2014/main" id="{E29BEE73-878E-8FF2-18BB-3B5AB2EC22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9000" y="3581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1527" name="Oval 23">
            <a:extLst>
              <a:ext uri="{FF2B5EF4-FFF2-40B4-BE49-F238E27FC236}">
                <a16:creationId xmlns:a16="http://schemas.microsoft.com/office/drawing/2014/main" id="{DF8CF88C-DDCE-6B89-AA46-361586249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43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1525" name="AutoShape 24">
            <a:extLst>
              <a:ext uri="{FF2B5EF4-FFF2-40B4-BE49-F238E27FC236}">
                <a16:creationId xmlns:a16="http://schemas.microsoft.com/office/drawing/2014/main" id="{C396AD72-389E-A7B9-E28B-DA2CCAE1498B}"/>
              </a:ext>
            </a:extLst>
          </p:cNvPr>
          <p:cNvCxnSpPr>
            <a:cxnSpLocks noChangeShapeType="1"/>
            <a:stCxn id="21526" idx="7"/>
            <a:endCxn id="21524" idx="3"/>
          </p:cNvCxnSpPr>
          <p:nvPr/>
        </p:nvCxnSpPr>
        <p:spPr bwMode="auto">
          <a:xfrm flipV="1">
            <a:off x="3754438" y="3068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25">
            <a:extLst>
              <a:ext uri="{FF2B5EF4-FFF2-40B4-BE49-F238E27FC236}">
                <a16:creationId xmlns:a16="http://schemas.microsoft.com/office/drawing/2014/main" id="{3DD3EDB8-FC0F-0F81-C1A1-90CE78D5D0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4000" y="4533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26">
            <a:extLst>
              <a:ext uri="{FF2B5EF4-FFF2-40B4-BE49-F238E27FC236}">
                <a16:creationId xmlns:a16="http://schemas.microsoft.com/office/drawing/2014/main" id="{3165D55B-7DA3-26FC-6DDF-A8E8704DF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114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1528" name="Text Box 27">
            <a:extLst>
              <a:ext uri="{FF2B5EF4-FFF2-40B4-BE49-F238E27FC236}">
                <a16:creationId xmlns:a16="http://schemas.microsoft.com/office/drawing/2014/main" id="{8AA75D84-0F47-5D1F-05C7-6AA1FCC3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7A9268-DDF2-C7C3-8AB2-2F0926BD9DBA}"/>
              </a:ext>
            </a:extLst>
          </p:cNvPr>
          <p:cNvSpPr>
            <a:spLocks/>
          </p:cNvSpPr>
          <p:nvPr/>
        </p:nvSpPr>
        <p:spPr bwMode="auto">
          <a:xfrm>
            <a:off x="3124200" y="520700"/>
            <a:ext cx="548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defRPr/>
            </a:pPr>
            <a:r>
              <a:rPr lang="en-US" sz="4000" b="1">
                <a:solidFill>
                  <a:srgbClr val="F0E8D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  <a:cs typeface="Miriam" pitchFamily="2" charset="-79"/>
              </a:rPr>
              <a:t>- </a:t>
            </a:r>
            <a:r>
              <a:rPr lang="en-US" sz="2800" b="1">
                <a:solidFill>
                  <a:srgbClr val="F0E8D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  <a:cs typeface="Miriam" pitchFamily="2" charset="-79"/>
              </a:rPr>
              <a:t>Saturate all source edges</a:t>
            </a:r>
          </a:p>
        </p:txBody>
      </p:sp>
      <p:sp>
        <p:nvSpPr>
          <p:cNvPr id="21530" name="Text Box 29">
            <a:extLst>
              <a:ext uri="{FF2B5EF4-FFF2-40B4-BE49-F238E27FC236}">
                <a16:creationId xmlns:a16="http://schemas.microsoft.com/office/drawing/2014/main" id="{BCF72C58-C78E-71E3-B434-1BDE029B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886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FFFF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1531" name="Text Box 30">
            <a:extLst>
              <a:ext uri="{FF2B5EF4-FFF2-40B4-BE49-F238E27FC236}">
                <a16:creationId xmlns:a16="http://schemas.microsoft.com/office/drawing/2014/main" id="{7F3E7B8C-3C73-E6C4-5998-EDE242785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FFFF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215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215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215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215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21518" grpId="0"/>
      <p:bldP spid="21521" grpId="0"/>
      <p:bldP spid="21524" grpId="0"/>
      <p:bldP spid="21526" grpId="0"/>
      <p:bldP spid="2152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8EAF9A7-52BE-44A2-0B05-59593FD6D41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22531" name="Oval 6">
            <a:extLst>
              <a:ext uri="{FF2B5EF4-FFF2-40B4-BE49-F238E27FC236}">
                <a16:creationId xmlns:a16="http://schemas.microsoft.com/office/drawing/2014/main" id="{E1D66D35-D280-B493-26C6-FBE1B96262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2532" name="AutoShape 7">
            <a:extLst>
              <a:ext uri="{FF2B5EF4-FFF2-40B4-BE49-F238E27FC236}">
                <a16:creationId xmlns:a16="http://schemas.microsoft.com/office/drawing/2014/main" id="{94456A93-FC7E-7522-E0B8-042DA96A8A33}"/>
              </a:ext>
            </a:extLst>
          </p:cNvPr>
          <p:cNvCxnSpPr>
            <a:cxnSpLocks noChangeShapeType="1"/>
            <a:stCxn id="22544" idx="7"/>
            <a:endCxn id="22543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3" name="AutoShape 8">
            <a:extLst>
              <a:ext uri="{FF2B5EF4-FFF2-40B4-BE49-F238E27FC236}">
                <a16:creationId xmlns:a16="http://schemas.microsoft.com/office/drawing/2014/main" id="{4E12F846-5DDC-AC58-B7FA-73097CD1BD46}"/>
              </a:ext>
            </a:extLst>
          </p:cNvPr>
          <p:cNvCxnSpPr>
            <a:cxnSpLocks noChangeShapeType="1"/>
            <a:stCxn id="22544" idx="5"/>
            <a:endCxn id="22545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9">
            <a:extLst>
              <a:ext uri="{FF2B5EF4-FFF2-40B4-BE49-F238E27FC236}">
                <a16:creationId xmlns:a16="http://schemas.microsoft.com/office/drawing/2014/main" id="{BF91B06B-F801-07CE-FF0D-A4D2C14B7EC1}"/>
              </a:ext>
            </a:extLst>
          </p:cNvPr>
          <p:cNvCxnSpPr>
            <a:cxnSpLocks noChangeShapeType="1"/>
            <a:endCxn id="22542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10">
            <a:extLst>
              <a:ext uri="{FF2B5EF4-FFF2-40B4-BE49-F238E27FC236}">
                <a16:creationId xmlns:a16="http://schemas.microsoft.com/office/drawing/2014/main" id="{DA6CEF8F-108D-585A-167E-28163994D4DA}"/>
              </a:ext>
            </a:extLst>
          </p:cNvPr>
          <p:cNvCxnSpPr>
            <a:cxnSpLocks noChangeShapeType="1"/>
            <a:stCxn id="22543" idx="4"/>
            <a:endCxn id="22531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>
            <a:extLst>
              <a:ext uri="{FF2B5EF4-FFF2-40B4-BE49-F238E27FC236}">
                <a16:creationId xmlns:a16="http://schemas.microsoft.com/office/drawing/2014/main" id="{161FDC16-D147-B143-7BD3-211877620F9E}"/>
              </a:ext>
            </a:extLst>
          </p:cNvPr>
          <p:cNvCxnSpPr>
            <a:cxnSpLocks noChangeShapeType="1"/>
            <a:stCxn id="22543" idx="6"/>
            <a:endCxn id="22542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7" name="Text Box 12">
            <a:extLst>
              <a:ext uri="{FF2B5EF4-FFF2-40B4-BE49-F238E27FC236}">
                <a16:creationId xmlns:a16="http://schemas.microsoft.com/office/drawing/2014/main" id="{0BDCD2C7-C0B4-AD19-07F4-B8CCC717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22538" name="Text Box 13">
            <a:extLst>
              <a:ext uri="{FF2B5EF4-FFF2-40B4-BE49-F238E27FC236}">
                <a16:creationId xmlns:a16="http://schemas.microsoft.com/office/drawing/2014/main" id="{95E20DBC-75B0-B793-1EAD-F3DF403D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2539" name="Text Box 14">
            <a:extLst>
              <a:ext uri="{FF2B5EF4-FFF2-40B4-BE49-F238E27FC236}">
                <a16:creationId xmlns:a16="http://schemas.microsoft.com/office/drawing/2014/main" id="{ECEA1672-2624-90B1-7BB6-23B1ECBC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2540" name="Text Box 15">
            <a:extLst>
              <a:ext uri="{FF2B5EF4-FFF2-40B4-BE49-F238E27FC236}">
                <a16:creationId xmlns:a16="http://schemas.microsoft.com/office/drawing/2014/main" id="{1A7EC8A1-C176-A3E5-470B-ADA88070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2541" name="Text Box 16">
            <a:extLst>
              <a:ext uri="{FF2B5EF4-FFF2-40B4-BE49-F238E27FC236}">
                <a16:creationId xmlns:a16="http://schemas.microsoft.com/office/drawing/2014/main" id="{4FA41340-6EBE-B456-E26F-AF73C57E1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716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2542" name="Oval 17">
            <a:extLst>
              <a:ext uri="{FF2B5EF4-FFF2-40B4-BE49-F238E27FC236}">
                <a16:creationId xmlns:a16="http://schemas.microsoft.com/office/drawing/2014/main" id="{61D0D549-E84C-1CB2-1458-F9220FB741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22543" name="Oval 18">
            <a:extLst>
              <a:ext uri="{FF2B5EF4-FFF2-40B4-BE49-F238E27FC236}">
                <a16:creationId xmlns:a16="http://schemas.microsoft.com/office/drawing/2014/main" id="{DA953BB6-AB78-BEFF-86C0-844BD533ED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2544" name="Oval 19">
            <a:extLst>
              <a:ext uri="{FF2B5EF4-FFF2-40B4-BE49-F238E27FC236}">
                <a16:creationId xmlns:a16="http://schemas.microsoft.com/office/drawing/2014/main" id="{25255A5C-1419-AE80-36F5-533AE57537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22545" name="Oval 20">
            <a:extLst>
              <a:ext uri="{FF2B5EF4-FFF2-40B4-BE49-F238E27FC236}">
                <a16:creationId xmlns:a16="http://schemas.microsoft.com/office/drawing/2014/main" id="{3D3317B9-08EB-3A1A-41BF-68E04AA27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2546" name="Oval 21">
            <a:extLst>
              <a:ext uri="{FF2B5EF4-FFF2-40B4-BE49-F238E27FC236}">
                <a16:creationId xmlns:a16="http://schemas.microsoft.com/office/drawing/2014/main" id="{32D730DD-8F0D-3BF0-372D-EE858A3853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2547" name="AutoShape 22">
            <a:extLst>
              <a:ext uri="{FF2B5EF4-FFF2-40B4-BE49-F238E27FC236}">
                <a16:creationId xmlns:a16="http://schemas.microsoft.com/office/drawing/2014/main" id="{78EFCA73-004A-D0E5-CAF9-94E04516F34F}"/>
              </a:ext>
            </a:extLst>
          </p:cNvPr>
          <p:cNvCxnSpPr>
            <a:cxnSpLocks noChangeShapeType="1"/>
            <a:stCxn id="22545" idx="7"/>
            <a:endCxn id="22543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23">
            <a:extLst>
              <a:ext uri="{FF2B5EF4-FFF2-40B4-BE49-F238E27FC236}">
                <a16:creationId xmlns:a16="http://schemas.microsoft.com/office/drawing/2014/main" id="{DC39A6DD-2F31-6EB5-458F-6D1127127417}"/>
              </a:ext>
            </a:extLst>
          </p:cNvPr>
          <p:cNvCxnSpPr>
            <a:cxnSpLocks noChangeShapeType="1"/>
            <a:stCxn id="22531" idx="6"/>
            <a:endCxn id="22546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Text Box 24">
            <a:extLst>
              <a:ext uri="{FF2B5EF4-FFF2-40B4-BE49-F238E27FC236}">
                <a16:creationId xmlns:a16="http://schemas.microsoft.com/office/drawing/2014/main" id="{02235AB2-4055-161B-A05A-273BC2F3E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2550" name="Text Box 25">
            <a:extLst>
              <a:ext uri="{FF2B5EF4-FFF2-40B4-BE49-F238E27FC236}">
                <a16:creationId xmlns:a16="http://schemas.microsoft.com/office/drawing/2014/main" id="{9C3FCFAB-0740-29EB-F531-90BF234FC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81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2551" name="Oval 26">
            <a:extLst>
              <a:ext uri="{FF2B5EF4-FFF2-40B4-BE49-F238E27FC236}">
                <a16:creationId xmlns:a16="http://schemas.microsoft.com/office/drawing/2014/main" id="{AC18DA10-BFC8-27A5-9582-2C9346389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2552" name="AutoShape 27">
            <a:extLst>
              <a:ext uri="{FF2B5EF4-FFF2-40B4-BE49-F238E27FC236}">
                <a16:creationId xmlns:a16="http://schemas.microsoft.com/office/drawing/2014/main" id="{B05AC786-E446-0FBB-BE67-53CAA3B5F437}"/>
              </a:ext>
            </a:extLst>
          </p:cNvPr>
          <p:cNvCxnSpPr>
            <a:cxnSpLocks noChangeShapeType="1"/>
            <a:stCxn id="22564" idx="7"/>
            <a:endCxn id="22563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8">
            <a:extLst>
              <a:ext uri="{FF2B5EF4-FFF2-40B4-BE49-F238E27FC236}">
                <a16:creationId xmlns:a16="http://schemas.microsoft.com/office/drawing/2014/main" id="{6164D61E-9BC7-1768-842A-E753B8ED483F}"/>
              </a:ext>
            </a:extLst>
          </p:cNvPr>
          <p:cNvCxnSpPr>
            <a:cxnSpLocks noChangeShapeType="1"/>
            <a:stCxn id="22564" idx="5"/>
            <a:endCxn id="22565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9">
            <a:extLst>
              <a:ext uri="{FF2B5EF4-FFF2-40B4-BE49-F238E27FC236}">
                <a16:creationId xmlns:a16="http://schemas.microsoft.com/office/drawing/2014/main" id="{A2944C14-A872-FC57-1CA5-281D1883AF28}"/>
              </a:ext>
            </a:extLst>
          </p:cNvPr>
          <p:cNvCxnSpPr>
            <a:cxnSpLocks noChangeShapeType="1"/>
            <a:endCxn id="22562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30">
            <a:extLst>
              <a:ext uri="{FF2B5EF4-FFF2-40B4-BE49-F238E27FC236}">
                <a16:creationId xmlns:a16="http://schemas.microsoft.com/office/drawing/2014/main" id="{1B217E21-B897-3436-A305-1A803FAD560B}"/>
              </a:ext>
            </a:extLst>
          </p:cNvPr>
          <p:cNvCxnSpPr>
            <a:cxnSpLocks noChangeShapeType="1"/>
            <a:stCxn id="22563" idx="4"/>
            <a:endCxn id="22551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31">
            <a:extLst>
              <a:ext uri="{FF2B5EF4-FFF2-40B4-BE49-F238E27FC236}">
                <a16:creationId xmlns:a16="http://schemas.microsoft.com/office/drawing/2014/main" id="{6BC8DE03-60EA-57DC-7E8B-575DF5156755}"/>
              </a:ext>
            </a:extLst>
          </p:cNvPr>
          <p:cNvCxnSpPr>
            <a:cxnSpLocks noChangeShapeType="1"/>
            <a:stCxn id="22563" idx="6"/>
            <a:endCxn id="22562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7" name="Text Box 32">
            <a:extLst>
              <a:ext uri="{FF2B5EF4-FFF2-40B4-BE49-F238E27FC236}">
                <a16:creationId xmlns:a16="http://schemas.microsoft.com/office/drawing/2014/main" id="{750B4D90-16B2-4710-B065-20EE618CA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2558" name="Text Box 33">
            <a:extLst>
              <a:ext uri="{FF2B5EF4-FFF2-40B4-BE49-F238E27FC236}">
                <a16:creationId xmlns:a16="http://schemas.microsoft.com/office/drawing/2014/main" id="{631C7EAF-1AD6-8F23-43A0-2202D62E5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2559" name="Text Box 34">
            <a:extLst>
              <a:ext uri="{FF2B5EF4-FFF2-40B4-BE49-F238E27FC236}">
                <a16:creationId xmlns:a16="http://schemas.microsoft.com/office/drawing/2014/main" id="{173E8328-C2E7-5141-58AE-A5C8A5C97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2560" name="Text Box 35">
            <a:extLst>
              <a:ext uri="{FF2B5EF4-FFF2-40B4-BE49-F238E27FC236}">
                <a16:creationId xmlns:a16="http://schemas.microsoft.com/office/drawing/2014/main" id="{2DF8041C-878C-947A-CFB9-C580B7AA1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2561" name="Text Box 36">
            <a:extLst>
              <a:ext uri="{FF2B5EF4-FFF2-40B4-BE49-F238E27FC236}">
                <a16:creationId xmlns:a16="http://schemas.microsoft.com/office/drawing/2014/main" id="{9FA5367B-45B9-2F88-1DB9-941DA5A12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2562" name="Oval 37">
            <a:extLst>
              <a:ext uri="{FF2B5EF4-FFF2-40B4-BE49-F238E27FC236}">
                <a16:creationId xmlns:a16="http://schemas.microsoft.com/office/drawing/2014/main" id="{497A1ED7-42D8-3E25-DEDA-E754E4E35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2563" name="Oval 38">
            <a:extLst>
              <a:ext uri="{FF2B5EF4-FFF2-40B4-BE49-F238E27FC236}">
                <a16:creationId xmlns:a16="http://schemas.microsoft.com/office/drawing/2014/main" id="{F060308A-359C-B73E-F264-A670E1794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2564" name="Oval 39">
            <a:extLst>
              <a:ext uri="{FF2B5EF4-FFF2-40B4-BE49-F238E27FC236}">
                <a16:creationId xmlns:a16="http://schemas.microsoft.com/office/drawing/2014/main" id="{B9B4DE50-E75D-3DF1-9360-6AA398AB3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22565" name="Oval 40">
            <a:extLst>
              <a:ext uri="{FF2B5EF4-FFF2-40B4-BE49-F238E27FC236}">
                <a16:creationId xmlns:a16="http://schemas.microsoft.com/office/drawing/2014/main" id="{5EC6A394-4864-E160-E964-ADB55AE29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2566" name="Oval 41">
            <a:extLst>
              <a:ext uri="{FF2B5EF4-FFF2-40B4-BE49-F238E27FC236}">
                <a16:creationId xmlns:a16="http://schemas.microsoft.com/office/drawing/2014/main" id="{EF31CF3F-A0D5-42CA-3D0C-89B06C4C7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2567" name="AutoShape 42">
            <a:extLst>
              <a:ext uri="{FF2B5EF4-FFF2-40B4-BE49-F238E27FC236}">
                <a16:creationId xmlns:a16="http://schemas.microsoft.com/office/drawing/2014/main" id="{43C183D2-728A-6027-624B-B59D1B67E21C}"/>
              </a:ext>
            </a:extLst>
          </p:cNvPr>
          <p:cNvCxnSpPr>
            <a:cxnSpLocks noChangeShapeType="1"/>
            <a:stCxn id="22565" idx="7"/>
            <a:endCxn id="22563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43">
            <a:extLst>
              <a:ext uri="{FF2B5EF4-FFF2-40B4-BE49-F238E27FC236}">
                <a16:creationId xmlns:a16="http://schemas.microsoft.com/office/drawing/2014/main" id="{2570D946-9E3F-600D-0900-D59A558A6C45}"/>
              </a:ext>
            </a:extLst>
          </p:cNvPr>
          <p:cNvCxnSpPr>
            <a:cxnSpLocks noChangeShapeType="1"/>
            <a:stCxn id="22551" idx="6"/>
            <a:endCxn id="22566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9" name="Text Box 44">
            <a:extLst>
              <a:ext uri="{FF2B5EF4-FFF2-40B4-BE49-F238E27FC236}">
                <a16:creationId xmlns:a16="http://schemas.microsoft.com/office/drawing/2014/main" id="{5FAC49C9-5063-0F5F-FF68-165CE2B60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2570" name="Text Box 45">
            <a:extLst>
              <a:ext uri="{FF2B5EF4-FFF2-40B4-BE49-F238E27FC236}">
                <a16:creationId xmlns:a16="http://schemas.microsoft.com/office/drawing/2014/main" id="{E1B5DE37-CF19-63F6-9A33-E8EDC4EE2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5889" name="Text Box 49">
            <a:extLst>
              <a:ext uri="{FF2B5EF4-FFF2-40B4-BE49-F238E27FC236}">
                <a16:creationId xmlns:a16="http://schemas.microsoft.com/office/drawing/2014/main" id="{66E36289-38B1-C76C-4137-DE9A90EBC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17220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</a:t>
            </a:r>
            <a:endParaRPr lang="ru-RU" altLang="pt-BR"/>
          </a:p>
        </p:txBody>
      </p:sp>
      <p:sp>
        <p:nvSpPr>
          <p:cNvPr id="35890" name="Line 50">
            <a:extLst>
              <a:ext uri="{FF2B5EF4-FFF2-40B4-BE49-F238E27FC236}">
                <a16:creationId xmlns:a16="http://schemas.microsoft.com/office/drawing/2014/main" id="{374BDF76-0611-4C3A-EF85-E31DBA65C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5486400"/>
            <a:ext cx="0" cy="685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CE0BFCE-30BB-B033-47D4-4C199E90B1A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2EBBD476-E885-DD16-64E2-DDCA9DE70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3556" name="AutoShape 4">
            <a:extLst>
              <a:ext uri="{FF2B5EF4-FFF2-40B4-BE49-F238E27FC236}">
                <a16:creationId xmlns:a16="http://schemas.microsoft.com/office/drawing/2014/main" id="{BFD9284B-76C8-63D3-4663-7535C02CFCA2}"/>
              </a:ext>
            </a:extLst>
          </p:cNvPr>
          <p:cNvCxnSpPr>
            <a:cxnSpLocks noChangeShapeType="1"/>
            <a:stCxn id="23568" idx="7"/>
            <a:endCxn id="23567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AutoShape 5">
            <a:extLst>
              <a:ext uri="{FF2B5EF4-FFF2-40B4-BE49-F238E27FC236}">
                <a16:creationId xmlns:a16="http://schemas.microsoft.com/office/drawing/2014/main" id="{845E4FC5-918E-CF2C-6DDA-882A1CC0CEB4}"/>
              </a:ext>
            </a:extLst>
          </p:cNvPr>
          <p:cNvCxnSpPr>
            <a:cxnSpLocks noChangeShapeType="1"/>
            <a:stCxn id="23568" idx="5"/>
            <a:endCxn id="23569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A08DE1C7-08CA-62E3-B284-006941D62D6D}"/>
              </a:ext>
            </a:extLst>
          </p:cNvPr>
          <p:cNvCxnSpPr>
            <a:cxnSpLocks noChangeShapeType="1"/>
            <a:endCxn id="23566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5F868BE9-E1BA-420A-B7D0-C36925F6037C}"/>
              </a:ext>
            </a:extLst>
          </p:cNvPr>
          <p:cNvCxnSpPr>
            <a:cxnSpLocks noChangeShapeType="1"/>
            <a:stCxn id="23567" idx="4"/>
            <a:endCxn id="23555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2C8E1766-2007-DEB9-9867-1690B3AF0ED9}"/>
              </a:ext>
            </a:extLst>
          </p:cNvPr>
          <p:cNvCxnSpPr>
            <a:cxnSpLocks noChangeShapeType="1"/>
            <a:stCxn id="23567" idx="6"/>
            <a:endCxn id="23566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Text Box 9">
            <a:extLst>
              <a:ext uri="{FF2B5EF4-FFF2-40B4-BE49-F238E27FC236}">
                <a16:creationId xmlns:a16="http://schemas.microsoft.com/office/drawing/2014/main" id="{E5AC0CC4-B893-5932-CF40-01004BCD8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FF89BE25-E4B6-BEC1-74DF-5B69435D1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DF03FE38-9896-0210-2E82-3BC4331A3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B8D76002-F8ED-BF7F-E631-E2D2E5324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3FB2BF63-5C25-7A69-E3EB-D9CD032D1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716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3566" name="Oval 14">
            <a:extLst>
              <a:ext uri="{FF2B5EF4-FFF2-40B4-BE49-F238E27FC236}">
                <a16:creationId xmlns:a16="http://schemas.microsoft.com/office/drawing/2014/main" id="{60B8249B-AC17-A4EB-C015-A963C115A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23567" name="Oval 15">
            <a:extLst>
              <a:ext uri="{FF2B5EF4-FFF2-40B4-BE49-F238E27FC236}">
                <a16:creationId xmlns:a16="http://schemas.microsoft.com/office/drawing/2014/main" id="{A4FBFE12-231A-DAE3-C99E-80939EF335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3568" name="Oval 16">
            <a:extLst>
              <a:ext uri="{FF2B5EF4-FFF2-40B4-BE49-F238E27FC236}">
                <a16:creationId xmlns:a16="http://schemas.microsoft.com/office/drawing/2014/main" id="{E170CBCD-C68F-4353-536C-BE61C20B0B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23569" name="Oval 17">
            <a:extLst>
              <a:ext uri="{FF2B5EF4-FFF2-40B4-BE49-F238E27FC236}">
                <a16:creationId xmlns:a16="http://schemas.microsoft.com/office/drawing/2014/main" id="{DE9CD03A-BD92-6F85-3E9B-BBBD4160FC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3570" name="Oval 18">
            <a:extLst>
              <a:ext uri="{FF2B5EF4-FFF2-40B4-BE49-F238E27FC236}">
                <a16:creationId xmlns:a16="http://schemas.microsoft.com/office/drawing/2014/main" id="{B25684E7-3C01-834A-A7D0-F24770223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3571" name="AutoShape 19">
            <a:extLst>
              <a:ext uri="{FF2B5EF4-FFF2-40B4-BE49-F238E27FC236}">
                <a16:creationId xmlns:a16="http://schemas.microsoft.com/office/drawing/2014/main" id="{29607921-034D-B1AC-2974-9FA7BD08E9DD}"/>
              </a:ext>
            </a:extLst>
          </p:cNvPr>
          <p:cNvCxnSpPr>
            <a:cxnSpLocks noChangeShapeType="1"/>
            <a:stCxn id="23569" idx="7"/>
            <a:endCxn id="23567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20">
            <a:extLst>
              <a:ext uri="{FF2B5EF4-FFF2-40B4-BE49-F238E27FC236}">
                <a16:creationId xmlns:a16="http://schemas.microsoft.com/office/drawing/2014/main" id="{9B3787BE-84D1-F65C-2FBB-ECE51AD6E423}"/>
              </a:ext>
            </a:extLst>
          </p:cNvPr>
          <p:cNvCxnSpPr>
            <a:cxnSpLocks noChangeShapeType="1"/>
            <a:stCxn id="23555" idx="6"/>
            <a:endCxn id="23570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Text Box 21">
            <a:extLst>
              <a:ext uri="{FF2B5EF4-FFF2-40B4-BE49-F238E27FC236}">
                <a16:creationId xmlns:a16="http://schemas.microsoft.com/office/drawing/2014/main" id="{6872FD86-123E-C7B6-F379-D5354767A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4338C385-867B-BEB0-11D5-17AE6BC4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81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3575" name="Oval 23">
            <a:extLst>
              <a:ext uri="{FF2B5EF4-FFF2-40B4-BE49-F238E27FC236}">
                <a16:creationId xmlns:a16="http://schemas.microsoft.com/office/drawing/2014/main" id="{26D7DAF7-B57D-265B-87DB-AFAF80FE35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E0350DFC-B695-B55D-A599-4E283B82BE7F}"/>
              </a:ext>
            </a:extLst>
          </p:cNvPr>
          <p:cNvCxnSpPr>
            <a:cxnSpLocks noChangeShapeType="1"/>
            <a:stCxn id="23588" idx="7"/>
            <a:endCxn id="23587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25">
            <a:extLst>
              <a:ext uri="{FF2B5EF4-FFF2-40B4-BE49-F238E27FC236}">
                <a16:creationId xmlns:a16="http://schemas.microsoft.com/office/drawing/2014/main" id="{DAD0DDC5-5719-F62D-6048-B339645E2E4F}"/>
              </a:ext>
            </a:extLst>
          </p:cNvPr>
          <p:cNvCxnSpPr>
            <a:cxnSpLocks noChangeShapeType="1"/>
            <a:stCxn id="23588" idx="5"/>
            <a:endCxn id="23589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B1E161C9-1A40-55BD-FDED-6C38547EFA56}"/>
              </a:ext>
            </a:extLst>
          </p:cNvPr>
          <p:cNvCxnSpPr>
            <a:cxnSpLocks noChangeShapeType="1"/>
            <a:endCxn id="23586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1C2DE310-1C2E-67AB-FC30-9882433ADAFB}"/>
              </a:ext>
            </a:extLst>
          </p:cNvPr>
          <p:cNvCxnSpPr>
            <a:cxnSpLocks noChangeShapeType="1"/>
            <a:stCxn id="23587" idx="4"/>
            <a:endCxn id="23575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0" name="AutoShape 28">
            <a:extLst>
              <a:ext uri="{FF2B5EF4-FFF2-40B4-BE49-F238E27FC236}">
                <a16:creationId xmlns:a16="http://schemas.microsoft.com/office/drawing/2014/main" id="{3E705E0F-429C-EC00-B562-0EFE6F43C57B}"/>
              </a:ext>
            </a:extLst>
          </p:cNvPr>
          <p:cNvCxnSpPr>
            <a:cxnSpLocks noChangeShapeType="1"/>
            <a:stCxn id="23587" idx="6"/>
            <a:endCxn id="23586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5A91D58-D412-1201-F771-92CAA4AEA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3582" name="Text Box 30">
            <a:extLst>
              <a:ext uri="{FF2B5EF4-FFF2-40B4-BE49-F238E27FC236}">
                <a16:creationId xmlns:a16="http://schemas.microsoft.com/office/drawing/2014/main" id="{1BF1E930-3EBE-9446-2B69-039A6F288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3583" name="Text Box 31">
            <a:extLst>
              <a:ext uri="{FF2B5EF4-FFF2-40B4-BE49-F238E27FC236}">
                <a16:creationId xmlns:a16="http://schemas.microsoft.com/office/drawing/2014/main" id="{AAC4505F-3FC9-4409-69BC-82A21569B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3584" name="Text Box 32">
            <a:extLst>
              <a:ext uri="{FF2B5EF4-FFF2-40B4-BE49-F238E27FC236}">
                <a16:creationId xmlns:a16="http://schemas.microsoft.com/office/drawing/2014/main" id="{7A3BE1AC-31A5-C012-8016-7765B5820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3585" name="Text Box 33">
            <a:extLst>
              <a:ext uri="{FF2B5EF4-FFF2-40B4-BE49-F238E27FC236}">
                <a16:creationId xmlns:a16="http://schemas.microsoft.com/office/drawing/2014/main" id="{BA083F72-5F79-DC3B-73D7-6247C4D9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3586" name="Oval 34">
            <a:extLst>
              <a:ext uri="{FF2B5EF4-FFF2-40B4-BE49-F238E27FC236}">
                <a16:creationId xmlns:a16="http://schemas.microsoft.com/office/drawing/2014/main" id="{002217FB-E7A0-8EEE-4E62-99E2A5FF5D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3587" name="Oval 35">
            <a:extLst>
              <a:ext uri="{FF2B5EF4-FFF2-40B4-BE49-F238E27FC236}">
                <a16:creationId xmlns:a16="http://schemas.microsoft.com/office/drawing/2014/main" id="{DA2B24E4-F9F7-3A9B-CA0E-1E64750157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3588" name="Oval 36">
            <a:extLst>
              <a:ext uri="{FF2B5EF4-FFF2-40B4-BE49-F238E27FC236}">
                <a16:creationId xmlns:a16="http://schemas.microsoft.com/office/drawing/2014/main" id="{673FB391-7849-8FD1-EF87-D7EC989D23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23589" name="Oval 37">
            <a:extLst>
              <a:ext uri="{FF2B5EF4-FFF2-40B4-BE49-F238E27FC236}">
                <a16:creationId xmlns:a16="http://schemas.microsoft.com/office/drawing/2014/main" id="{8A6ACD25-55B5-DFAE-DEC7-29F4B3B2A6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3590" name="Oval 38">
            <a:extLst>
              <a:ext uri="{FF2B5EF4-FFF2-40B4-BE49-F238E27FC236}">
                <a16:creationId xmlns:a16="http://schemas.microsoft.com/office/drawing/2014/main" id="{B1E103D9-E2CE-48F7-C2FA-37E8CD42B3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3591" name="AutoShape 39">
            <a:extLst>
              <a:ext uri="{FF2B5EF4-FFF2-40B4-BE49-F238E27FC236}">
                <a16:creationId xmlns:a16="http://schemas.microsoft.com/office/drawing/2014/main" id="{1C26D378-DA45-23F9-7AEF-9BAB6EE5E39D}"/>
              </a:ext>
            </a:extLst>
          </p:cNvPr>
          <p:cNvCxnSpPr>
            <a:cxnSpLocks noChangeShapeType="1"/>
            <a:stCxn id="23589" idx="7"/>
            <a:endCxn id="23587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2" name="AutoShape 40">
            <a:extLst>
              <a:ext uri="{FF2B5EF4-FFF2-40B4-BE49-F238E27FC236}">
                <a16:creationId xmlns:a16="http://schemas.microsoft.com/office/drawing/2014/main" id="{3B84F155-C2B7-26FD-AA7D-A75833070420}"/>
              </a:ext>
            </a:extLst>
          </p:cNvPr>
          <p:cNvCxnSpPr>
            <a:cxnSpLocks noChangeShapeType="1"/>
            <a:stCxn id="23575" idx="6"/>
            <a:endCxn id="23590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3" name="Text Box 41">
            <a:extLst>
              <a:ext uri="{FF2B5EF4-FFF2-40B4-BE49-F238E27FC236}">
                <a16:creationId xmlns:a16="http://schemas.microsoft.com/office/drawing/2014/main" id="{E9C6A648-6693-C9C6-D9B3-7EF8960AF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3594" name="Text Box 42">
            <a:extLst>
              <a:ext uri="{FF2B5EF4-FFF2-40B4-BE49-F238E27FC236}">
                <a16:creationId xmlns:a16="http://schemas.microsoft.com/office/drawing/2014/main" id="{5455923D-B79E-1C67-0F33-67DB14A3B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7931" name="Text Box 43">
            <a:extLst>
              <a:ext uri="{FF2B5EF4-FFF2-40B4-BE49-F238E27FC236}">
                <a16:creationId xmlns:a16="http://schemas.microsoft.com/office/drawing/2014/main" id="{B123A0BE-1854-551A-325C-79A3D085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6172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Push</a:t>
            </a:r>
            <a:endParaRPr lang="ru-RU" altLang="pt-BR"/>
          </a:p>
        </p:txBody>
      </p:sp>
      <p:sp>
        <p:nvSpPr>
          <p:cNvPr id="37932" name="Line 44">
            <a:extLst>
              <a:ext uri="{FF2B5EF4-FFF2-40B4-BE49-F238E27FC236}">
                <a16:creationId xmlns:a16="http://schemas.microsoft.com/office/drawing/2014/main" id="{6E85E45A-8D3F-8C5B-042D-B0FBBF8C19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5486400"/>
            <a:ext cx="0" cy="685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B92584A-F4B7-2932-D04C-490141679D0C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764DFC99-62BB-F1F3-128A-0456933A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4580" name="AutoShape 4">
            <a:extLst>
              <a:ext uri="{FF2B5EF4-FFF2-40B4-BE49-F238E27FC236}">
                <a16:creationId xmlns:a16="http://schemas.microsoft.com/office/drawing/2014/main" id="{D06EBF9F-C4CE-9AFE-22E3-6EF6B0817DC4}"/>
              </a:ext>
            </a:extLst>
          </p:cNvPr>
          <p:cNvCxnSpPr>
            <a:cxnSpLocks noChangeShapeType="1"/>
            <a:stCxn id="24592" idx="7"/>
            <a:endCxn id="24591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AutoShape 5">
            <a:extLst>
              <a:ext uri="{FF2B5EF4-FFF2-40B4-BE49-F238E27FC236}">
                <a16:creationId xmlns:a16="http://schemas.microsoft.com/office/drawing/2014/main" id="{C2E4889F-0D5C-ADC5-C5AD-B6D809B85A3C}"/>
              </a:ext>
            </a:extLst>
          </p:cNvPr>
          <p:cNvCxnSpPr>
            <a:cxnSpLocks noChangeShapeType="1"/>
            <a:stCxn id="24592" idx="5"/>
            <a:endCxn id="24593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AutoShape 6">
            <a:extLst>
              <a:ext uri="{FF2B5EF4-FFF2-40B4-BE49-F238E27FC236}">
                <a16:creationId xmlns:a16="http://schemas.microsoft.com/office/drawing/2014/main" id="{F1A5FCC1-4119-690D-8517-EC021E338A7A}"/>
              </a:ext>
            </a:extLst>
          </p:cNvPr>
          <p:cNvCxnSpPr>
            <a:cxnSpLocks noChangeShapeType="1"/>
            <a:endCxn id="24590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AutoShape 7">
            <a:extLst>
              <a:ext uri="{FF2B5EF4-FFF2-40B4-BE49-F238E27FC236}">
                <a16:creationId xmlns:a16="http://schemas.microsoft.com/office/drawing/2014/main" id="{1C99AA47-24F6-21B4-E1B1-61DDE945ADCE}"/>
              </a:ext>
            </a:extLst>
          </p:cNvPr>
          <p:cNvCxnSpPr>
            <a:cxnSpLocks noChangeShapeType="1"/>
            <a:stCxn id="24591" idx="4"/>
            <a:endCxn id="24579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8">
            <a:extLst>
              <a:ext uri="{FF2B5EF4-FFF2-40B4-BE49-F238E27FC236}">
                <a16:creationId xmlns:a16="http://schemas.microsoft.com/office/drawing/2014/main" id="{64288426-3310-0C4F-4CD8-3FFE62D97D10}"/>
              </a:ext>
            </a:extLst>
          </p:cNvPr>
          <p:cNvCxnSpPr>
            <a:cxnSpLocks noChangeShapeType="1"/>
            <a:stCxn id="24591" idx="6"/>
            <a:endCxn id="24590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Text Box 9">
            <a:extLst>
              <a:ext uri="{FF2B5EF4-FFF2-40B4-BE49-F238E27FC236}">
                <a16:creationId xmlns:a16="http://schemas.microsoft.com/office/drawing/2014/main" id="{8FEA6F78-168C-9FD9-A650-8AD54B2EC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68CC8C78-8940-0F9C-FAD8-375442691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0D70E10F-229D-B535-9F04-0C1A94F9A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C7D9DC70-1FAA-AEE4-3F18-263B54A7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954D11E1-ECE7-5960-1B61-4775A8860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716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4590" name="Oval 14">
            <a:extLst>
              <a:ext uri="{FF2B5EF4-FFF2-40B4-BE49-F238E27FC236}">
                <a16:creationId xmlns:a16="http://schemas.microsoft.com/office/drawing/2014/main" id="{1646A289-323D-7AB5-805F-A558349348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24591" name="Oval 15">
            <a:extLst>
              <a:ext uri="{FF2B5EF4-FFF2-40B4-BE49-F238E27FC236}">
                <a16:creationId xmlns:a16="http://schemas.microsoft.com/office/drawing/2014/main" id="{CEA8CDAC-367F-376B-87E9-D00CBBB10A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24592" name="Oval 16">
            <a:extLst>
              <a:ext uri="{FF2B5EF4-FFF2-40B4-BE49-F238E27FC236}">
                <a16:creationId xmlns:a16="http://schemas.microsoft.com/office/drawing/2014/main" id="{7AAB2922-AC47-C397-3A2F-F1B3491A0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24593" name="Oval 17">
            <a:extLst>
              <a:ext uri="{FF2B5EF4-FFF2-40B4-BE49-F238E27FC236}">
                <a16:creationId xmlns:a16="http://schemas.microsoft.com/office/drawing/2014/main" id="{31696C8D-8A37-DF88-9C84-A3E93E763A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4594" name="Oval 18">
            <a:extLst>
              <a:ext uri="{FF2B5EF4-FFF2-40B4-BE49-F238E27FC236}">
                <a16:creationId xmlns:a16="http://schemas.microsoft.com/office/drawing/2014/main" id="{4B19A195-1046-50DA-0BFC-FAFD701EA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4595" name="AutoShape 19">
            <a:extLst>
              <a:ext uri="{FF2B5EF4-FFF2-40B4-BE49-F238E27FC236}">
                <a16:creationId xmlns:a16="http://schemas.microsoft.com/office/drawing/2014/main" id="{B96B4DF1-DE6B-90A5-1F54-756308C61ACD}"/>
              </a:ext>
            </a:extLst>
          </p:cNvPr>
          <p:cNvCxnSpPr>
            <a:cxnSpLocks noChangeShapeType="1"/>
            <a:stCxn id="24593" idx="7"/>
            <a:endCxn id="24591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AutoShape 20">
            <a:extLst>
              <a:ext uri="{FF2B5EF4-FFF2-40B4-BE49-F238E27FC236}">
                <a16:creationId xmlns:a16="http://schemas.microsoft.com/office/drawing/2014/main" id="{4B458945-8DC7-7DF3-325D-D23222767DC3}"/>
              </a:ext>
            </a:extLst>
          </p:cNvPr>
          <p:cNvCxnSpPr>
            <a:cxnSpLocks noChangeShapeType="1"/>
            <a:stCxn id="24579" idx="6"/>
            <a:endCxn id="24594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7" name="Text Box 21">
            <a:extLst>
              <a:ext uri="{FF2B5EF4-FFF2-40B4-BE49-F238E27FC236}">
                <a16:creationId xmlns:a16="http://schemas.microsoft.com/office/drawing/2014/main" id="{6E7E15A4-ECE6-8514-28BC-D2486A431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4598" name="Oval 23">
            <a:extLst>
              <a:ext uri="{FF2B5EF4-FFF2-40B4-BE49-F238E27FC236}">
                <a16:creationId xmlns:a16="http://schemas.microsoft.com/office/drawing/2014/main" id="{DA4CA927-C7C1-6011-04C4-24320FCD7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4599" name="AutoShape 24">
            <a:extLst>
              <a:ext uri="{FF2B5EF4-FFF2-40B4-BE49-F238E27FC236}">
                <a16:creationId xmlns:a16="http://schemas.microsoft.com/office/drawing/2014/main" id="{5C1AAFC9-B810-C55F-60EF-DF7D475DDEFE}"/>
              </a:ext>
            </a:extLst>
          </p:cNvPr>
          <p:cNvCxnSpPr>
            <a:cxnSpLocks noChangeShapeType="1"/>
            <a:stCxn id="24611" idx="7"/>
            <a:endCxn id="24610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5">
            <a:extLst>
              <a:ext uri="{FF2B5EF4-FFF2-40B4-BE49-F238E27FC236}">
                <a16:creationId xmlns:a16="http://schemas.microsoft.com/office/drawing/2014/main" id="{98C3D4CB-CF34-E86A-E1E6-3302D20186A0}"/>
              </a:ext>
            </a:extLst>
          </p:cNvPr>
          <p:cNvCxnSpPr>
            <a:cxnSpLocks noChangeShapeType="1"/>
            <a:stCxn id="24611" idx="5"/>
            <a:endCxn id="24612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6">
            <a:extLst>
              <a:ext uri="{FF2B5EF4-FFF2-40B4-BE49-F238E27FC236}">
                <a16:creationId xmlns:a16="http://schemas.microsoft.com/office/drawing/2014/main" id="{84B7A043-C3B3-E89C-DDD3-28A600D5630C}"/>
              </a:ext>
            </a:extLst>
          </p:cNvPr>
          <p:cNvCxnSpPr>
            <a:cxnSpLocks noChangeShapeType="1"/>
            <a:endCxn id="24609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7">
            <a:extLst>
              <a:ext uri="{FF2B5EF4-FFF2-40B4-BE49-F238E27FC236}">
                <a16:creationId xmlns:a16="http://schemas.microsoft.com/office/drawing/2014/main" id="{8FFE08A8-2F60-1501-D333-4B4CAA465B22}"/>
              </a:ext>
            </a:extLst>
          </p:cNvPr>
          <p:cNvCxnSpPr>
            <a:cxnSpLocks noChangeShapeType="1"/>
            <a:stCxn id="24610" idx="4"/>
            <a:endCxn id="24598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28">
            <a:extLst>
              <a:ext uri="{FF2B5EF4-FFF2-40B4-BE49-F238E27FC236}">
                <a16:creationId xmlns:a16="http://schemas.microsoft.com/office/drawing/2014/main" id="{CE9D3BEA-2D13-85EF-4F25-E871EB443812}"/>
              </a:ext>
            </a:extLst>
          </p:cNvPr>
          <p:cNvCxnSpPr>
            <a:cxnSpLocks noChangeShapeType="1"/>
            <a:stCxn id="24610" idx="6"/>
            <a:endCxn id="24609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4" name="Text Box 29">
            <a:extLst>
              <a:ext uri="{FF2B5EF4-FFF2-40B4-BE49-F238E27FC236}">
                <a16:creationId xmlns:a16="http://schemas.microsoft.com/office/drawing/2014/main" id="{423DD3AE-BD4C-BE32-C950-7BDBFDC76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4605" name="Text Box 30">
            <a:extLst>
              <a:ext uri="{FF2B5EF4-FFF2-40B4-BE49-F238E27FC236}">
                <a16:creationId xmlns:a16="http://schemas.microsoft.com/office/drawing/2014/main" id="{40D399C1-F700-7CAF-1F0A-DC7DBD10F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4606" name="Text Box 31">
            <a:extLst>
              <a:ext uri="{FF2B5EF4-FFF2-40B4-BE49-F238E27FC236}">
                <a16:creationId xmlns:a16="http://schemas.microsoft.com/office/drawing/2014/main" id="{BE3A5743-BF60-0D8F-1301-7F4036160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4607" name="Text Box 32">
            <a:extLst>
              <a:ext uri="{FF2B5EF4-FFF2-40B4-BE49-F238E27FC236}">
                <a16:creationId xmlns:a16="http://schemas.microsoft.com/office/drawing/2014/main" id="{6338D1C6-4CEC-155C-F6B0-CFE55C919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4608" name="Text Box 33">
            <a:extLst>
              <a:ext uri="{FF2B5EF4-FFF2-40B4-BE49-F238E27FC236}">
                <a16:creationId xmlns:a16="http://schemas.microsoft.com/office/drawing/2014/main" id="{D8B118E2-341F-93FB-1AC6-DEDF2FA0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4609" name="Oval 34">
            <a:extLst>
              <a:ext uri="{FF2B5EF4-FFF2-40B4-BE49-F238E27FC236}">
                <a16:creationId xmlns:a16="http://schemas.microsoft.com/office/drawing/2014/main" id="{68F3220B-BF76-9D9D-CEA2-A9A8FA9A03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4610" name="Oval 35">
            <a:extLst>
              <a:ext uri="{FF2B5EF4-FFF2-40B4-BE49-F238E27FC236}">
                <a16:creationId xmlns:a16="http://schemas.microsoft.com/office/drawing/2014/main" id="{18754DD4-897D-E4B3-8091-55FDFC2D8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4611" name="Oval 36">
            <a:extLst>
              <a:ext uri="{FF2B5EF4-FFF2-40B4-BE49-F238E27FC236}">
                <a16:creationId xmlns:a16="http://schemas.microsoft.com/office/drawing/2014/main" id="{F0FB1E46-D8D4-379B-C10E-5B516C4191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24612" name="Oval 37">
            <a:extLst>
              <a:ext uri="{FF2B5EF4-FFF2-40B4-BE49-F238E27FC236}">
                <a16:creationId xmlns:a16="http://schemas.microsoft.com/office/drawing/2014/main" id="{A3564250-BA14-1646-CDEC-BBD92F37D1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4613" name="Oval 38">
            <a:extLst>
              <a:ext uri="{FF2B5EF4-FFF2-40B4-BE49-F238E27FC236}">
                <a16:creationId xmlns:a16="http://schemas.microsoft.com/office/drawing/2014/main" id="{E82CD7AA-7EBB-4BA8-FFC3-7F54A547A8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4614" name="AutoShape 39">
            <a:extLst>
              <a:ext uri="{FF2B5EF4-FFF2-40B4-BE49-F238E27FC236}">
                <a16:creationId xmlns:a16="http://schemas.microsoft.com/office/drawing/2014/main" id="{86DC7A53-AB70-E6BC-3D28-C6CE6DA07B43}"/>
              </a:ext>
            </a:extLst>
          </p:cNvPr>
          <p:cNvCxnSpPr>
            <a:cxnSpLocks noChangeShapeType="1"/>
            <a:stCxn id="24612" idx="7"/>
            <a:endCxn id="24610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AutoShape 40">
            <a:extLst>
              <a:ext uri="{FF2B5EF4-FFF2-40B4-BE49-F238E27FC236}">
                <a16:creationId xmlns:a16="http://schemas.microsoft.com/office/drawing/2014/main" id="{8DC66106-E721-3C93-12B6-3368CD3EF42B}"/>
              </a:ext>
            </a:extLst>
          </p:cNvPr>
          <p:cNvCxnSpPr>
            <a:cxnSpLocks noChangeShapeType="1"/>
            <a:stCxn id="24598" idx="6"/>
            <a:endCxn id="24613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6" name="Text Box 41">
            <a:extLst>
              <a:ext uri="{FF2B5EF4-FFF2-40B4-BE49-F238E27FC236}">
                <a16:creationId xmlns:a16="http://schemas.microsoft.com/office/drawing/2014/main" id="{D1DBD722-C611-4185-0DE7-104EA4034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4617" name="Text Box 42">
            <a:extLst>
              <a:ext uri="{FF2B5EF4-FFF2-40B4-BE49-F238E27FC236}">
                <a16:creationId xmlns:a16="http://schemas.microsoft.com/office/drawing/2014/main" id="{BA5BC70C-C363-E730-F337-4F5B6BFC1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8955" name="Text Box 43">
            <a:extLst>
              <a:ext uri="{FF2B5EF4-FFF2-40B4-BE49-F238E27FC236}">
                <a16:creationId xmlns:a16="http://schemas.microsoft.com/office/drawing/2014/main" id="{83243095-68B2-36E3-8A6C-953F8E132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73380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</a:t>
            </a:r>
            <a:endParaRPr lang="ru-RU" altLang="pt-BR"/>
          </a:p>
        </p:txBody>
      </p:sp>
      <p:sp>
        <p:nvSpPr>
          <p:cNvPr id="38956" name="Line 44">
            <a:extLst>
              <a:ext uri="{FF2B5EF4-FFF2-40B4-BE49-F238E27FC236}">
                <a16:creationId xmlns:a16="http://schemas.microsoft.com/office/drawing/2014/main" id="{06FC62D1-B8FC-ABBB-337E-CB8700EDA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962400"/>
            <a:ext cx="10668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620" name="Text Box 45">
            <a:extLst>
              <a:ext uri="{FF2B5EF4-FFF2-40B4-BE49-F238E27FC236}">
                <a16:creationId xmlns:a16="http://schemas.microsoft.com/office/drawing/2014/main" id="{DC32901F-DAEC-2DD4-24BA-20DF8ED78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2B970D0-EA6A-BDDF-D8C9-20F63C87F38F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25603" name="Oval 3">
            <a:extLst>
              <a:ext uri="{FF2B5EF4-FFF2-40B4-BE49-F238E27FC236}">
                <a16:creationId xmlns:a16="http://schemas.microsoft.com/office/drawing/2014/main" id="{555E40FC-3314-71E0-A33F-4DEDD88AB5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5604" name="AutoShape 4">
            <a:extLst>
              <a:ext uri="{FF2B5EF4-FFF2-40B4-BE49-F238E27FC236}">
                <a16:creationId xmlns:a16="http://schemas.microsoft.com/office/drawing/2014/main" id="{C1411503-14B2-AF2C-8DB7-B7D481241F73}"/>
              </a:ext>
            </a:extLst>
          </p:cNvPr>
          <p:cNvCxnSpPr>
            <a:cxnSpLocks noChangeShapeType="1"/>
            <a:stCxn id="25616" idx="7"/>
            <a:endCxn id="25615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5" name="AutoShape 5">
            <a:extLst>
              <a:ext uri="{FF2B5EF4-FFF2-40B4-BE49-F238E27FC236}">
                <a16:creationId xmlns:a16="http://schemas.microsoft.com/office/drawing/2014/main" id="{B1ADB921-2E43-4C28-2743-A641ED087818}"/>
              </a:ext>
            </a:extLst>
          </p:cNvPr>
          <p:cNvCxnSpPr>
            <a:cxnSpLocks noChangeShapeType="1"/>
            <a:stCxn id="25616" idx="5"/>
            <a:endCxn id="25617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AutoShape 6">
            <a:extLst>
              <a:ext uri="{FF2B5EF4-FFF2-40B4-BE49-F238E27FC236}">
                <a16:creationId xmlns:a16="http://schemas.microsoft.com/office/drawing/2014/main" id="{A9CFB12F-FE64-9E03-D05D-E444AE41CD00}"/>
              </a:ext>
            </a:extLst>
          </p:cNvPr>
          <p:cNvCxnSpPr>
            <a:cxnSpLocks noChangeShapeType="1"/>
            <a:endCxn id="25614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7">
            <a:extLst>
              <a:ext uri="{FF2B5EF4-FFF2-40B4-BE49-F238E27FC236}">
                <a16:creationId xmlns:a16="http://schemas.microsoft.com/office/drawing/2014/main" id="{B369617C-10BA-1272-7EC5-4AAA74BE25E9}"/>
              </a:ext>
            </a:extLst>
          </p:cNvPr>
          <p:cNvCxnSpPr>
            <a:cxnSpLocks noChangeShapeType="1"/>
            <a:stCxn id="25615" idx="4"/>
            <a:endCxn id="25603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8">
            <a:extLst>
              <a:ext uri="{FF2B5EF4-FFF2-40B4-BE49-F238E27FC236}">
                <a16:creationId xmlns:a16="http://schemas.microsoft.com/office/drawing/2014/main" id="{6DD918BF-0AFE-334E-A566-198AA1732BAC}"/>
              </a:ext>
            </a:extLst>
          </p:cNvPr>
          <p:cNvCxnSpPr>
            <a:cxnSpLocks noChangeShapeType="1"/>
            <a:stCxn id="25615" idx="6"/>
            <a:endCxn id="25614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Text Box 9">
            <a:extLst>
              <a:ext uri="{FF2B5EF4-FFF2-40B4-BE49-F238E27FC236}">
                <a16:creationId xmlns:a16="http://schemas.microsoft.com/office/drawing/2014/main" id="{F1345BB7-8C3F-68C3-47F4-9BE481C1A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4532C48D-517E-12A5-55CB-09150A766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E291EA01-0DD7-57C4-3AE8-D1B47933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C08AC0F6-787C-7E69-4016-71263E804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F79C47BB-853A-8074-9258-4DEED3B01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716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5614" name="Oval 14">
            <a:extLst>
              <a:ext uri="{FF2B5EF4-FFF2-40B4-BE49-F238E27FC236}">
                <a16:creationId xmlns:a16="http://schemas.microsoft.com/office/drawing/2014/main" id="{53D853E6-ACA2-6D28-E76E-99F042C356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25615" name="Oval 15">
            <a:extLst>
              <a:ext uri="{FF2B5EF4-FFF2-40B4-BE49-F238E27FC236}">
                <a16:creationId xmlns:a16="http://schemas.microsoft.com/office/drawing/2014/main" id="{39BAB0B2-BEB9-4383-C3B8-30F65DCE0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25616" name="Oval 16">
            <a:extLst>
              <a:ext uri="{FF2B5EF4-FFF2-40B4-BE49-F238E27FC236}">
                <a16:creationId xmlns:a16="http://schemas.microsoft.com/office/drawing/2014/main" id="{3862C4B7-A126-29D7-3854-CD7287715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25617" name="Oval 17">
            <a:extLst>
              <a:ext uri="{FF2B5EF4-FFF2-40B4-BE49-F238E27FC236}">
                <a16:creationId xmlns:a16="http://schemas.microsoft.com/office/drawing/2014/main" id="{9F71D1FE-52A7-2B92-D732-69CEA33C5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5618" name="Oval 18">
            <a:extLst>
              <a:ext uri="{FF2B5EF4-FFF2-40B4-BE49-F238E27FC236}">
                <a16:creationId xmlns:a16="http://schemas.microsoft.com/office/drawing/2014/main" id="{3A09E9EA-E1E1-6391-1419-C4316913BA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5619" name="AutoShape 19">
            <a:extLst>
              <a:ext uri="{FF2B5EF4-FFF2-40B4-BE49-F238E27FC236}">
                <a16:creationId xmlns:a16="http://schemas.microsoft.com/office/drawing/2014/main" id="{D9C93B70-971E-9F6B-C86A-B9419E641B21}"/>
              </a:ext>
            </a:extLst>
          </p:cNvPr>
          <p:cNvCxnSpPr>
            <a:cxnSpLocks noChangeShapeType="1"/>
            <a:stCxn id="25617" idx="7"/>
            <a:endCxn id="25615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20">
            <a:extLst>
              <a:ext uri="{FF2B5EF4-FFF2-40B4-BE49-F238E27FC236}">
                <a16:creationId xmlns:a16="http://schemas.microsoft.com/office/drawing/2014/main" id="{8A9C120C-F64D-D4A1-ECF1-856FB83FA95E}"/>
              </a:ext>
            </a:extLst>
          </p:cNvPr>
          <p:cNvCxnSpPr>
            <a:cxnSpLocks noChangeShapeType="1"/>
            <a:stCxn id="25603" idx="6"/>
            <a:endCxn id="25618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1" name="Text Box 21">
            <a:extLst>
              <a:ext uri="{FF2B5EF4-FFF2-40B4-BE49-F238E27FC236}">
                <a16:creationId xmlns:a16="http://schemas.microsoft.com/office/drawing/2014/main" id="{40C01C2F-B4F5-8BEB-1DDC-A0DE4410B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5622" name="Oval 22">
            <a:extLst>
              <a:ext uri="{FF2B5EF4-FFF2-40B4-BE49-F238E27FC236}">
                <a16:creationId xmlns:a16="http://schemas.microsoft.com/office/drawing/2014/main" id="{898114D9-13BC-FF03-E6E9-A1D91AC11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5623" name="AutoShape 23">
            <a:extLst>
              <a:ext uri="{FF2B5EF4-FFF2-40B4-BE49-F238E27FC236}">
                <a16:creationId xmlns:a16="http://schemas.microsoft.com/office/drawing/2014/main" id="{1D38B13B-A0D3-2821-655D-CA7D64454C19}"/>
              </a:ext>
            </a:extLst>
          </p:cNvPr>
          <p:cNvCxnSpPr>
            <a:cxnSpLocks noChangeShapeType="1"/>
            <a:stCxn id="25635" idx="7"/>
            <a:endCxn id="25634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4">
            <a:extLst>
              <a:ext uri="{FF2B5EF4-FFF2-40B4-BE49-F238E27FC236}">
                <a16:creationId xmlns:a16="http://schemas.microsoft.com/office/drawing/2014/main" id="{BFEBEA9B-5B30-4243-2DBD-8DC50E1F1F69}"/>
              </a:ext>
            </a:extLst>
          </p:cNvPr>
          <p:cNvCxnSpPr>
            <a:cxnSpLocks noChangeShapeType="1"/>
            <a:stCxn id="25635" idx="5"/>
            <a:endCxn id="25636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25">
            <a:extLst>
              <a:ext uri="{FF2B5EF4-FFF2-40B4-BE49-F238E27FC236}">
                <a16:creationId xmlns:a16="http://schemas.microsoft.com/office/drawing/2014/main" id="{17A7ABFC-B5AF-1B07-E4B8-28A79C0591B4}"/>
              </a:ext>
            </a:extLst>
          </p:cNvPr>
          <p:cNvCxnSpPr>
            <a:cxnSpLocks noChangeShapeType="1"/>
            <a:endCxn id="25633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6">
            <a:extLst>
              <a:ext uri="{FF2B5EF4-FFF2-40B4-BE49-F238E27FC236}">
                <a16:creationId xmlns:a16="http://schemas.microsoft.com/office/drawing/2014/main" id="{DC1045CF-A1B0-4EE8-BBCF-1E52D30EC87A}"/>
              </a:ext>
            </a:extLst>
          </p:cNvPr>
          <p:cNvCxnSpPr>
            <a:cxnSpLocks noChangeShapeType="1"/>
            <a:stCxn id="25634" idx="4"/>
            <a:endCxn id="25622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7">
            <a:extLst>
              <a:ext uri="{FF2B5EF4-FFF2-40B4-BE49-F238E27FC236}">
                <a16:creationId xmlns:a16="http://schemas.microsoft.com/office/drawing/2014/main" id="{60E8CAF1-AB21-9ADF-0883-2D753F8941A2}"/>
              </a:ext>
            </a:extLst>
          </p:cNvPr>
          <p:cNvCxnSpPr>
            <a:cxnSpLocks noChangeShapeType="1"/>
            <a:stCxn id="25634" idx="6"/>
            <a:endCxn id="25633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8" name="Text Box 28">
            <a:extLst>
              <a:ext uri="{FF2B5EF4-FFF2-40B4-BE49-F238E27FC236}">
                <a16:creationId xmlns:a16="http://schemas.microsoft.com/office/drawing/2014/main" id="{ACBAC023-4E23-DEE7-871B-0EA6E788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5629" name="Text Box 29">
            <a:extLst>
              <a:ext uri="{FF2B5EF4-FFF2-40B4-BE49-F238E27FC236}">
                <a16:creationId xmlns:a16="http://schemas.microsoft.com/office/drawing/2014/main" id="{69F9956C-8A18-9669-7A29-F41206AFA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5630" name="Text Box 30">
            <a:extLst>
              <a:ext uri="{FF2B5EF4-FFF2-40B4-BE49-F238E27FC236}">
                <a16:creationId xmlns:a16="http://schemas.microsoft.com/office/drawing/2014/main" id="{9ABE0CA0-264E-1AF1-75B9-6BC25117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5631" name="Text Box 31">
            <a:extLst>
              <a:ext uri="{FF2B5EF4-FFF2-40B4-BE49-F238E27FC236}">
                <a16:creationId xmlns:a16="http://schemas.microsoft.com/office/drawing/2014/main" id="{2639B0CD-2873-2233-7292-3A996A909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5632" name="Text Box 32">
            <a:extLst>
              <a:ext uri="{FF2B5EF4-FFF2-40B4-BE49-F238E27FC236}">
                <a16:creationId xmlns:a16="http://schemas.microsoft.com/office/drawing/2014/main" id="{246164E1-C0F6-A904-1F70-2DE94D27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5633" name="Oval 33">
            <a:extLst>
              <a:ext uri="{FF2B5EF4-FFF2-40B4-BE49-F238E27FC236}">
                <a16:creationId xmlns:a16="http://schemas.microsoft.com/office/drawing/2014/main" id="{8756830E-325F-F216-D66C-2AE2877532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5634" name="Oval 34">
            <a:extLst>
              <a:ext uri="{FF2B5EF4-FFF2-40B4-BE49-F238E27FC236}">
                <a16:creationId xmlns:a16="http://schemas.microsoft.com/office/drawing/2014/main" id="{EA0687D8-532E-6C34-DFD7-3A26E331A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5635" name="Oval 35">
            <a:extLst>
              <a:ext uri="{FF2B5EF4-FFF2-40B4-BE49-F238E27FC236}">
                <a16:creationId xmlns:a16="http://schemas.microsoft.com/office/drawing/2014/main" id="{1ED246C4-7D70-859B-E54F-A20660845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25636" name="Oval 36">
            <a:extLst>
              <a:ext uri="{FF2B5EF4-FFF2-40B4-BE49-F238E27FC236}">
                <a16:creationId xmlns:a16="http://schemas.microsoft.com/office/drawing/2014/main" id="{829E703B-C4AB-48AC-DD2C-4B270F3FC0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5637" name="Oval 37">
            <a:extLst>
              <a:ext uri="{FF2B5EF4-FFF2-40B4-BE49-F238E27FC236}">
                <a16:creationId xmlns:a16="http://schemas.microsoft.com/office/drawing/2014/main" id="{CD5713CE-E058-4C48-9899-57A028850C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5638" name="AutoShape 38">
            <a:extLst>
              <a:ext uri="{FF2B5EF4-FFF2-40B4-BE49-F238E27FC236}">
                <a16:creationId xmlns:a16="http://schemas.microsoft.com/office/drawing/2014/main" id="{F6AA8986-C4D6-8D25-4659-A0E7E90DC6E5}"/>
              </a:ext>
            </a:extLst>
          </p:cNvPr>
          <p:cNvCxnSpPr>
            <a:cxnSpLocks noChangeShapeType="1"/>
            <a:stCxn id="25636" idx="7"/>
            <a:endCxn id="25634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AutoShape 39">
            <a:extLst>
              <a:ext uri="{FF2B5EF4-FFF2-40B4-BE49-F238E27FC236}">
                <a16:creationId xmlns:a16="http://schemas.microsoft.com/office/drawing/2014/main" id="{8B6DD004-EB8A-E0E8-C83A-57954028E89C}"/>
              </a:ext>
            </a:extLst>
          </p:cNvPr>
          <p:cNvCxnSpPr>
            <a:cxnSpLocks noChangeShapeType="1"/>
            <a:stCxn id="25622" idx="6"/>
            <a:endCxn id="25637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0" name="Text Box 40">
            <a:extLst>
              <a:ext uri="{FF2B5EF4-FFF2-40B4-BE49-F238E27FC236}">
                <a16:creationId xmlns:a16="http://schemas.microsoft.com/office/drawing/2014/main" id="{8586D7FD-6693-910A-D5A9-8D5EDC79F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5641" name="Text Box 41">
            <a:extLst>
              <a:ext uri="{FF2B5EF4-FFF2-40B4-BE49-F238E27FC236}">
                <a16:creationId xmlns:a16="http://schemas.microsoft.com/office/drawing/2014/main" id="{C5E3AE91-B42A-1035-A0BF-B1EDA6BF2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9978" name="Text Box 42">
            <a:extLst>
              <a:ext uri="{FF2B5EF4-FFF2-40B4-BE49-F238E27FC236}">
                <a16:creationId xmlns:a16="http://schemas.microsoft.com/office/drawing/2014/main" id="{7202457E-25BE-D387-3F83-B2111C3E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733800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Push (twice)</a:t>
            </a:r>
            <a:endParaRPr lang="ru-RU" altLang="pt-BR"/>
          </a:p>
        </p:txBody>
      </p:sp>
      <p:sp>
        <p:nvSpPr>
          <p:cNvPr id="39979" name="Line 43">
            <a:extLst>
              <a:ext uri="{FF2B5EF4-FFF2-40B4-BE49-F238E27FC236}">
                <a16:creationId xmlns:a16="http://schemas.microsoft.com/office/drawing/2014/main" id="{B1C931F5-8481-186A-BEAB-6CE5C3C86B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962400"/>
            <a:ext cx="10668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44" name="Text Box 44">
            <a:extLst>
              <a:ext uri="{FF2B5EF4-FFF2-40B4-BE49-F238E27FC236}">
                <a16:creationId xmlns:a16="http://schemas.microsoft.com/office/drawing/2014/main" id="{1F1FF3EB-643D-D869-3448-B9D5A1A57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85EE471-0E68-EFFA-D32A-1EC872A5FADC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26627" name="Oval 3">
            <a:extLst>
              <a:ext uri="{FF2B5EF4-FFF2-40B4-BE49-F238E27FC236}">
                <a16:creationId xmlns:a16="http://schemas.microsoft.com/office/drawing/2014/main" id="{CEF44961-CCBD-CE1D-AD66-892891A937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26628" name="AutoShape 4">
            <a:extLst>
              <a:ext uri="{FF2B5EF4-FFF2-40B4-BE49-F238E27FC236}">
                <a16:creationId xmlns:a16="http://schemas.microsoft.com/office/drawing/2014/main" id="{77E48749-375C-966C-2AF1-18615F6A5995}"/>
              </a:ext>
            </a:extLst>
          </p:cNvPr>
          <p:cNvCxnSpPr>
            <a:cxnSpLocks noChangeShapeType="1"/>
            <a:stCxn id="26638" idx="7"/>
            <a:endCxn id="26637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9" name="AutoShape 5">
            <a:extLst>
              <a:ext uri="{FF2B5EF4-FFF2-40B4-BE49-F238E27FC236}">
                <a16:creationId xmlns:a16="http://schemas.microsoft.com/office/drawing/2014/main" id="{0FF15BCA-AAF4-B1EE-C5AB-E528471746CF}"/>
              </a:ext>
            </a:extLst>
          </p:cNvPr>
          <p:cNvCxnSpPr>
            <a:cxnSpLocks noChangeShapeType="1"/>
            <a:stCxn id="26638" idx="5"/>
            <a:endCxn id="26639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AutoShape 6">
            <a:extLst>
              <a:ext uri="{FF2B5EF4-FFF2-40B4-BE49-F238E27FC236}">
                <a16:creationId xmlns:a16="http://schemas.microsoft.com/office/drawing/2014/main" id="{954D2F09-74A3-5346-D9A3-46070EF7B106}"/>
              </a:ext>
            </a:extLst>
          </p:cNvPr>
          <p:cNvCxnSpPr>
            <a:cxnSpLocks noChangeShapeType="1"/>
            <a:endCxn id="26636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AutoShape 7">
            <a:extLst>
              <a:ext uri="{FF2B5EF4-FFF2-40B4-BE49-F238E27FC236}">
                <a16:creationId xmlns:a16="http://schemas.microsoft.com/office/drawing/2014/main" id="{F89428FE-DEFA-B33E-2482-3D9225DBEB1E}"/>
              </a:ext>
            </a:extLst>
          </p:cNvPr>
          <p:cNvCxnSpPr>
            <a:cxnSpLocks noChangeShapeType="1"/>
            <a:stCxn id="26637" idx="4"/>
            <a:endCxn id="26627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8">
            <a:extLst>
              <a:ext uri="{FF2B5EF4-FFF2-40B4-BE49-F238E27FC236}">
                <a16:creationId xmlns:a16="http://schemas.microsoft.com/office/drawing/2014/main" id="{8610C7CC-145A-A533-0166-898023CBE562}"/>
              </a:ext>
            </a:extLst>
          </p:cNvPr>
          <p:cNvCxnSpPr>
            <a:cxnSpLocks noChangeShapeType="1"/>
            <a:stCxn id="26637" idx="6"/>
            <a:endCxn id="26636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Text Box 9">
            <a:extLst>
              <a:ext uri="{FF2B5EF4-FFF2-40B4-BE49-F238E27FC236}">
                <a16:creationId xmlns:a16="http://schemas.microsoft.com/office/drawing/2014/main" id="{DC3B1E47-DA09-25B7-ECA4-ACA340306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32D142E3-6BA7-FA88-B5AF-F4A1F51DA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4BFFA388-23A9-1DFC-8D53-D2D833127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6636" name="Oval 14">
            <a:extLst>
              <a:ext uri="{FF2B5EF4-FFF2-40B4-BE49-F238E27FC236}">
                <a16:creationId xmlns:a16="http://schemas.microsoft.com/office/drawing/2014/main" id="{55B1FE40-D511-26E7-1722-308FA024D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26637" name="Oval 15">
            <a:extLst>
              <a:ext uri="{FF2B5EF4-FFF2-40B4-BE49-F238E27FC236}">
                <a16:creationId xmlns:a16="http://schemas.microsoft.com/office/drawing/2014/main" id="{135FFFAE-BA92-D7FD-8AA3-0F11FC9D8B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6638" name="Oval 16">
            <a:extLst>
              <a:ext uri="{FF2B5EF4-FFF2-40B4-BE49-F238E27FC236}">
                <a16:creationId xmlns:a16="http://schemas.microsoft.com/office/drawing/2014/main" id="{4C992038-AC2E-9717-3995-ACFEC683F6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26639" name="Oval 17">
            <a:extLst>
              <a:ext uri="{FF2B5EF4-FFF2-40B4-BE49-F238E27FC236}">
                <a16:creationId xmlns:a16="http://schemas.microsoft.com/office/drawing/2014/main" id="{F47DC571-20C0-FE75-9D68-883323B4B5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6640" name="Oval 18">
            <a:extLst>
              <a:ext uri="{FF2B5EF4-FFF2-40B4-BE49-F238E27FC236}">
                <a16:creationId xmlns:a16="http://schemas.microsoft.com/office/drawing/2014/main" id="{A86D5713-B734-8DA9-DC0C-DE4526266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6641" name="AutoShape 19">
            <a:extLst>
              <a:ext uri="{FF2B5EF4-FFF2-40B4-BE49-F238E27FC236}">
                <a16:creationId xmlns:a16="http://schemas.microsoft.com/office/drawing/2014/main" id="{386540BD-F539-B135-B4AE-199D2463BAB9}"/>
              </a:ext>
            </a:extLst>
          </p:cNvPr>
          <p:cNvCxnSpPr>
            <a:cxnSpLocks noChangeShapeType="1"/>
            <a:stCxn id="26639" idx="7"/>
            <a:endCxn id="26637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20">
            <a:extLst>
              <a:ext uri="{FF2B5EF4-FFF2-40B4-BE49-F238E27FC236}">
                <a16:creationId xmlns:a16="http://schemas.microsoft.com/office/drawing/2014/main" id="{59FD5627-BDEA-9391-4C34-6B7AA38CFC62}"/>
              </a:ext>
            </a:extLst>
          </p:cNvPr>
          <p:cNvCxnSpPr>
            <a:cxnSpLocks noChangeShapeType="1"/>
            <a:stCxn id="26627" idx="6"/>
            <a:endCxn id="26640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Text Box 21">
            <a:extLst>
              <a:ext uri="{FF2B5EF4-FFF2-40B4-BE49-F238E27FC236}">
                <a16:creationId xmlns:a16="http://schemas.microsoft.com/office/drawing/2014/main" id="{404B26A1-C5B1-3B96-9361-EB73CDEF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6644" name="Oval 22">
            <a:extLst>
              <a:ext uri="{FF2B5EF4-FFF2-40B4-BE49-F238E27FC236}">
                <a16:creationId xmlns:a16="http://schemas.microsoft.com/office/drawing/2014/main" id="{6BC430C3-FB5D-D6CC-AE39-7C8F742C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6645" name="AutoShape 23">
            <a:extLst>
              <a:ext uri="{FF2B5EF4-FFF2-40B4-BE49-F238E27FC236}">
                <a16:creationId xmlns:a16="http://schemas.microsoft.com/office/drawing/2014/main" id="{B0F39BFB-9483-2819-60C1-E804885D05E9}"/>
              </a:ext>
            </a:extLst>
          </p:cNvPr>
          <p:cNvCxnSpPr>
            <a:cxnSpLocks noChangeShapeType="1"/>
            <a:stCxn id="26657" idx="7"/>
            <a:endCxn id="26656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4">
            <a:extLst>
              <a:ext uri="{FF2B5EF4-FFF2-40B4-BE49-F238E27FC236}">
                <a16:creationId xmlns:a16="http://schemas.microsoft.com/office/drawing/2014/main" id="{06359D99-DD27-D4DF-8274-421FB803685E}"/>
              </a:ext>
            </a:extLst>
          </p:cNvPr>
          <p:cNvCxnSpPr>
            <a:cxnSpLocks noChangeShapeType="1"/>
            <a:stCxn id="26657" idx="5"/>
            <a:endCxn id="26658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5">
            <a:extLst>
              <a:ext uri="{FF2B5EF4-FFF2-40B4-BE49-F238E27FC236}">
                <a16:creationId xmlns:a16="http://schemas.microsoft.com/office/drawing/2014/main" id="{D7FF1F83-D229-CDD7-48EE-8C9B49FD61CA}"/>
              </a:ext>
            </a:extLst>
          </p:cNvPr>
          <p:cNvCxnSpPr>
            <a:cxnSpLocks noChangeShapeType="1"/>
            <a:endCxn id="26655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6">
            <a:extLst>
              <a:ext uri="{FF2B5EF4-FFF2-40B4-BE49-F238E27FC236}">
                <a16:creationId xmlns:a16="http://schemas.microsoft.com/office/drawing/2014/main" id="{E7BA8CFD-06FC-19D0-104B-43ACAECAA6F6}"/>
              </a:ext>
            </a:extLst>
          </p:cNvPr>
          <p:cNvCxnSpPr>
            <a:cxnSpLocks noChangeShapeType="1"/>
            <a:stCxn id="26656" idx="4"/>
            <a:endCxn id="26644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7">
            <a:extLst>
              <a:ext uri="{FF2B5EF4-FFF2-40B4-BE49-F238E27FC236}">
                <a16:creationId xmlns:a16="http://schemas.microsoft.com/office/drawing/2014/main" id="{46B2628E-6103-D3A0-1EC9-F03A337AC8AD}"/>
              </a:ext>
            </a:extLst>
          </p:cNvPr>
          <p:cNvCxnSpPr>
            <a:cxnSpLocks noChangeShapeType="1"/>
            <a:stCxn id="26656" idx="6"/>
            <a:endCxn id="26655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" name="Text Box 28">
            <a:extLst>
              <a:ext uri="{FF2B5EF4-FFF2-40B4-BE49-F238E27FC236}">
                <a16:creationId xmlns:a16="http://schemas.microsoft.com/office/drawing/2014/main" id="{804DCD62-3A6D-928E-71B1-3DDCB62AC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6651" name="Text Box 29">
            <a:extLst>
              <a:ext uri="{FF2B5EF4-FFF2-40B4-BE49-F238E27FC236}">
                <a16:creationId xmlns:a16="http://schemas.microsoft.com/office/drawing/2014/main" id="{F3275853-DFE7-280C-101D-7802493E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6652" name="Text Box 30">
            <a:extLst>
              <a:ext uri="{FF2B5EF4-FFF2-40B4-BE49-F238E27FC236}">
                <a16:creationId xmlns:a16="http://schemas.microsoft.com/office/drawing/2014/main" id="{71619724-A0E0-EF8C-5FFD-53E8BD0F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6653" name="Text Box 31">
            <a:extLst>
              <a:ext uri="{FF2B5EF4-FFF2-40B4-BE49-F238E27FC236}">
                <a16:creationId xmlns:a16="http://schemas.microsoft.com/office/drawing/2014/main" id="{3F0058BD-D969-36C1-2CE4-24F038FDE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6654" name="Text Box 32">
            <a:extLst>
              <a:ext uri="{FF2B5EF4-FFF2-40B4-BE49-F238E27FC236}">
                <a16:creationId xmlns:a16="http://schemas.microsoft.com/office/drawing/2014/main" id="{CC242B29-ECD5-6472-469B-CB6D308C6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6655" name="Oval 33">
            <a:extLst>
              <a:ext uri="{FF2B5EF4-FFF2-40B4-BE49-F238E27FC236}">
                <a16:creationId xmlns:a16="http://schemas.microsoft.com/office/drawing/2014/main" id="{38E382D6-BDF6-3D2B-0DEA-BB83C99E16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6656" name="Oval 34">
            <a:extLst>
              <a:ext uri="{FF2B5EF4-FFF2-40B4-BE49-F238E27FC236}">
                <a16:creationId xmlns:a16="http://schemas.microsoft.com/office/drawing/2014/main" id="{24AB175A-EAEC-245E-D0C0-1968E5142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6657" name="Oval 35">
            <a:extLst>
              <a:ext uri="{FF2B5EF4-FFF2-40B4-BE49-F238E27FC236}">
                <a16:creationId xmlns:a16="http://schemas.microsoft.com/office/drawing/2014/main" id="{828EFBE1-6971-B25E-F434-C86082A80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26658" name="Oval 36">
            <a:extLst>
              <a:ext uri="{FF2B5EF4-FFF2-40B4-BE49-F238E27FC236}">
                <a16:creationId xmlns:a16="http://schemas.microsoft.com/office/drawing/2014/main" id="{055E04D4-DFA9-6E4E-85AD-A1489ED29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6659" name="Oval 37">
            <a:extLst>
              <a:ext uri="{FF2B5EF4-FFF2-40B4-BE49-F238E27FC236}">
                <a16:creationId xmlns:a16="http://schemas.microsoft.com/office/drawing/2014/main" id="{B37EB6A2-77EA-613C-0D1F-62E635E6D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6660" name="AutoShape 38">
            <a:extLst>
              <a:ext uri="{FF2B5EF4-FFF2-40B4-BE49-F238E27FC236}">
                <a16:creationId xmlns:a16="http://schemas.microsoft.com/office/drawing/2014/main" id="{B95B54F0-D041-26B0-1162-FA57F52D4B62}"/>
              </a:ext>
            </a:extLst>
          </p:cNvPr>
          <p:cNvCxnSpPr>
            <a:cxnSpLocks noChangeShapeType="1"/>
            <a:stCxn id="26658" idx="7"/>
            <a:endCxn id="26656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AutoShape 39">
            <a:extLst>
              <a:ext uri="{FF2B5EF4-FFF2-40B4-BE49-F238E27FC236}">
                <a16:creationId xmlns:a16="http://schemas.microsoft.com/office/drawing/2014/main" id="{9EA83188-19FD-D833-8A1E-DC74569B1E45}"/>
              </a:ext>
            </a:extLst>
          </p:cNvPr>
          <p:cNvCxnSpPr>
            <a:cxnSpLocks noChangeShapeType="1"/>
            <a:stCxn id="26644" idx="6"/>
            <a:endCxn id="26659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2" name="Text Box 40">
            <a:extLst>
              <a:ext uri="{FF2B5EF4-FFF2-40B4-BE49-F238E27FC236}">
                <a16:creationId xmlns:a16="http://schemas.microsoft.com/office/drawing/2014/main" id="{4F5946C7-E1FA-D86C-CEC7-82DCC037B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6663" name="Text Box 41">
            <a:extLst>
              <a:ext uri="{FF2B5EF4-FFF2-40B4-BE49-F238E27FC236}">
                <a16:creationId xmlns:a16="http://schemas.microsoft.com/office/drawing/2014/main" id="{ADEB031C-FB6B-6853-D756-A9C76E4EC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1002" name="Text Box 42">
            <a:extLst>
              <a:ext uri="{FF2B5EF4-FFF2-40B4-BE49-F238E27FC236}">
                <a16:creationId xmlns:a16="http://schemas.microsoft.com/office/drawing/2014/main" id="{425B77D2-33A3-CCFE-F3EF-3F0382A5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609600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</a:t>
            </a:r>
            <a:endParaRPr lang="ru-RU" altLang="pt-BR"/>
          </a:p>
        </p:txBody>
      </p:sp>
      <p:sp>
        <p:nvSpPr>
          <p:cNvPr id="41003" name="Line 43">
            <a:extLst>
              <a:ext uri="{FF2B5EF4-FFF2-40B4-BE49-F238E27FC236}">
                <a16:creationId xmlns:a16="http://schemas.microsoft.com/office/drawing/2014/main" id="{51F45C3D-49C5-976A-4897-8F62A7FE1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2484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66" name="Text Box 44">
            <a:extLst>
              <a:ext uri="{FF2B5EF4-FFF2-40B4-BE49-F238E27FC236}">
                <a16:creationId xmlns:a16="http://schemas.microsoft.com/office/drawing/2014/main" id="{F1D48FBA-FB86-E23A-C238-58B7641C2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6667" name="Text Box 45">
            <a:extLst>
              <a:ext uri="{FF2B5EF4-FFF2-40B4-BE49-F238E27FC236}">
                <a16:creationId xmlns:a16="http://schemas.microsoft.com/office/drawing/2014/main" id="{32A66DE0-BA9A-9328-8EB5-2CCD3B925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6668" name="Text Box 46">
            <a:extLst>
              <a:ext uri="{FF2B5EF4-FFF2-40B4-BE49-F238E27FC236}">
                <a16:creationId xmlns:a16="http://schemas.microsoft.com/office/drawing/2014/main" id="{1F1B87BF-1D8D-2001-0CEC-E8FBBD82F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1007" name="Line 47">
            <a:extLst>
              <a:ext uri="{FF2B5EF4-FFF2-40B4-BE49-F238E27FC236}">
                <a16:creationId xmlns:a16="http://schemas.microsoft.com/office/drawing/2014/main" id="{D70AEC43-1991-E480-D431-17E393A34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876800"/>
            <a:ext cx="9906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E38CA72-B9E9-0F9D-4B3E-2213EF86D462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27651" name="Oval 3">
            <a:extLst>
              <a:ext uri="{FF2B5EF4-FFF2-40B4-BE49-F238E27FC236}">
                <a16:creationId xmlns:a16="http://schemas.microsoft.com/office/drawing/2014/main" id="{984D3A60-5E86-329A-BBEE-9AF31E73FF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27652" name="AutoShape 4">
            <a:extLst>
              <a:ext uri="{FF2B5EF4-FFF2-40B4-BE49-F238E27FC236}">
                <a16:creationId xmlns:a16="http://schemas.microsoft.com/office/drawing/2014/main" id="{FFCB3F24-1445-4B6B-6302-2A8DA959548E}"/>
              </a:ext>
            </a:extLst>
          </p:cNvPr>
          <p:cNvCxnSpPr>
            <a:cxnSpLocks noChangeShapeType="1"/>
            <a:stCxn id="27662" idx="7"/>
            <a:endCxn id="27661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3" name="AutoShape 5">
            <a:extLst>
              <a:ext uri="{FF2B5EF4-FFF2-40B4-BE49-F238E27FC236}">
                <a16:creationId xmlns:a16="http://schemas.microsoft.com/office/drawing/2014/main" id="{B109A595-F4BB-98EF-A03A-B61133904E47}"/>
              </a:ext>
            </a:extLst>
          </p:cNvPr>
          <p:cNvCxnSpPr>
            <a:cxnSpLocks noChangeShapeType="1"/>
            <a:stCxn id="27662" idx="5"/>
            <a:endCxn id="27663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4" name="AutoShape 6">
            <a:extLst>
              <a:ext uri="{FF2B5EF4-FFF2-40B4-BE49-F238E27FC236}">
                <a16:creationId xmlns:a16="http://schemas.microsoft.com/office/drawing/2014/main" id="{61253A18-C8CA-D83B-8D29-210E6AE37000}"/>
              </a:ext>
            </a:extLst>
          </p:cNvPr>
          <p:cNvCxnSpPr>
            <a:cxnSpLocks noChangeShapeType="1"/>
            <a:endCxn id="27660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AutoShape 7">
            <a:extLst>
              <a:ext uri="{FF2B5EF4-FFF2-40B4-BE49-F238E27FC236}">
                <a16:creationId xmlns:a16="http://schemas.microsoft.com/office/drawing/2014/main" id="{743FB1AD-0DBA-A369-4782-01D26FC11800}"/>
              </a:ext>
            </a:extLst>
          </p:cNvPr>
          <p:cNvCxnSpPr>
            <a:cxnSpLocks noChangeShapeType="1"/>
            <a:stCxn id="27661" idx="4"/>
            <a:endCxn id="27651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8">
            <a:extLst>
              <a:ext uri="{FF2B5EF4-FFF2-40B4-BE49-F238E27FC236}">
                <a16:creationId xmlns:a16="http://schemas.microsoft.com/office/drawing/2014/main" id="{7BBAE7E5-9E0E-CD18-2B0A-46D7B6748741}"/>
              </a:ext>
            </a:extLst>
          </p:cNvPr>
          <p:cNvCxnSpPr>
            <a:cxnSpLocks noChangeShapeType="1"/>
            <a:stCxn id="27661" idx="6"/>
            <a:endCxn id="27660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Text Box 9">
            <a:extLst>
              <a:ext uri="{FF2B5EF4-FFF2-40B4-BE49-F238E27FC236}">
                <a16:creationId xmlns:a16="http://schemas.microsoft.com/office/drawing/2014/main" id="{E80BB28B-BF43-165A-3AB5-24BC508C1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C18140AB-3DB9-D64C-71EA-B86DAF4C7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DD41567B-0015-6587-3376-02F337DE8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7660" name="Oval 12">
            <a:extLst>
              <a:ext uri="{FF2B5EF4-FFF2-40B4-BE49-F238E27FC236}">
                <a16:creationId xmlns:a16="http://schemas.microsoft.com/office/drawing/2014/main" id="{8798523F-4686-C945-900F-E1FF72F86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27661" name="Oval 13">
            <a:extLst>
              <a:ext uri="{FF2B5EF4-FFF2-40B4-BE49-F238E27FC236}">
                <a16:creationId xmlns:a16="http://schemas.microsoft.com/office/drawing/2014/main" id="{0F576608-A77E-4ABE-A0A7-213E5BB14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7662" name="Oval 14">
            <a:extLst>
              <a:ext uri="{FF2B5EF4-FFF2-40B4-BE49-F238E27FC236}">
                <a16:creationId xmlns:a16="http://schemas.microsoft.com/office/drawing/2014/main" id="{488D5886-FCBC-B01C-69FA-3D9A923EC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27663" name="Oval 15">
            <a:extLst>
              <a:ext uri="{FF2B5EF4-FFF2-40B4-BE49-F238E27FC236}">
                <a16:creationId xmlns:a16="http://schemas.microsoft.com/office/drawing/2014/main" id="{972A4F59-BF0E-D0DD-65F2-CFC183A4EA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7664" name="Oval 16">
            <a:extLst>
              <a:ext uri="{FF2B5EF4-FFF2-40B4-BE49-F238E27FC236}">
                <a16:creationId xmlns:a16="http://schemas.microsoft.com/office/drawing/2014/main" id="{11890EFA-7B29-C361-F254-B53A39EB3D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7665" name="AutoShape 17">
            <a:extLst>
              <a:ext uri="{FF2B5EF4-FFF2-40B4-BE49-F238E27FC236}">
                <a16:creationId xmlns:a16="http://schemas.microsoft.com/office/drawing/2014/main" id="{2B157834-880D-9786-DA65-5137EDC1FA09}"/>
              </a:ext>
            </a:extLst>
          </p:cNvPr>
          <p:cNvCxnSpPr>
            <a:cxnSpLocks noChangeShapeType="1"/>
            <a:stCxn id="27663" idx="7"/>
            <a:endCxn id="27661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8">
            <a:extLst>
              <a:ext uri="{FF2B5EF4-FFF2-40B4-BE49-F238E27FC236}">
                <a16:creationId xmlns:a16="http://schemas.microsoft.com/office/drawing/2014/main" id="{0AC771B8-058A-1E16-E649-BCC09987ECCD}"/>
              </a:ext>
            </a:extLst>
          </p:cNvPr>
          <p:cNvCxnSpPr>
            <a:cxnSpLocks noChangeShapeType="1"/>
            <a:stCxn id="27651" idx="6"/>
            <a:endCxn id="27664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Text Box 19">
            <a:extLst>
              <a:ext uri="{FF2B5EF4-FFF2-40B4-BE49-F238E27FC236}">
                <a16:creationId xmlns:a16="http://schemas.microsoft.com/office/drawing/2014/main" id="{3FB9566B-394A-9AE9-DE5D-7B758F8D4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7668" name="Oval 20">
            <a:extLst>
              <a:ext uri="{FF2B5EF4-FFF2-40B4-BE49-F238E27FC236}">
                <a16:creationId xmlns:a16="http://schemas.microsoft.com/office/drawing/2014/main" id="{82EE6E4A-C873-715E-537B-7E9B30AEC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27669" name="AutoShape 21">
            <a:extLst>
              <a:ext uri="{FF2B5EF4-FFF2-40B4-BE49-F238E27FC236}">
                <a16:creationId xmlns:a16="http://schemas.microsoft.com/office/drawing/2014/main" id="{F87BC782-E8B8-31E9-FB6E-7C8708CF607A}"/>
              </a:ext>
            </a:extLst>
          </p:cNvPr>
          <p:cNvCxnSpPr>
            <a:cxnSpLocks noChangeShapeType="1"/>
            <a:stCxn id="27681" idx="7"/>
            <a:endCxn id="27680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2">
            <a:extLst>
              <a:ext uri="{FF2B5EF4-FFF2-40B4-BE49-F238E27FC236}">
                <a16:creationId xmlns:a16="http://schemas.microsoft.com/office/drawing/2014/main" id="{291ED132-4C4A-284F-9EEE-14DF88AACDA2}"/>
              </a:ext>
            </a:extLst>
          </p:cNvPr>
          <p:cNvCxnSpPr>
            <a:cxnSpLocks noChangeShapeType="1"/>
            <a:stCxn id="27681" idx="5"/>
            <a:endCxn id="27682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23">
            <a:extLst>
              <a:ext uri="{FF2B5EF4-FFF2-40B4-BE49-F238E27FC236}">
                <a16:creationId xmlns:a16="http://schemas.microsoft.com/office/drawing/2014/main" id="{9BA9657B-4194-49A9-E34A-3F3DB658C321}"/>
              </a:ext>
            </a:extLst>
          </p:cNvPr>
          <p:cNvCxnSpPr>
            <a:cxnSpLocks noChangeShapeType="1"/>
            <a:endCxn id="27679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4">
            <a:extLst>
              <a:ext uri="{FF2B5EF4-FFF2-40B4-BE49-F238E27FC236}">
                <a16:creationId xmlns:a16="http://schemas.microsoft.com/office/drawing/2014/main" id="{9150FDC2-8E10-D8D7-90AF-691FDE7247B3}"/>
              </a:ext>
            </a:extLst>
          </p:cNvPr>
          <p:cNvCxnSpPr>
            <a:cxnSpLocks noChangeShapeType="1"/>
            <a:stCxn id="27680" idx="4"/>
            <a:endCxn id="27668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25">
            <a:extLst>
              <a:ext uri="{FF2B5EF4-FFF2-40B4-BE49-F238E27FC236}">
                <a16:creationId xmlns:a16="http://schemas.microsoft.com/office/drawing/2014/main" id="{4F53DE2E-0C24-C61B-2F68-2E24378A6234}"/>
              </a:ext>
            </a:extLst>
          </p:cNvPr>
          <p:cNvCxnSpPr>
            <a:cxnSpLocks noChangeShapeType="1"/>
            <a:stCxn id="27680" idx="6"/>
            <a:endCxn id="27679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Text Box 26">
            <a:extLst>
              <a:ext uri="{FF2B5EF4-FFF2-40B4-BE49-F238E27FC236}">
                <a16:creationId xmlns:a16="http://schemas.microsoft.com/office/drawing/2014/main" id="{180C5BDE-7F31-38B3-CED9-137D6055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7675" name="Text Box 27">
            <a:extLst>
              <a:ext uri="{FF2B5EF4-FFF2-40B4-BE49-F238E27FC236}">
                <a16:creationId xmlns:a16="http://schemas.microsoft.com/office/drawing/2014/main" id="{CCBCF995-A9F9-D3E2-0B91-71D3F665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7676" name="Text Box 28">
            <a:extLst>
              <a:ext uri="{FF2B5EF4-FFF2-40B4-BE49-F238E27FC236}">
                <a16:creationId xmlns:a16="http://schemas.microsoft.com/office/drawing/2014/main" id="{C2EF0598-ABC4-0CF8-7718-F3B79EEC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7677" name="Text Box 29">
            <a:extLst>
              <a:ext uri="{FF2B5EF4-FFF2-40B4-BE49-F238E27FC236}">
                <a16:creationId xmlns:a16="http://schemas.microsoft.com/office/drawing/2014/main" id="{1C1D3C94-A06A-AE88-9084-5B3EF0DA5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:a16="http://schemas.microsoft.com/office/drawing/2014/main" id="{E8802807-807C-8AE9-E78E-9B05DFD9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7679" name="Oval 31">
            <a:extLst>
              <a:ext uri="{FF2B5EF4-FFF2-40B4-BE49-F238E27FC236}">
                <a16:creationId xmlns:a16="http://schemas.microsoft.com/office/drawing/2014/main" id="{49726C2E-53F2-EFC6-9F77-F275C159AC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7680" name="Oval 32">
            <a:extLst>
              <a:ext uri="{FF2B5EF4-FFF2-40B4-BE49-F238E27FC236}">
                <a16:creationId xmlns:a16="http://schemas.microsoft.com/office/drawing/2014/main" id="{160BD044-5ECF-0E99-19C2-E1AD8D0294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7681" name="Oval 33">
            <a:extLst>
              <a:ext uri="{FF2B5EF4-FFF2-40B4-BE49-F238E27FC236}">
                <a16:creationId xmlns:a16="http://schemas.microsoft.com/office/drawing/2014/main" id="{3070A98D-6022-986B-47CF-9C858B2EF4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27682" name="Oval 34">
            <a:extLst>
              <a:ext uri="{FF2B5EF4-FFF2-40B4-BE49-F238E27FC236}">
                <a16:creationId xmlns:a16="http://schemas.microsoft.com/office/drawing/2014/main" id="{161E4AF5-0933-B743-FA35-DE83D82EE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7683" name="Oval 35">
            <a:extLst>
              <a:ext uri="{FF2B5EF4-FFF2-40B4-BE49-F238E27FC236}">
                <a16:creationId xmlns:a16="http://schemas.microsoft.com/office/drawing/2014/main" id="{1616C4E7-7A5C-5CDA-9BCC-2FA392323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7684" name="AutoShape 36">
            <a:extLst>
              <a:ext uri="{FF2B5EF4-FFF2-40B4-BE49-F238E27FC236}">
                <a16:creationId xmlns:a16="http://schemas.microsoft.com/office/drawing/2014/main" id="{FB4756E9-874F-0BDF-129F-EFB3A49158AB}"/>
              </a:ext>
            </a:extLst>
          </p:cNvPr>
          <p:cNvCxnSpPr>
            <a:cxnSpLocks noChangeShapeType="1"/>
            <a:stCxn id="27682" idx="7"/>
            <a:endCxn id="27680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>
            <a:extLst>
              <a:ext uri="{FF2B5EF4-FFF2-40B4-BE49-F238E27FC236}">
                <a16:creationId xmlns:a16="http://schemas.microsoft.com/office/drawing/2014/main" id="{232B129A-B60A-A5BB-DD17-D89A1568C120}"/>
              </a:ext>
            </a:extLst>
          </p:cNvPr>
          <p:cNvCxnSpPr>
            <a:cxnSpLocks noChangeShapeType="1"/>
            <a:stCxn id="27668" idx="6"/>
            <a:endCxn id="27683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6" name="Text Box 38">
            <a:extLst>
              <a:ext uri="{FF2B5EF4-FFF2-40B4-BE49-F238E27FC236}">
                <a16:creationId xmlns:a16="http://schemas.microsoft.com/office/drawing/2014/main" id="{648CBE46-A4B2-E64A-3483-F2EA0AE2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7687" name="Text Box 39">
            <a:extLst>
              <a:ext uri="{FF2B5EF4-FFF2-40B4-BE49-F238E27FC236}">
                <a16:creationId xmlns:a16="http://schemas.microsoft.com/office/drawing/2014/main" id="{027EF6DB-BC25-1974-1C57-54FEB0D0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F99F67FF-9E1E-EE83-E03B-45F39CB56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3962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Push</a:t>
            </a:r>
            <a:endParaRPr lang="ru-RU" altLang="pt-BR"/>
          </a:p>
        </p:txBody>
      </p:sp>
      <p:sp>
        <p:nvSpPr>
          <p:cNvPr id="42025" name="Line 41">
            <a:extLst>
              <a:ext uri="{FF2B5EF4-FFF2-40B4-BE49-F238E27FC236}">
                <a16:creationId xmlns:a16="http://schemas.microsoft.com/office/drawing/2014/main" id="{63AB51AA-7A14-B6EE-37E3-056C2A9A2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114800"/>
            <a:ext cx="1066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90" name="Text Box 42">
            <a:extLst>
              <a:ext uri="{FF2B5EF4-FFF2-40B4-BE49-F238E27FC236}">
                <a16:creationId xmlns:a16="http://schemas.microsoft.com/office/drawing/2014/main" id="{7B477F83-811C-249D-427E-2E0EB7ED8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7691" name="Text Box 43">
            <a:extLst>
              <a:ext uri="{FF2B5EF4-FFF2-40B4-BE49-F238E27FC236}">
                <a16:creationId xmlns:a16="http://schemas.microsoft.com/office/drawing/2014/main" id="{2EEE3978-ABE9-4D0C-2D60-4468D1F23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7692" name="Text Box 44">
            <a:extLst>
              <a:ext uri="{FF2B5EF4-FFF2-40B4-BE49-F238E27FC236}">
                <a16:creationId xmlns:a16="http://schemas.microsoft.com/office/drawing/2014/main" id="{5D0F888E-0DE5-B6C5-23A4-F18FE1E71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87CBDB-15F0-AB5B-FB37-6AB48ABF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Motivation</a:t>
            </a:r>
          </a:p>
        </p:txBody>
      </p:sp>
      <p:sp>
        <p:nvSpPr>
          <p:cNvPr id="10243" name="Content Placeholder 6">
            <a:extLst>
              <a:ext uri="{FF2B5EF4-FFF2-40B4-BE49-F238E27FC236}">
                <a16:creationId xmlns:a16="http://schemas.microsoft.com/office/drawing/2014/main" id="{667F6D29-1354-0676-42D2-A305594E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Find a maximal flow over a directed graph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Source and sink vertices are given</a:t>
            </a:r>
          </a:p>
        </p:txBody>
      </p: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id="{78134A84-7EA5-7F47-4D57-F0106F8E1A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130BC8B2-F549-BB68-2ADD-2B9883B6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FE2C0B-CD47-48B7-9E02-E6C735AFF4EB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2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F8DECB2-5218-5C3D-945D-DC30A5693E12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28675" name="Oval 3">
            <a:extLst>
              <a:ext uri="{FF2B5EF4-FFF2-40B4-BE49-F238E27FC236}">
                <a16:creationId xmlns:a16="http://schemas.microsoft.com/office/drawing/2014/main" id="{68492DCB-03BB-90FA-E1F7-B99C40C722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28676" name="AutoShape 4">
            <a:extLst>
              <a:ext uri="{FF2B5EF4-FFF2-40B4-BE49-F238E27FC236}">
                <a16:creationId xmlns:a16="http://schemas.microsoft.com/office/drawing/2014/main" id="{374DB633-8313-9C55-ADDF-D19A389FF468}"/>
              </a:ext>
            </a:extLst>
          </p:cNvPr>
          <p:cNvCxnSpPr>
            <a:cxnSpLocks noChangeShapeType="1"/>
            <a:stCxn id="28686" idx="7"/>
            <a:endCxn id="28685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7" name="AutoShape 5">
            <a:extLst>
              <a:ext uri="{FF2B5EF4-FFF2-40B4-BE49-F238E27FC236}">
                <a16:creationId xmlns:a16="http://schemas.microsoft.com/office/drawing/2014/main" id="{9CB699F9-C694-C960-D87B-33CBE2BC8BD1}"/>
              </a:ext>
            </a:extLst>
          </p:cNvPr>
          <p:cNvCxnSpPr>
            <a:cxnSpLocks noChangeShapeType="1"/>
            <a:stCxn id="28686" idx="5"/>
            <a:endCxn id="28687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6">
            <a:extLst>
              <a:ext uri="{FF2B5EF4-FFF2-40B4-BE49-F238E27FC236}">
                <a16:creationId xmlns:a16="http://schemas.microsoft.com/office/drawing/2014/main" id="{6823302F-9723-CAC8-EE07-3EB2C7752ED7}"/>
              </a:ext>
            </a:extLst>
          </p:cNvPr>
          <p:cNvCxnSpPr>
            <a:cxnSpLocks noChangeShapeType="1"/>
            <a:endCxn id="28684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7">
            <a:extLst>
              <a:ext uri="{FF2B5EF4-FFF2-40B4-BE49-F238E27FC236}">
                <a16:creationId xmlns:a16="http://schemas.microsoft.com/office/drawing/2014/main" id="{92FC51F5-6A66-D4A9-B2A6-FC9D8A5A5AEB}"/>
              </a:ext>
            </a:extLst>
          </p:cNvPr>
          <p:cNvCxnSpPr>
            <a:cxnSpLocks noChangeShapeType="1"/>
            <a:stCxn id="28685" idx="4"/>
            <a:endCxn id="28675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8">
            <a:extLst>
              <a:ext uri="{FF2B5EF4-FFF2-40B4-BE49-F238E27FC236}">
                <a16:creationId xmlns:a16="http://schemas.microsoft.com/office/drawing/2014/main" id="{2F470731-01AF-CC30-06BC-05CC7A61157F}"/>
              </a:ext>
            </a:extLst>
          </p:cNvPr>
          <p:cNvCxnSpPr>
            <a:cxnSpLocks noChangeShapeType="1"/>
            <a:stCxn id="28685" idx="6"/>
            <a:endCxn id="28684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 Box 9">
            <a:extLst>
              <a:ext uri="{FF2B5EF4-FFF2-40B4-BE49-F238E27FC236}">
                <a16:creationId xmlns:a16="http://schemas.microsoft.com/office/drawing/2014/main" id="{AFAE64C9-FEC4-6B6F-2466-C8314EBF9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17713259-F69F-E039-D520-3796C15C6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1EE767E3-B820-F4C1-4A6E-234E7F67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8684" name="Oval 12">
            <a:extLst>
              <a:ext uri="{FF2B5EF4-FFF2-40B4-BE49-F238E27FC236}">
                <a16:creationId xmlns:a16="http://schemas.microsoft.com/office/drawing/2014/main" id="{11CBF17C-B91E-EB0D-2AAF-26ECCF007A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28685" name="Oval 13">
            <a:extLst>
              <a:ext uri="{FF2B5EF4-FFF2-40B4-BE49-F238E27FC236}">
                <a16:creationId xmlns:a16="http://schemas.microsoft.com/office/drawing/2014/main" id="{868F7B63-7666-E827-A85F-3A80965C5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0F550BF3-1D70-4C53-20C2-7F31F50979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28687" name="Oval 15">
            <a:extLst>
              <a:ext uri="{FF2B5EF4-FFF2-40B4-BE49-F238E27FC236}">
                <a16:creationId xmlns:a16="http://schemas.microsoft.com/office/drawing/2014/main" id="{277EB81F-D225-57D7-9B87-92983151C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8688" name="Oval 16">
            <a:extLst>
              <a:ext uri="{FF2B5EF4-FFF2-40B4-BE49-F238E27FC236}">
                <a16:creationId xmlns:a16="http://schemas.microsoft.com/office/drawing/2014/main" id="{22BFC3D2-9ACF-B85F-C5C5-C216C03E8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8689" name="AutoShape 17">
            <a:extLst>
              <a:ext uri="{FF2B5EF4-FFF2-40B4-BE49-F238E27FC236}">
                <a16:creationId xmlns:a16="http://schemas.microsoft.com/office/drawing/2014/main" id="{8A6205B0-0333-8D83-290A-CC4B7B80554C}"/>
              </a:ext>
            </a:extLst>
          </p:cNvPr>
          <p:cNvCxnSpPr>
            <a:cxnSpLocks noChangeShapeType="1"/>
            <a:stCxn id="28687" idx="7"/>
            <a:endCxn id="28685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>
            <a:extLst>
              <a:ext uri="{FF2B5EF4-FFF2-40B4-BE49-F238E27FC236}">
                <a16:creationId xmlns:a16="http://schemas.microsoft.com/office/drawing/2014/main" id="{56DE2B12-ED83-5683-234E-0F14F52F2BA1}"/>
              </a:ext>
            </a:extLst>
          </p:cNvPr>
          <p:cNvCxnSpPr>
            <a:cxnSpLocks noChangeShapeType="1"/>
            <a:stCxn id="28675" idx="6"/>
            <a:endCxn id="28688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 Box 19">
            <a:extLst>
              <a:ext uri="{FF2B5EF4-FFF2-40B4-BE49-F238E27FC236}">
                <a16:creationId xmlns:a16="http://schemas.microsoft.com/office/drawing/2014/main" id="{00B07B75-F4C4-E742-16AB-77D19B55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8692" name="Oval 20">
            <a:extLst>
              <a:ext uri="{FF2B5EF4-FFF2-40B4-BE49-F238E27FC236}">
                <a16:creationId xmlns:a16="http://schemas.microsoft.com/office/drawing/2014/main" id="{3023838E-EFCF-00FA-E045-F4EF354A66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28693" name="AutoShape 21">
            <a:extLst>
              <a:ext uri="{FF2B5EF4-FFF2-40B4-BE49-F238E27FC236}">
                <a16:creationId xmlns:a16="http://schemas.microsoft.com/office/drawing/2014/main" id="{A867F6F4-97C2-5D76-4D65-CBB802A6196A}"/>
              </a:ext>
            </a:extLst>
          </p:cNvPr>
          <p:cNvCxnSpPr>
            <a:cxnSpLocks noChangeShapeType="1"/>
            <a:stCxn id="28705" idx="7"/>
            <a:endCxn id="28704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2">
            <a:extLst>
              <a:ext uri="{FF2B5EF4-FFF2-40B4-BE49-F238E27FC236}">
                <a16:creationId xmlns:a16="http://schemas.microsoft.com/office/drawing/2014/main" id="{20D2579D-D2CF-AD35-FA36-57181C21CF40}"/>
              </a:ext>
            </a:extLst>
          </p:cNvPr>
          <p:cNvCxnSpPr>
            <a:cxnSpLocks noChangeShapeType="1"/>
            <a:stCxn id="28705" idx="5"/>
            <a:endCxn id="28706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3">
            <a:extLst>
              <a:ext uri="{FF2B5EF4-FFF2-40B4-BE49-F238E27FC236}">
                <a16:creationId xmlns:a16="http://schemas.microsoft.com/office/drawing/2014/main" id="{389CEF70-32F9-09C2-DF5D-A005A5F8A8B9}"/>
              </a:ext>
            </a:extLst>
          </p:cNvPr>
          <p:cNvCxnSpPr>
            <a:cxnSpLocks noChangeShapeType="1"/>
            <a:endCxn id="28703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4">
            <a:extLst>
              <a:ext uri="{FF2B5EF4-FFF2-40B4-BE49-F238E27FC236}">
                <a16:creationId xmlns:a16="http://schemas.microsoft.com/office/drawing/2014/main" id="{975212EF-A4FF-2115-AE04-5C6DE46B871B}"/>
              </a:ext>
            </a:extLst>
          </p:cNvPr>
          <p:cNvCxnSpPr>
            <a:cxnSpLocks noChangeShapeType="1"/>
            <a:stCxn id="28704" idx="4"/>
            <a:endCxn id="28692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25">
            <a:extLst>
              <a:ext uri="{FF2B5EF4-FFF2-40B4-BE49-F238E27FC236}">
                <a16:creationId xmlns:a16="http://schemas.microsoft.com/office/drawing/2014/main" id="{168E5E29-3594-2B96-5677-857615842698}"/>
              </a:ext>
            </a:extLst>
          </p:cNvPr>
          <p:cNvCxnSpPr>
            <a:cxnSpLocks noChangeShapeType="1"/>
            <a:stCxn id="28704" idx="6"/>
            <a:endCxn id="28703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8" name="Text Box 26">
            <a:extLst>
              <a:ext uri="{FF2B5EF4-FFF2-40B4-BE49-F238E27FC236}">
                <a16:creationId xmlns:a16="http://schemas.microsoft.com/office/drawing/2014/main" id="{70EA4228-F28D-309F-DE00-BEB6A89C0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8699" name="Text Box 27">
            <a:extLst>
              <a:ext uri="{FF2B5EF4-FFF2-40B4-BE49-F238E27FC236}">
                <a16:creationId xmlns:a16="http://schemas.microsoft.com/office/drawing/2014/main" id="{82416970-5E18-7DC4-CA3D-42CAFB9A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8700" name="Text Box 28">
            <a:extLst>
              <a:ext uri="{FF2B5EF4-FFF2-40B4-BE49-F238E27FC236}">
                <a16:creationId xmlns:a16="http://schemas.microsoft.com/office/drawing/2014/main" id="{3BAAA4A2-1324-C235-C9B6-D2D4B30CB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09B02E6D-1DAD-350D-FF3C-4EFF9411F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8702" name="Text Box 30">
            <a:extLst>
              <a:ext uri="{FF2B5EF4-FFF2-40B4-BE49-F238E27FC236}">
                <a16:creationId xmlns:a16="http://schemas.microsoft.com/office/drawing/2014/main" id="{3F52AD13-36E8-B919-FCDB-97F4990EE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8703" name="Oval 31">
            <a:extLst>
              <a:ext uri="{FF2B5EF4-FFF2-40B4-BE49-F238E27FC236}">
                <a16:creationId xmlns:a16="http://schemas.microsoft.com/office/drawing/2014/main" id="{A776C9E6-078D-CFBB-9A13-AC82D536C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8704" name="Oval 32">
            <a:extLst>
              <a:ext uri="{FF2B5EF4-FFF2-40B4-BE49-F238E27FC236}">
                <a16:creationId xmlns:a16="http://schemas.microsoft.com/office/drawing/2014/main" id="{1A922777-C9B0-D368-A800-F274B68E0A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8705" name="Oval 33">
            <a:extLst>
              <a:ext uri="{FF2B5EF4-FFF2-40B4-BE49-F238E27FC236}">
                <a16:creationId xmlns:a16="http://schemas.microsoft.com/office/drawing/2014/main" id="{AA70ED5E-73E3-4CBE-687F-18D164582B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28706" name="Oval 34">
            <a:extLst>
              <a:ext uri="{FF2B5EF4-FFF2-40B4-BE49-F238E27FC236}">
                <a16:creationId xmlns:a16="http://schemas.microsoft.com/office/drawing/2014/main" id="{07175E00-9CB6-3F16-F2EC-4852EA2317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8707" name="Oval 35">
            <a:extLst>
              <a:ext uri="{FF2B5EF4-FFF2-40B4-BE49-F238E27FC236}">
                <a16:creationId xmlns:a16="http://schemas.microsoft.com/office/drawing/2014/main" id="{C7F96909-6D31-DBBC-3F25-378CC60AD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8708" name="AutoShape 36">
            <a:extLst>
              <a:ext uri="{FF2B5EF4-FFF2-40B4-BE49-F238E27FC236}">
                <a16:creationId xmlns:a16="http://schemas.microsoft.com/office/drawing/2014/main" id="{4D1D1EE8-FF06-5D03-C34A-E9B7C0D7F466}"/>
              </a:ext>
            </a:extLst>
          </p:cNvPr>
          <p:cNvCxnSpPr>
            <a:cxnSpLocks noChangeShapeType="1"/>
            <a:stCxn id="28706" idx="7"/>
            <a:endCxn id="28704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9" name="AutoShape 37">
            <a:extLst>
              <a:ext uri="{FF2B5EF4-FFF2-40B4-BE49-F238E27FC236}">
                <a16:creationId xmlns:a16="http://schemas.microsoft.com/office/drawing/2014/main" id="{E5981AD6-362F-3182-7618-360F754AF9D3}"/>
              </a:ext>
            </a:extLst>
          </p:cNvPr>
          <p:cNvCxnSpPr>
            <a:cxnSpLocks noChangeShapeType="1"/>
            <a:stCxn id="28692" idx="6"/>
            <a:endCxn id="28707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0" name="Text Box 38">
            <a:extLst>
              <a:ext uri="{FF2B5EF4-FFF2-40B4-BE49-F238E27FC236}">
                <a16:creationId xmlns:a16="http://schemas.microsoft.com/office/drawing/2014/main" id="{8933094D-7FBF-95F9-0150-CBAF9306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8711" name="Text Box 39">
            <a:extLst>
              <a:ext uri="{FF2B5EF4-FFF2-40B4-BE49-F238E27FC236}">
                <a16:creationId xmlns:a16="http://schemas.microsoft.com/office/drawing/2014/main" id="{77717092-6945-3EC0-71F8-412E15ECB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8712" name="Text Box 42">
            <a:extLst>
              <a:ext uri="{FF2B5EF4-FFF2-40B4-BE49-F238E27FC236}">
                <a16:creationId xmlns:a16="http://schemas.microsoft.com/office/drawing/2014/main" id="{E3540028-C1E3-0D26-76F8-3A682C05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8713" name="Text Box 43">
            <a:extLst>
              <a:ext uri="{FF2B5EF4-FFF2-40B4-BE49-F238E27FC236}">
                <a16:creationId xmlns:a16="http://schemas.microsoft.com/office/drawing/2014/main" id="{2AADC85E-D8A0-E12C-08A8-534B98BC6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8714" name="Text Box 44">
            <a:extLst>
              <a:ext uri="{FF2B5EF4-FFF2-40B4-BE49-F238E27FC236}">
                <a16:creationId xmlns:a16="http://schemas.microsoft.com/office/drawing/2014/main" id="{DB017BBE-3E69-485F-26F8-073DB1369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3053" name="Text Box 45">
            <a:extLst>
              <a:ext uri="{FF2B5EF4-FFF2-40B4-BE49-F238E27FC236}">
                <a16:creationId xmlns:a16="http://schemas.microsoft.com/office/drawing/2014/main" id="{765F830B-A7D6-2589-073C-AD014F41C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61722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43054" name="Line 46">
            <a:extLst>
              <a:ext uri="{FF2B5EF4-FFF2-40B4-BE49-F238E27FC236}">
                <a16:creationId xmlns:a16="http://schemas.microsoft.com/office/drawing/2014/main" id="{C46C30E2-6230-62B5-3C8F-6D6D3380B5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5486400"/>
            <a:ext cx="0" cy="685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905DD1D-76DA-6989-9377-BE0018F29BB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29699" name="Oval 3">
            <a:extLst>
              <a:ext uri="{FF2B5EF4-FFF2-40B4-BE49-F238E27FC236}">
                <a16:creationId xmlns:a16="http://schemas.microsoft.com/office/drawing/2014/main" id="{1197D4D8-D87F-1EE2-B42A-1E6A12C1E2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29700" name="AutoShape 4">
            <a:extLst>
              <a:ext uri="{FF2B5EF4-FFF2-40B4-BE49-F238E27FC236}">
                <a16:creationId xmlns:a16="http://schemas.microsoft.com/office/drawing/2014/main" id="{2BA2282D-9016-064E-503A-3B9757B280DC}"/>
              </a:ext>
            </a:extLst>
          </p:cNvPr>
          <p:cNvCxnSpPr>
            <a:cxnSpLocks noChangeShapeType="1"/>
            <a:stCxn id="29710" idx="7"/>
            <a:endCxn id="29709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AutoShape 5">
            <a:extLst>
              <a:ext uri="{FF2B5EF4-FFF2-40B4-BE49-F238E27FC236}">
                <a16:creationId xmlns:a16="http://schemas.microsoft.com/office/drawing/2014/main" id="{4091B532-2468-6753-685A-ACDAF6A1E844}"/>
              </a:ext>
            </a:extLst>
          </p:cNvPr>
          <p:cNvCxnSpPr>
            <a:cxnSpLocks noChangeShapeType="1"/>
            <a:stCxn id="29710" idx="5"/>
            <a:endCxn id="29711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AutoShape 6">
            <a:extLst>
              <a:ext uri="{FF2B5EF4-FFF2-40B4-BE49-F238E27FC236}">
                <a16:creationId xmlns:a16="http://schemas.microsoft.com/office/drawing/2014/main" id="{A35096DA-3F4C-AFAB-7A60-8F16F771A7C8}"/>
              </a:ext>
            </a:extLst>
          </p:cNvPr>
          <p:cNvCxnSpPr>
            <a:cxnSpLocks noChangeShapeType="1"/>
            <a:endCxn id="29708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AutoShape 7">
            <a:extLst>
              <a:ext uri="{FF2B5EF4-FFF2-40B4-BE49-F238E27FC236}">
                <a16:creationId xmlns:a16="http://schemas.microsoft.com/office/drawing/2014/main" id="{4CFD6A24-996F-4768-93B9-C738607BD5E5}"/>
              </a:ext>
            </a:extLst>
          </p:cNvPr>
          <p:cNvCxnSpPr>
            <a:cxnSpLocks noChangeShapeType="1"/>
            <a:stCxn id="29709" idx="4"/>
            <a:endCxn id="29699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8">
            <a:extLst>
              <a:ext uri="{FF2B5EF4-FFF2-40B4-BE49-F238E27FC236}">
                <a16:creationId xmlns:a16="http://schemas.microsoft.com/office/drawing/2014/main" id="{679509DB-6B80-8A3D-3650-546C101184FC}"/>
              </a:ext>
            </a:extLst>
          </p:cNvPr>
          <p:cNvCxnSpPr>
            <a:cxnSpLocks noChangeShapeType="1"/>
            <a:stCxn id="29709" idx="6"/>
            <a:endCxn id="29708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Text Box 9">
            <a:extLst>
              <a:ext uri="{FF2B5EF4-FFF2-40B4-BE49-F238E27FC236}">
                <a16:creationId xmlns:a16="http://schemas.microsoft.com/office/drawing/2014/main" id="{7A43FAB4-499E-3BBB-B8B6-95ACE2FFA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93AB20BB-2961-FCEF-6A8B-FDEB58232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A37F52C9-0F72-0DB6-8935-40CCC7B93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9708" name="Oval 12">
            <a:extLst>
              <a:ext uri="{FF2B5EF4-FFF2-40B4-BE49-F238E27FC236}">
                <a16:creationId xmlns:a16="http://schemas.microsoft.com/office/drawing/2014/main" id="{4D4287E3-2E19-1E8F-B390-E4A336FDA4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29709" name="Oval 13">
            <a:extLst>
              <a:ext uri="{FF2B5EF4-FFF2-40B4-BE49-F238E27FC236}">
                <a16:creationId xmlns:a16="http://schemas.microsoft.com/office/drawing/2014/main" id="{A6152277-6473-C9A3-F95E-BAFD4D372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8830C51E-0E52-77DB-6AFE-C0AA3DE51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A2BF6E81-1BBE-A8F6-7C75-4DF54E3238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B4B384BC-43FC-73E7-ED48-9437FCC87E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9713" name="AutoShape 17">
            <a:extLst>
              <a:ext uri="{FF2B5EF4-FFF2-40B4-BE49-F238E27FC236}">
                <a16:creationId xmlns:a16="http://schemas.microsoft.com/office/drawing/2014/main" id="{C8C71C05-0D8E-022E-D2EE-10B06F3088B9}"/>
              </a:ext>
            </a:extLst>
          </p:cNvPr>
          <p:cNvCxnSpPr>
            <a:cxnSpLocks noChangeShapeType="1"/>
            <a:stCxn id="29711" idx="7"/>
            <a:endCxn id="29709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8">
            <a:extLst>
              <a:ext uri="{FF2B5EF4-FFF2-40B4-BE49-F238E27FC236}">
                <a16:creationId xmlns:a16="http://schemas.microsoft.com/office/drawing/2014/main" id="{30CAA704-27CE-88D7-068A-BDF03C85E898}"/>
              </a:ext>
            </a:extLst>
          </p:cNvPr>
          <p:cNvCxnSpPr>
            <a:cxnSpLocks noChangeShapeType="1"/>
            <a:stCxn id="29699" idx="6"/>
            <a:endCxn id="29712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Text Box 19">
            <a:extLst>
              <a:ext uri="{FF2B5EF4-FFF2-40B4-BE49-F238E27FC236}">
                <a16:creationId xmlns:a16="http://schemas.microsoft.com/office/drawing/2014/main" id="{89DF5993-F92C-543E-1E87-5CA975FE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9716" name="Oval 20">
            <a:extLst>
              <a:ext uri="{FF2B5EF4-FFF2-40B4-BE49-F238E27FC236}">
                <a16:creationId xmlns:a16="http://schemas.microsoft.com/office/drawing/2014/main" id="{B064D20A-84C8-7278-3BB6-8F37F58A5A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29717" name="AutoShape 21">
            <a:extLst>
              <a:ext uri="{FF2B5EF4-FFF2-40B4-BE49-F238E27FC236}">
                <a16:creationId xmlns:a16="http://schemas.microsoft.com/office/drawing/2014/main" id="{27A9D3C6-706D-59DF-E0DC-FF65F0686EB3}"/>
              </a:ext>
            </a:extLst>
          </p:cNvPr>
          <p:cNvCxnSpPr>
            <a:cxnSpLocks noChangeShapeType="1"/>
            <a:stCxn id="29729" idx="7"/>
            <a:endCxn id="29728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2">
            <a:extLst>
              <a:ext uri="{FF2B5EF4-FFF2-40B4-BE49-F238E27FC236}">
                <a16:creationId xmlns:a16="http://schemas.microsoft.com/office/drawing/2014/main" id="{DEEC6DDA-7564-EBAD-F15D-E3A66D7CAE7A}"/>
              </a:ext>
            </a:extLst>
          </p:cNvPr>
          <p:cNvCxnSpPr>
            <a:cxnSpLocks noChangeShapeType="1"/>
            <a:stCxn id="29729" idx="5"/>
            <a:endCxn id="29730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AutoShape 23">
            <a:extLst>
              <a:ext uri="{FF2B5EF4-FFF2-40B4-BE49-F238E27FC236}">
                <a16:creationId xmlns:a16="http://schemas.microsoft.com/office/drawing/2014/main" id="{DAF613CC-A0C6-8E26-9671-061F9594A8F0}"/>
              </a:ext>
            </a:extLst>
          </p:cNvPr>
          <p:cNvCxnSpPr>
            <a:cxnSpLocks noChangeShapeType="1"/>
            <a:endCxn id="29727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AutoShape 24">
            <a:extLst>
              <a:ext uri="{FF2B5EF4-FFF2-40B4-BE49-F238E27FC236}">
                <a16:creationId xmlns:a16="http://schemas.microsoft.com/office/drawing/2014/main" id="{DA26CE80-66B3-8D6E-9E7B-EFE08389A327}"/>
              </a:ext>
            </a:extLst>
          </p:cNvPr>
          <p:cNvCxnSpPr>
            <a:cxnSpLocks noChangeShapeType="1"/>
            <a:stCxn id="29728" idx="4"/>
            <a:endCxn id="29716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AutoShape 25">
            <a:extLst>
              <a:ext uri="{FF2B5EF4-FFF2-40B4-BE49-F238E27FC236}">
                <a16:creationId xmlns:a16="http://schemas.microsoft.com/office/drawing/2014/main" id="{0BE8E74A-3584-BD21-3E7F-EA0D06FFFD26}"/>
              </a:ext>
            </a:extLst>
          </p:cNvPr>
          <p:cNvCxnSpPr>
            <a:cxnSpLocks noChangeShapeType="1"/>
            <a:stCxn id="29728" idx="6"/>
            <a:endCxn id="29727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Text Box 26">
            <a:extLst>
              <a:ext uri="{FF2B5EF4-FFF2-40B4-BE49-F238E27FC236}">
                <a16:creationId xmlns:a16="http://schemas.microsoft.com/office/drawing/2014/main" id="{FAC8F448-8F10-F8A8-3346-90C18EEEB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A5FC24BC-B5D4-698C-6FDA-6A6701D43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5E401B7F-6128-823E-689B-F924E166C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11D18CBB-0327-6CCD-2919-56FA0751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D815C089-DAAF-ECB2-FD24-5B2DEF2D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9727" name="Oval 31">
            <a:extLst>
              <a:ext uri="{FF2B5EF4-FFF2-40B4-BE49-F238E27FC236}">
                <a16:creationId xmlns:a16="http://schemas.microsoft.com/office/drawing/2014/main" id="{1AE0A4AF-3D67-6BB0-BD29-9A6B58D946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29728" name="Oval 32">
            <a:extLst>
              <a:ext uri="{FF2B5EF4-FFF2-40B4-BE49-F238E27FC236}">
                <a16:creationId xmlns:a16="http://schemas.microsoft.com/office/drawing/2014/main" id="{D8DC9E47-9C06-4983-4980-3EAC5CED58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29729" name="Oval 33">
            <a:extLst>
              <a:ext uri="{FF2B5EF4-FFF2-40B4-BE49-F238E27FC236}">
                <a16:creationId xmlns:a16="http://schemas.microsoft.com/office/drawing/2014/main" id="{43AF4572-C404-061E-7F2B-EFBA36D9C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29730" name="Oval 34">
            <a:extLst>
              <a:ext uri="{FF2B5EF4-FFF2-40B4-BE49-F238E27FC236}">
                <a16:creationId xmlns:a16="http://schemas.microsoft.com/office/drawing/2014/main" id="{75A4FDD7-E427-3591-4585-D4B73C4D0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3</a:t>
            </a:r>
          </a:p>
        </p:txBody>
      </p:sp>
      <p:sp>
        <p:nvSpPr>
          <p:cNvPr id="29731" name="Oval 35">
            <a:extLst>
              <a:ext uri="{FF2B5EF4-FFF2-40B4-BE49-F238E27FC236}">
                <a16:creationId xmlns:a16="http://schemas.microsoft.com/office/drawing/2014/main" id="{93AD0718-F092-6F29-B315-1818F2CAF6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29732" name="AutoShape 36">
            <a:extLst>
              <a:ext uri="{FF2B5EF4-FFF2-40B4-BE49-F238E27FC236}">
                <a16:creationId xmlns:a16="http://schemas.microsoft.com/office/drawing/2014/main" id="{8570F0BE-B893-02B1-7701-342D10CC3FBB}"/>
              </a:ext>
            </a:extLst>
          </p:cNvPr>
          <p:cNvCxnSpPr>
            <a:cxnSpLocks noChangeShapeType="1"/>
            <a:stCxn id="29730" idx="7"/>
            <a:endCxn id="29728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AutoShape 37">
            <a:extLst>
              <a:ext uri="{FF2B5EF4-FFF2-40B4-BE49-F238E27FC236}">
                <a16:creationId xmlns:a16="http://schemas.microsoft.com/office/drawing/2014/main" id="{36F09D25-921F-C3A3-2FC5-B60F9B0AC255}"/>
              </a:ext>
            </a:extLst>
          </p:cNvPr>
          <p:cNvCxnSpPr>
            <a:cxnSpLocks noChangeShapeType="1"/>
            <a:stCxn id="29716" idx="6"/>
            <a:endCxn id="29731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4" name="Text Box 38">
            <a:extLst>
              <a:ext uri="{FF2B5EF4-FFF2-40B4-BE49-F238E27FC236}">
                <a16:creationId xmlns:a16="http://schemas.microsoft.com/office/drawing/2014/main" id="{D9E1AE51-5A8E-25D7-192E-CD51FA543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29735" name="Text Box 39">
            <a:extLst>
              <a:ext uri="{FF2B5EF4-FFF2-40B4-BE49-F238E27FC236}">
                <a16:creationId xmlns:a16="http://schemas.microsoft.com/office/drawing/2014/main" id="{48676A1A-D902-30C5-DEBF-74EEA070C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4072" name="Text Box 40">
            <a:extLst>
              <a:ext uri="{FF2B5EF4-FFF2-40B4-BE49-F238E27FC236}">
                <a16:creationId xmlns:a16="http://schemas.microsoft.com/office/drawing/2014/main" id="{D12FCF1B-E890-ED59-2F5B-2C1B29700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9624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36C23517-8E6B-1039-9408-6519F9F5F7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114800"/>
            <a:ext cx="1066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738" name="Text Box 42">
            <a:extLst>
              <a:ext uri="{FF2B5EF4-FFF2-40B4-BE49-F238E27FC236}">
                <a16:creationId xmlns:a16="http://schemas.microsoft.com/office/drawing/2014/main" id="{FA916612-B1FA-5CB2-D252-0BE52626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9739" name="Text Box 43">
            <a:extLst>
              <a:ext uri="{FF2B5EF4-FFF2-40B4-BE49-F238E27FC236}">
                <a16:creationId xmlns:a16="http://schemas.microsoft.com/office/drawing/2014/main" id="{9E3C6ABA-89B1-AC39-0B2F-61C051D8C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29740" name="Text Box 44">
            <a:extLst>
              <a:ext uri="{FF2B5EF4-FFF2-40B4-BE49-F238E27FC236}">
                <a16:creationId xmlns:a16="http://schemas.microsoft.com/office/drawing/2014/main" id="{0214070E-CF96-8F47-DC85-2F3C7F822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D7D828A-4E31-5B51-8E64-567EA2503346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30723" name="Oval 3">
            <a:extLst>
              <a:ext uri="{FF2B5EF4-FFF2-40B4-BE49-F238E27FC236}">
                <a16:creationId xmlns:a16="http://schemas.microsoft.com/office/drawing/2014/main" id="{60A7C602-2D12-6B76-0A10-41D0546E76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30724" name="AutoShape 4">
            <a:extLst>
              <a:ext uri="{FF2B5EF4-FFF2-40B4-BE49-F238E27FC236}">
                <a16:creationId xmlns:a16="http://schemas.microsoft.com/office/drawing/2014/main" id="{5D194F75-6E77-0677-AE71-748F6DAA2DD1}"/>
              </a:ext>
            </a:extLst>
          </p:cNvPr>
          <p:cNvCxnSpPr>
            <a:cxnSpLocks noChangeShapeType="1"/>
            <a:stCxn id="30734" idx="7"/>
            <a:endCxn id="30733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5" name="AutoShape 5">
            <a:extLst>
              <a:ext uri="{FF2B5EF4-FFF2-40B4-BE49-F238E27FC236}">
                <a16:creationId xmlns:a16="http://schemas.microsoft.com/office/drawing/2014/main" id="{A6269D50-28A4-0769-CEC2-8DD1DB9C494E}"/>
              </a:ext>
            </a:extLst>
          </p:cNvPr>
          <p:cNvCxnSpPr>
            <a:cxnSpLocks noChangeShapeType="1"/>
            <a:stCxn id="30734" idx="5"/>
            <a:endCxn id="30735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AutoShape 6">
            <a:extLst>
              <a:ext uri="{FF2B5EF4-FFF2-40B4-BE49-F238E27FC236}">
                <a16:creationId xmlns:a16="http://schemas.microsoft.com/office/drawing/2014/main" id="{18392249-93C2-312A-83CF-A0C96F22271F}"/>
              </a:ext>
            </a:extLst>
          </p:cNvPr>
          <p:cNvCxnSpPr>
            <a:cxnSpLocks noChangeShapeType="1"/>
            <a:endCxn id="30732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AutoShape 7">
            <a:extLst>
              <a:ext uri="{FF2B5EF4-FFF2-40B4-BE49-F238E27FC236}">
                <a16:creationId xmlns:a16="http://schemas.microsoft.com/office/drawing/2014/main" id="{6F81CE4E-CDD7-BBB1-434A-F380A363AF35}"/>
              </a:ext>
            </a:extLst>
          </p:cNvPr>
          <p:cNvCxnSpPr>
            <a:cxnSpLocks noChangeShapeType="1"/>
            <a:stCxn id="30733" idx="4"/>
            <a:endCxn id="30723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AutoShape 8">
            <a:extLst>
              <a:ext uri="{FF2B5EF4-FFF2-40B4-BE49-F238E27FC236}">
                <a16:creationId xmlns:a16="http://schemas.microsoft.com/office/drawing/2014/main" id="{0BAD5CD9-A2C9-B482-A209-59A7A981D1A7}"/>
              </a:ext>
            </a:extLst>
          </p:cNvPr>
          <p:cNvCxnSpPr>
            <a:cxnSpLocks noChangeShapeType="1"/>
            <a:stCxn id="30733" idx="6"/>
            <a:endCxn id="30732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9" name="Text Box 9">
            <a:extLst>
              <a:ext uri="{FF2B5EF4-FFF2-40B4-BE49-F238E27FC236}">
                <a16:creationId xmlns:a16="http://schemas.microsoft.com/office/drawing/2014/main" id="{10B05BE0-BF01-3A8F-835E-65F7BA453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659EDDD0-8887-3344-ACCB-ED6508DC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23FAFD83-28EE-2050-7C49-E76123D64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0732" name="Oval 12">
            <a:extLst>
              <a:ext uri="{FF2B5EF4-FFF2-40B4-BE49-F238E27FC236}">
                <a16:creationId xmlns:a16="http://schemas.microsoft.com/office/drawing/2014/main" id="{1080A309-318E-73B5-3CBF-9404BD062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30733" name="Oval 13">
            <a:extLst>
              <a:ext uri="{FF2B5EF4-FFF2-40B4-BE49-F238E27FC236}">
                <a16:creationId xmlns:a16="http://schemas.microsoft.com/office/drawing/2014/main" id="{2DAB7CA0-7685-271D-C456-9906AAEF7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0734" name="Oval 14">
            <a:extLst>
              <a:ext uri="{FF2B5EF4-FFF2-40B4-BE49-F238E27FC236}">
                <a16:creationId xmlns:a16="http://schemas.microsoft.com/office/drawing/2014/main" id="{1D39B7E1-B76B-BAA8-199D-70E1CAE03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30735" name="Oval 15">
            <a:extLst>
              <a:ext uri="{FF2B5EF4-FFF2-40B4-BE49-F238E27FC236}">
                <a16:creationId xmlns:a16="http://schemas.microsoft.com/office/drawing/2014/main" id="{3A80DD63-CE60-F6EB-C8A0-03CBE87CD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0736" name="Oval 16">
            <a:extLst>
              <a:ext uri="{FF2B5EF4-FFF2-40B4-BE49-F238E27FC236}">
                <a16:creationId xmlns:a16="http://schemas.microsoft.com/office/drawing/2014/main" id="{0A4241E7-2071-F20A-293C-2C8168B94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0737" name="AutoShape 17">
            <a:extLst>
              <a:ext uri="{FF2B5EF4-FFF2-40B4-BE49-F238E27FC236}">
                <a16:creationId xmlns:a16="http://schemas.microsoft.com/office/drawing/2014/main" id="{0FEDF0D3-CD50-0547-50F6-DC8CE506EEFF}"/>
              </a:ext>
            </a:extLst>
          </p:cNvPr>
          <p:cNvCxnSpPr>
            <a:cxnSpLocks noChangeShapeType="1"/>
            <a:stCxn id="30735" idx="7"/>
            <a:endCxn id="30733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AutoShape 18">
            <a:extLst>
              <a:ext uri="{FF2B5EF4-FFF2-40B4-BE49-F238E27FC236}">
                <a16:creationId xmlns:a16="http://schemas.microsoft.com/office/drawing/2014/main" id="{BB33696F-5954-00FE-663B-73754CB29885}"/>
              </a:ext>
            </a:extLst>
          </p:cNvPr>
          <p:cNvCxnSpPr>
            <a:cxnSpLocks noChangeShapeType="1"/>
            <a:stCxn id="30723" idx="6"/>
            <a:endCxn id="30736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9" name="Text Box 19">
            <a:extLst>
              <a:ext uri="{FF2B5EF4-FFF2-40B4-BE49-F238E27FC236}">
                <a16:creationId xmlns:a16="http://schemas.microsoft.com/office/drawing/2014/main" id="{6417E3C4-FE52-137E-86F8-872967D6B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0740" name="Oval 20">
            <a:extLst>
              <a:ext uri="{FF2B5EF4-FFF2-40B4-BE49-F238E27FC236}">
                <a16:creationId xmlns:a16="http://schemas.microsoft.com/office/drawing/2014/main" id="{7BC9E859-85CD-7B59-B9F7-E9C30200E4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0741" name="AutoShape 21">
            <a:extLst>
              <a:ext uri="{FF2B5EF4-FFF2-40B4-BE49-F238E27FC236}">
                <a16:creationId xmlns:a16="http://schemas.microsoft.com/office/drawing/2014/main" id="{16576B75-5CF2-E496-8138-986EBF362EDB}"/>
              </a:ext>
            </a:extLst>
          </p:cNvPr>
          <p:cNvCxnSpPr>
            <a:cxnSpLocks noChangeShapeType="1"/>
            <a:stCxn id="30753" idx="7"/>
            <a:endCxn id="30752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AutoShape 22">
            <a:extLst>
              <a:ext uri="{FF2B5EF4-FFF2-40B4-BE49-F238E27FC236}">
                <a16:creationId xmlns:a16="http://schemas.microsoft.com/office/drawing/2014/main" id="{7EAB31A1-862A-2E82-123F-E842EAF6258D}"/>
              </a:ext>
            </a:extLst>
          </p:cNvPr>
          <p:cNvCxnSpPr>
            <a:cxnSpLocks noChangeShapeType="1"/>
            <a:stCxn id="30753" idx="5"/>
            <a:endCxn id="30754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3" name="AutoShape 23">
            <a:extLst>
              <a:ext uri="{FF2B5EF4-FFF2-40B4-BE49-F238E27FC236}">
                <a16:creationId xmlns:a16="http://schemas.microsoft.com/office/drawing/2014/main" id="{E8EBFB89-92F7-0A8D-ABD9-91ECA37089B9}"/>
              </a:ext>
            </a:extLst>
          </p:cNvPr>
          <p:cNvCxnSpPr>
            <a:cxnSpLocks noChangeShapeType="1"/>
            <a:endCxn id="30751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24">
            <a:extLst>
              <a:ext uri="{FF2B5EF4-FFF2-40B4-BE49-F238E27FC236}">
                <a16:creationId xmlns:a16="http://schemas.microsoft.com/office/drawing/2014/main" id="{D349488E-51A0-3D12-CA00-90841A81B097}"/>
              </a:ext>
            </a:extLst>
          </p:cNvPr>
          <p:cNvCxnSpPr>
            <a:cxnSpLocks noChangeShapeType="1"/>
            <a:stCxn id="30752" idx="4"/>
            <a:endCxn id="30740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AutoShape 25">
            <a:extLst>
              <a:ext uri="{FF2B5EF4-FFF2-40B4-BE49-F238E27FC236}">
                <a16:creationId xmlns:a16="http://schemas.microsoft.com/office/drawing/2014/main" id="{F8415B1B-F101-6A5E-F101-90E9D40FA347}"/>
              </a:ext>
            </a:extLst>
          </p:cNvPr>
          <p:cNvCxnSpPr>
            <a:cxnSpLocks noChangeShapeType="1"/>
            <a:stCxn id="30752" idx="6"/>
            <a:endCxn id="30751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Text Box 26">
            <a:extLst>
              <a:ext uri="{FF2B5EF4-FFF2-40B4-BE49-F238E27FC236}">
                <a16:creationId xmlns:a16="http://schemas.microsoft.com/office/drawing/2014/main" id="{6E59B1F3-33D2-47DA-3C8E-D7D82C386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BD4F326C-92F9-6A77-9F64-B2A044852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8C046244-D115-A9D9-3E34-73C0D61E2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ABC10F14-0E2C-2CA1-6A15-D891CDD7B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0750" name="Text Box 30">
            <a:extLst>
              <a:ext uri="{FF2B5EF4-FFF2-40B4-BE49-F238E27FC236}">
                <a16:creationId xmlns:a16="http://schemas.microsoft.com/office/drawing/2014/main" id="{46F45F0F-D2B8-458F-9C84-C7875FBC5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0751" name="Oval 31">
            <a:extLst>
              <a:ext uri="{FF2B5EF4-FFF2-40B4-BE49-F238E27FC236}">
                <a16:creationId xmlns:a16="http://schemas.microsoft.com/office/drawing/2014/main" id="{3AA3A15B-563F-1849-D438-8492DE518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0752" name="Oval 32">
            <a:extLst>
              <a:ext uri="{FF2B5EF4-FFF2-40B4-BE49-F238E27FC236}">
                <a16:creationId xmlns:a16="http://schemas.microsoft.com/office/drawing/2014/main" id="{AC4BFB67-1616-B521-0518-96E39E03D4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0753" name="Oval 33">
            <a:extLst>
              <a:ext uri="{FF2B5EF4-FFF2-40B4-BE49-F238E27FC236}">
                <a16:creationId xmlns:a16="http://schemas.microsoft.com/office/drawing/2014/main" id="{BA795B17-37D1-056E-2DC2-A59E4F6E15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0754" name="Oval 34">
            <a:extLst>
              <a:ext uri="{FF2B5EF4-FFF2-40B4-BE49-F238E27FC236}">
                <a16:creationId xmlns:a16="http://schemas.microsoft.com/office/drawing/2014/main" id="{E9F3D43E-586A-EF47-931F-E60D6F8DD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3</a:t>
            </a:r>
          </a:p>
        </p:txBody>
      </p:sp>
      <p:sp>
        <p:nvSpPr>
          <p:cNvPr id="30755" name="Oval 35">
            <a:extLst>
              <a:ext uri="{FF2B5EF4-FFF2-40B4-BE49-F238E27FC236}">
                <a16:creationId xmlns:a16="http://schemas.microsoft.com/office/drawing/2014/main" id="{7DD64D46-9FC7-18CC-7DB1-D70D41B47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0756" name="AutoShape 36">
            <a:extLst>
              <a:ext uri="{FF2B5EF4-FFF2-40B4-BE49-F238E27FC236}">
                <a16:creationId xmlns:a16="http://schemas.microsoft.com/office/drawing/2014/main" id="{ED25839C-7424-AA05-3E5E-0169FC8E33D6}"/>
              </a:ext>
            </a:extLst>
          </p:cNvPr>
          <p:cNvCxnSpPr>
            <a:cxnSpLocks noChangeShapeType="1"/>
            <a:stCxn id="30754" idx="7"/>
            <a:endCxn id="30752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7" name="AutoShape 37">
            <a:extLst>
              <a:ext uri="{FF2B5EF4-FFF2-40B4-BE49-F238E27FC236}">
                <a16:creationId xmlns:a16="http://schemas.microsoft.com/office/drawing/2014/main" id="{58CA783E-343D-78A0-A556-12B681D7FAC7}"/>
              </a:ext>
            </a:extLst>
          </p:cNvPr>
          <p:cNvCxnSpPr>
            <a:cxnSpLocks noChangeShapeType="1"/>
            <a:stCxn id="30740" idx="6"/>
            <a:endCxn id="30755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8" name="Text Box 38">
            <a:extLst>
              <a:ext uri="{FF2B5EF4-FFF2-40B4-BE49-F238E27FC236}">
                <a16:creationId xmlns:a16="http://schemas.microsoft.com/office/drawing/2014/main" id="{6DBDD305-7B2D-1AA9-52F7-48AB1904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0759" name="Text Box 39">
            <a:extLst>
              <a:ext uri="{FF2B5EF4-FFF2-40B4-BE49-F238E27FC236}">
                <a16:creationId xmlns:a16="http://schemas.microsoft.com/office/drawing/2014/main" id="{D66BC3FA-DB8D-84B1-5124-12F19CAB0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0760" name="Text Box 40">
            <a:extLst>
              <a:ext uri="{FF2B5EF4-FFF2-40B4-BE49-F238E27FC236}">
                <a16:creationId xmlns:a16="http://schemas.microsoft.com/office/drawing/2014/main" id="{6C3C8F9D-8A2D-4831-F4F8-92E1DA81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0761" name="Text Box 41">
            <a:extLst>
              <a:ext uri="{FF2B5EF4-FFF2-40B4-BE49-F238E27FC236}">
                <a16:creationId xmlns:a16="http://schemas.microsoft.com/office/drawing/2014/main" id="{57C84387-E169-2497-AA05-1DD91A2B0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0762" name="Text Box 42">
            <a:extLst>
              <a:ext uri="{FF2B5EF4-FFF2-40B4-BE49-F238E27FC236}">
                <a16:creationId xmlns:a16="http://schemas.microsoft.com/office/drawing/2014/main" id="{924470AE-EEEF-DCCB-B060-97C29E51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5099" name="Text Box 43">
            <a:extLst>
              <a:ext uri="{FF2B5EF4-FFF2-40B4-BE49-F238E27FC236}">
                <a16:creationId xmlns:a16="http://schemas.microsoft.com/office/drawing/2014/main" id="{3CA3AA07-6375-4695-945E-F3DA6FCA6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61722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45100" name="Line 44">
            <a:extLst>
              <a:ext uri="{FF2B5EF4-FFF2-40B4-BE49-F238E27FC236}">
                <a16:creationId xmlns:a16="http://schemas.microsoft.com/office/drawing/2014/main" id="{630A7C46-3666-1016-0A28-B5B22390EC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5486400"/>
            <a:ext cx="0" cy="685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6B69189-302B-4C7E-836F-55932FB9E02C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31747" name="Oval 3">
            <a:extLst>
              <a:ext uri="{FF2B5EF4-FFF2-40B4-BE49-F238E27FC236}">
                <a16:creationId xmlns:a16="http://schemas.microsoft.com/office/drawing/2014/main" id="{DA3E0D9D-EC11-6806-0F2A-E0EEF8466C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31748" name="AutoShape 4">
            <a:extLst>
              <a:ext uri="{FF2B5EF4-FFF2-40B4-BE49-F238E27FC236}">
                <a16:creationId xmlns:a16="http://schemas.microsoft.com/office/drawing/2014/main" id="{DF5E122C-0CD5-31FC-BBAA-0BFDD1B4948A}"/>
              </a:ext>
            </a:extLst>
          </p:cNvPr>
          <p:cNvCxnSpPr>
            <a:cxnSpLocks noChangeShapeType="1"/>
            <a:stCxn id="31758" idx="7"/>
            <a:endCxn id="31757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9" name="AutoShape 5">
            <a:extLst>
              <a:ext uri="{FF2B5EF4-FFF2-40B4-BE49-F238E27FC236}">
                <a16:creationId xmlns:a16="http://schemas.microsoft.com/office/drawing/2014/main" id="{EE2BFCD3-1494-B1F0-D47E-BA9404D7B7EF}"/>
              </a:ext>
            </a:extLst>
          </p:cNvPr>
          <p:cNvCxnSpPr>
            <a:cxnSpLocks noChangeShapeType="1"/>
            <a:stCxn id="31758" idx="5"/>
            <a:endCxn id="31759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AutoShape 6">
            <a:extLst>
              <a:ext uri="{FF2B5EF4-FFF2-40B4-BE49-F238E27FC236}">
                <a16:creationId xmlns:a16="http://schemas.microsoft.com/office/drawing/2014/main" id="{143301C7-6CDD-BA0B-46D1-B2978CF31DCE}"/>
              </a:ext>
            </a:extLst>
          </p:cNvPr>
          <p:cNvCxnSpPr>
            <a:cxnSpLocks noChangeShapeType="1"/>
            <a:endCxn id="31756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AutoShape 7">
            <a:extLst>
              <a:ext uri="{FF2B5EF4-FFF2-40B4-BE49-F238E27FC236}">
                <a16:creationId xmlns:a16="http://schemas.microsoft.com/office/drawing/2014/main" id="{97A3F01F-2D34-E604-4215-A42945F04BCC}"/>
              </a:ext>
            </a:extLst>
          </p:cNvPr>
          <p:cNvCxnSpPr>
            <a:cxnSpLocks noChangeShapeType="1"/>
            <a:stCxn id="31757" idx="4"/>
            <a:endCxn id="31747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2" name="AutoShape 8">
            <a:extLst>
              <a:ext uri="{FF2B5EF4-FFF2-40B4-BE49-F238E27FC236}">
                <a16:creationId xmlns:a16="http://schemas.microsoft.com/office/drawing/2014/main" id="{0A540EE7-460F-78E4-57B2-2274018D9A09}"/>
              </a:ext>
            </a:extLst>
          </p:cNvPr>
          <p:cNvCxnSpPr>
            <a:cxnSpLocks noChangeShapeType="1"/>
            <a:stCxn id="31757" idx="6"/>
            <a:endCxn id="31756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Text Box 9">
            <a:extLst>
              <a:ext uri="{FF2B5EF4-FFF2-40B4-BE49-F238E27FC236}">
                <a16:creationId xmlns:a16="http://schemas.microsoft.com/office/drawing/2014/main" id="{F65B864B-A298-A46E-3249-6252816D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44CD4EB7-AD40-E123-313C-BD6E52DED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4C3E944A-ACE5-F562-0128-C14FE43C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1756" name="Oval 12">
            <a:extLst>
              <a:ext uri="{FF2B5EF4-FFF2-40B4-BE49-F238E27FC236}">
                <a16:creationId xmlns:a16="http://schemas.microsoft.com/office/drawing/2014/main" id="{8AA742E6-126F-CECD-3472-B8D184297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31757" name="Oval 13">
            <a:extLst>
              <a:ext uri="{FF2B5EF4-FFF2-40B4-BE49-F238E27FC236}">
                <a16:creationId xmlns:a16="http://schemas.microsoft.com/office/drawing/2014/main" id="{0711BD92-FAD2-8A07-B58F-72376E1AB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1758" name="Oval 14">
            <a:extLst>
              <a:ext uri="{FF2B5EF4-FFF2-40B4-BE49-F238E27FC236}">
                <a16:creationId xmlns:a16="http://schemas.microsoft.com/office/drawing/2014/main" id="{7DE2B046-EE0C-DFF0-62AB-64EB366D3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31759" name="Oval 15">
            <a:extLst>
              <a:ext uri="{FF2B5EF4-FFF2-40B4-BE49-F238E27FC236}">
                <a16:creationId xmlns:a16="http://schemas.microsoft.com/office/drawing/2014/main" id="{5EF5C675-0138-47EC-D333-2B1745E87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1760" name="Oval 16">
            <a:extLst>
              <a:ext uri="{FF2B5EF4-FFF2-40B4-BE49-F238E27FC236}">
                <a16:creationId xmlns:a16="http://schemas.microsoft.com/office/drawing/2014/main" id="{88303CE8-83EC-0A45-E57A-FBA9157269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1761" name="AutoShape 17">
            <a:extLst>
              <a:ext uri="{FF2B5EF4-FFF2-40B4-BE49-F238E27FC236}">
                <a16:creationId xmlns:a16="http://schemas.microsoft.com/office/drawing/2014/main" id="{0790E30B-9D41-59E5-2571-E128AB65BB08}"/>
              </a:ext>
            </a:extLst>
          </p:cNvPr>
          <p:cNvCxnSpPr>
            <a:cxnSpLocks noChangeShapeType="1"/>
            <a:stCxn id="31759" idx="7"/>
            <a:endCxn id="31757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8">
            <a:extLst>
              <a:ext uri="{FF2B5EF4-FFF2-40B4-BE49-F238E27FC236}">
                <a16:creationId xmlns:a16="http://schemas.microsoft.com/office/drawing/2014/main" id="{39C1628B-F74D-6BE1-8378-74B2C53B570C}"/>
              </a:ext>
            </a:extLst>
          </p:cNvPr>
          <p:cNvCxnSpPr>
            <a:cxnSpLocks noChangeShapeType="1"/>
            <a:stCxn id="31747" idx="6"/>
            <a:endCxn id="31760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Text Box 19">
            <a:extLst>
              <a:ext uri="{FF2B5EF4-FFF2-40B4-BE49-F238E27FC236}">
                <a16:creationId xmlns:a16="http://schemas.microsoft.com/office/drawing/2014/main" id="{A00D2CB4-04F2-6A46-583B-20B50DF1C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1764" name="Oval 20">
            <a:extLst>
              <a:ext uri="{FF2B5EF4-FFF2-40B4-BE49-F238E27FC236}">
                <a16:creationId xmlns:a16="http://schemas.microsoft.com/office/drawing/2014/main" id="{87D4F35E-AD98-4CCA-C878-87E2491664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1765" name="AutoShape 21">
            <a:extLst>
              <a:ext uri="{FF2B5EF4-FFF2-40B4-BE49-F238E27FC236}">
                <a16:creationId xmlns:a16="http://schemas.microsoft.com/office/drawing/2014/main" id="{C837D965-E07A-5DB1-4F9E-07D1DE81348A}"/>
              </a:ext>
            </a:extLst>
          </p:cNvPr>
          <p:cNvCxnSpPr>
            <a:cxnSpLocks noChangeShapeType="1"/>
            <a:stCxn id="31777" idx="7"/>
            <a:endCxn id="31776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22">
            <a:extLst>
              <a:ext uri="{FF2B5EF4-FFF2-40B4-BE49-F238E27FC236}">
                <a16:creationId xmlns:a16="http://schemas.microsoft.com/office/drawing/2014/main" id="{803F3C28-F282-62FD-8449-530528FB7173}"/>
              </a:ext>
            </a:extLst>
          </p:cNvPr>
          <p:cNvCxnSpPr>
            <a:cxnSpLocks noChangeShapeType="1"/>
            <a:stCxn id="31777" idx="5"/>
            <a:endCxn id="31778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23">
            <a:extLst>
              <a:ext uri="{FF2B5EF4-FFF2-40B4-BE49-F238E27FC236}">
                <a16:creationId xmlns:a16="http://schemas.microsoft.com/office/drawing/2014/main" id="{B2E502AF-7839-4C6A-D5FD-3178FD97CFDA}"/>
              </a:ext>
            </a:extLst>
          </p:cNvPr>
          <p:cNvCxnSpPr>
            <a:cxnSpLocks noChangeShapeType="1"/>
            <a:endCxn id="31775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4">
            <a:extLst>
              <a:ext uri="{FF2B5EF4-FFF2-40B4-BE49-F238E27FC236}">
                <a16:creationId xmlns:a16="http://schemas.microsoft.com/office/drawing/2014/main" id="{1AB5B7A7-46BA-E497-4AE5-FAECE3B140F3}"/>
              </a:ext>
            </a:extLst>
          </p:cNvPr>
          <p:cNvCxnSpPr>
            <a:cxnSpLocks noChangeShapeType="1"/>
            <a:stCxn id="31776" idx="4"/>
            <a:endCxn id="31764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5">
            <a:extLst>
              <a:ext uri="{FF2B5EF4-FFF2-40B4-BE49-F238E27FC236}">
                <a16:creationId xmlns:a16="http://schemas.microsoft.com/office/drawing/2014/main" id="{8F0D3DBA-095E-A434-F911-E5580E2D8298}"/>
              </a:ext>
            </a:extLst>
          </p:cNvPr>
          <p:cNvCxnSpPr>
            <a:cxnSpLocks noChangeShapeType="1"/>
            <a:stCxn id="31776" idx="6"/>
            <a:endCxn id="31775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0" name="Text Box 26">
            <a:extLst>
              <a:ext uri="{FF2B5EF4-FFF2-40B4-BE49-F238E27FC236}">
                <a16:creationId xmlns:a16="http://schemas.microsoft.com/office/drawing/2014/main" id="{7EA62421-F3A9-C21C-25B5-4DE4A4314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1771" name="Text Box 27">
            <a:extLst>
              <a:ext uri="{FF2B5EF4-FFF2-40B4-BE49-F238E27FC236}">
                <a16:creationId xmlns:a16="http://schemas.microsoft.com/office/drawing/2014/main" id="{CA950258-9560-B00E-D018-50242937E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1772" name="Text Box 28">
            <a:extLst>
              <a:ext uri="{FF2B5EF4-FFF2-40B4-BE49-F238E27FC236}">
                <a16:creationId xmlns:a16="http://schemas.microsoft.com/office/drawing/2014/main" id="{68D346FE-ACD5-DCD0-EAC2-4278B293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1773" name="Text Box 29">
            <a:extLst>
              <a:ext uri="{FF2B5EF4-FFF2-40B4-BE49-F238E27FC236}">
                <a16:creationId xmlns:a16="http://schemas.microsoft.com/office/drawing/2014/main" id="{A800EBA8-C691-78C2-71CF-1556CF83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1774" name="Text Box 30">
            <a:extLst>
              <a:ext uri="{FF2B5EF4-FFF2-40B4-BE49-F238E27FC236}">
                <a16:creationId xmlns:a16="http://schemas.microsoft.com/office/drawing/2014/main" id="{78942830-8702-9755-7C18-B76364275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1775" name="Oval 31">
            <a:extLst>
              <a:ext uri="{FF2B5EF4-FFF2-40B4-BE49-F238E27FC236}">
                <a16:creationId xmlns:a16="http://schemas.microsoft.com/office/drawing/2014/main" id="{CB7E0C16-A894-B3CE-7587-E5EF499F4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1776" name="Oval 32">
            <a:extLst>
              <a:ext uri="{FF2B5EF4-FFF2-40B4-BE49-F238E27FC236}">
                <a16:creationId xmlns:a16="http://schemas.microsoft.com/office/drawing/2014/main" id="{D10061FC-B3E2-3C33-9844-AA8E4A3B5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1777" name="Oval 33">
            <a:extLst>
              <a:ext uri="{FF2B5EF4-FFF2-40B4-BE49-F238E27FC236}">
                <a16:creationId xmlns:a16="http://schemas.microsoft.com/office/drawing/2014/main" id="{C0A66A39-BAF5-B236-ACD7-F7CD3FC06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1778" name="Oval 34">
            <a:extLst>
              <a:ext uri="{FF2B5EF4-FFF2-40B4-BE49-F238E27FC236}">
                <a16:creationId xmlns:a16="http://schemas.microsoft.com/office/drawing/2014/main" id="{19907C59-5BD9-3987-0582-E37EB48F3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5</a:t>
            </a:r>
          </a:p>
        </p:txBody>
      </p:sp>
      <p:sp>
        <p:nvSpPr>
          <p:cNvPr id="31779" name="Oval 35">
            <a:extLst>
              <a:ext uri="{FF2B5EF4-FFF2-40B4-BE49-F238E27FC236}">
                <a16:creationId xmlns:a16="http://schemas.microsoft.com/office/drawing/2014/main" id="{C25ADB54-A5B6-E575-3C87-2A02F2777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1780" name="AutoShape 36">
            <a:extLst>
              <a:ext uri="{FF2B5EF4-FFF2-40B4-BE49-F238E27FC236}">
                <a16:creationId xmlns:a16="http://schemas.microsoft.com/office/drawing/2014/main" id="{BF2DE3FF-29C0-7530-AD63-D8D4D9309FEE}"/>
              </a:ext>
            </a:extLst>
          </p:cNvPr>
          <p:cNvCxnSpPr>
            <a:cxnSpLocks noChangeShapeType="1"/>
            <a:stCxn id="31778" idx="7"/>
            <a:endCxn id="31776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1" name="AutoShape 37">
            <a:extLst>
              <a:ext uri="{FF2B5EF4-FFF2-40B4-BE49-F238E27FC236}">
                <a16:creationId xmlns:a16="http://schemas.microsoft.com/office/drawing/2014/main" id="{95C9B696-A53E-72DD-7482-9FE79C2374C4}"/>
              </a:ext>
            </a:extLst>
          </p:cNvPr>
          <p:cNvCxnSpPr>
            <a:cxnSpLocks noChangeShapeType="1"/>
            <a:stCxn id="31764" idx="6"/>
            <a:endCxn id="31779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2" name="Text Box 38">
            <a:extLst>
              <a:ext uri="{FF2B5EF4-FFF2-40B4-BE49-F238E27FC236}">
                <a16:creationId xmlns:a16="http://schemas.microsoft.com/office/drawing/2014/main" id="{B70178D1-2842-69E1-62BA-078981836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1783" name="Text Box 39">
            <a:extLst>
              <a:ext uri="{FF2B5EF4-FFF2-40B4-BE49-F238E27FC236}">
                <a16:creationId xmlns:a16="http://schemas.microsoft.com/office/drawing/2014/main" id="{0090992A-1A4E-0579-5E68-4136849DA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6120" name="Text Box 40">
            <a:extLst>
              <a:ext uri="{FF2B5EF4-FFF2-40B4-BE49-F238E27FC236}">
                <a16:creationId xmlns:a16="http://schemas.microsoft.com/office/drawing/2014/main" id="{41A126F4-71DF-5F4F-B3C9-A92B6A26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9624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46121" name="Line 41">
            <a:extLst>
              <a:ext uri="{FF2B5EF4-FFF2-40B4-BE49-F238E27FC236}">
                <a16:creationId xmlns:a16="http://schemas.microsoft.com/office/drawing/2014/main" id="{8A76F715-00A6-2893-7418-2EF7140B6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114800"/>
            <a:ext cx="1066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86" name="Text Box 42">
            <a:extLst>
              <a:ext uri="{FF2B5EF4-FFF2-40B4-BE49-F238E27FC236}">
                <a16:creationId xmlns:a16="http://schemas.microsoft.com/office/drawing/2014/main" id="{4CACD7BB-FF9C-D8AF-E13F-BEADBF054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1787" name="Text Box 43">
            <a:extLst>
              <a:ext uri="{FF2B5EF4-FFF2-40B4-BE49-F238E27FC236}">
                <a16:creationId xmlns:a16="http://schemas.microsoft.com/office/drawing/2014/main" id="{8F3390A4-77B5-A659-3BCD-79AFA5C0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1788" name="Text Box 44">
            <a:extLst>
              <a:ext uri="{FF2B5EF4-FFF2-40B4-BE49-F238E27FC236}">
                <a16:creationId xmlns:a16="http://schemas.microsoft.com/office/drawing/2014/main" id="{C952D983-DB20-337D-1E3F-9FFF40F3F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8A49E76-BDE5-C6F2-3A4F-668559EF0407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32771" name="Oval 3">
            <a:extLst>
              <a:ext uri="{FF2B5EF4-FFF2-40B4-BE49-F238E27FC236}">
                <a16:creationId xmlns:a16="http://schemas.microsoft.com/office/drawing/2014/main" id="{BBF35DDA-FF46-7C76-86C9-82901C2B6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32772" name="AutoShape 4">
            <a:extLst>
              <a:ext uri="{FF2B5EF4-FFF2-40B4-BE49-F238E27FC236}">
                <a16:creationId xmlns:a16="http://schemas.microsoft.com/office/drawing/2014/main" id="{378CAFC8-C4B8-748B-AD55-3AD656999BBB}"/>
              </a:ext>
            </a:extLst>
          </p:cNvPr>
          <p:cNvCxnSpPr>
            <a:cxnSpLocks noChangeShapeType="1"/>
            <a:stCxn id="32782" idx="7"/>
            <a:endCxn id="32781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3" name="AutoShape 5">
            <a:extLst>
              <a:ext uri="{FF2B5EF4-FFF2-40B4-BE49-F238E27FC236}">
                <a16:creationId xmlns:a16="http://schemas.microsoft.com/office/drawing/2014/main" id="{0BCF970B-1E28-9627-DD79-0463F453D9B8}"/>
              </a:ext>
            </a:extLst>
          </p:cNvPr>
          <p:cNvCxnSpPr>
            <a:cxnSpLocks noChangeShapeType="1"/>
            <a:stCxn id="32782" idx="5"/>
            <a:endCxn id="32783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4" name="AutoShape 6">
            <a:extLst>
              <a:ext uri="{FF2B5EF4-FFF2-40B4-BE49-F238E27FC236}">
                <a16:creationId xmlns:a16="http://schemas.microsoft.com/office/drawing/2014/main" id="{4D2A03F8-71B3-4334-1682-024D61AB0BC7}"/>
              </a:ext>
            </a:extLst>
          </p:cNvPr>
          <p:cNvCxnSpPr>
            <a:cxnSpLocks noChangeShapeType="1"/>
            <a:endCxn id="32780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AutoShape 7">
            <a:extLst>
              <a:ext uri="{FF2B5EF4-FFF2-40B4-BE49-F238E27FC236}">
                <a16:creationId xmlns:a16="http://schemas.microsoft.com/office/drawing/2014/main" id="{054370B3-3A3D-8ADA-3105-646B4A3CB731}"/>
              </a:ext>
            </a:extLst>
          </p:cNvPr>
          <p:cNvCxnSpPr>
            <a:cxnSpLocks noChangeShapeType="1"/>
            <a:stCxn id="32781" idx="4"/>
            <a:endCxn id="32771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AutoShape 8">
            <a:extLst>
              <a:ext uri="{FF2B5EF4-FFF2-40B4-BE49-F238E27FC236}">
                <a16:creationId xmlns:a16="http://schemas.microsoft.com/office/drawing/2014/main" id="{173BD25F-BF8B-DE41-33BF-6A2FCD94B2F1}"/>
              </a:ext>
            </a:extLst>
          </p:cNvPr>
          <p:cNvCxnSpPr>
            <a:cxnSpLocks noChangeShapeType="1"/>
            <a:stCxn id="32781" idx="6"/>
            <a:endCxn id="32780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7" name="Text Box 9">
            <a:extLst>
              <a:ext uri="{FF2B5EF4-FFF2-40B4-BE49-F238E27FC236}">
                <a16:creationId xmlns:a16="http://schemas.microsoft.com/office/drawing/2014/main" id="{84E118AE-9FAA-D17F-1608-9ABAD9BC9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6084BE83-E4B1-F93E-891E-B9E5B2E8C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DF3A242E-77AA-6137-ACF2-B2F54B3A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2780" name="Oval 12">
            <a:extLst>
              <a:ext uri="{FF2B5EF4-FFF2-40B4-BE49-F238E27FC236}">
                <a16:creationId xmlns:a16="http://schemas.microsoft.com/office/drawing/2014/main" id="{E2893444-EF04-F262-8A72-84D934F4D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32781" name="Oval 13">
            <a:extLst>
              <a:ext uri="{FF2B5EF4-FFF2-40B4-BE49-F238E27FC236}">
                <a16:creationId xmlns:a16="http://schemas.microsoft.com/office/drawing/2014/main" id="{BF39B6BA-AD41-44C8-026A-EDFECCE1A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2782" name="Oval 14">
            <a:extLst>
              <a:ext uri="{FF2B5EF4-FFF2-40B4-BE49-F238E27FC236}">
                <a16:creationId xmlns:a16="http://schemas.microsoft.com/office/drawing/2014/main" id="{E02E6917-E148-7A98-39A8-361838A341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32783" name="Oval 15">
            <a:extLst>
              <a:ext uri="{FF2B5EF4-FFF2-40B4-BE49-F238E27FC236}">
                <a16:creationId xmlns:a16="http://schemas.microsoft.com/office/drawing/2014/main" id="{79017735-0361-9BB8-7535-0AE22BAB8F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2784" name="Oval 16">
            <a:extLst>
              <a:ext uri="{FF2B5EF4-FFF2-40B4-BE49-F238E27FC236}">
                <a16:creationId xmlns:a16="http://schemas.microsoft.com/office/drawing/2014/main" id="{7ECC3AC9-CB6D-BD88-7878-72DBAA629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2785" name="AutoShape 17">
            <a:extLst>
              <a:ext uri="{FF2B5EF4-FFF2-40B4-BE49-F238E27FC236}">
                <a16:creationId xmlns:a16="http://schemas.microsoft.com/office/drawing/2014/main" id="{7F025BF8-EFB4-6BDC-9219-52DF984CF987}"/>
              </a:ext>
            </a:extLst>
          </p:cNvPr>
          <p:cNvCxnSpPr>
            <a:cxnSpLocks noChangeShapeType="1"/>
            <a:stCxn id="32783" idx="7"/>
            <a:endCxn id="32781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18">
            <a:extLst>
              <a:ext uri="{FF2B5EF4-FFF2-40B4-BE49-F238E27FC236}">
                <a16:creationId xmlns:a16="http://schemas.microsoft.com/office/drawing/2014/main" id="{8B1EF99C-39D3-C64C-65EF-3C3284279B39}"/>
              </a:ext>
            </a:extLst>
          </p:cNvPr>
          <p:cNvCxnSpPr>
            <a:cxnSpLocks noChangeShapeType="1"/>
            <a:stCxn id="32771" idx="6"/>
            <a:endCxn id="32784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Text Box 19">
            <a:extLst>
              <a:ext uri="{FF2B5EF4-FFF2-40B4-BE49-F238E27FC236}">
                <a16:creationId xmlns:a16="http://schemas.microsoft.com/office/drawing/2014/main" id="{2671D5D8-C056-4D13-1108-C5952397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2788" name="Oval 20">
            <a:extLst>
              <a:ext uri="{FF2B5EF4-FFF2-40B4-BE49-F238E27FC236}">
                <a16:creationId xmlns:a16="http://schemas.microsoft.com/office/drawing/2014/main" id="{5CB974E9-4B23-B3E6-8DB1-95AEF71231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2789" name="AutoShape 21">
            <a:extLst>
              <a:ext uri="{FF2B5EF4-FFF2-40B4-BE49-F238E27FC236}">
                <a16:creationId xmlns:a16="http://schemas.microsoft.com/office/drawing/2014/main" id="{41D385CD-D234-03D8-4B61-C3BA89475854}"/>
              </a:ext>
            </a:extLst>
          </p:cNvPr>
          <p:cNvCxnSpPr>
            <a:cxnSpLocks noChangeShapeType="1"/>
            <a:stCxn id="32801" idx="7"/>
            <a:endCxn id="32800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22">
            <a:extLst>
              <a:ext uri="{FF2B5EF4-FFF2-40B4-BE49-F238E27FC236}">
                <a16:creationId xmlns:a16="http://schemas.microsoft.com/office/drawing/2014/main" id="{DAFE40AA-603F-E76D-B624-C88B780B236C}"/>
              </a:ext>
            </a:extLst>
          </p:cNvPr>
          <p:cNvCxnSpPr>
            <a:cxnSpLocks noChangeShapeType="1"/>
            <a:stCxn id="32801" idx="5"/>
            <a:endCxn id="32802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AutoShape 23">
            <a:extLst>
              <a:ext uri="{FF2B5EF4-FFF2-40B4-BE49-F238E27FC236}">
                <a16:creationId xmlns:a16="http://schemas.microsoft.com/office/drawing/2014/main" id="{FB25E623-E2CD-CCDD-A8A6-FDC6E971D048}"/>
              </a:ext>
            </a:extLst>
          </p:cNvPr>
          <p:cNvCxnSpPr>
            <a:cxnSpLocks noChangeShapeType="1"/>
            <a:endCxn id="32799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24">
            <a:extLst>
              <a:ext uri="{FF2B5EF4-FFF2-40B4-BE49-F238E27FC236}">
                <a16:creationId xmlns:a16="http://schemas.microsoft.com/office/drawing/2014/main" id="{9257B58A-4892-FFA3-A619-B82AE07F6173}"/>
              </a:ext>
            </a:extLst>
          </p:cNvPr>
          <p:cNvCxnSpPr>
            <a:cxnSpLocks noChangeShapeType="1"/>
            <a:stCxn id="32800" idx="4"/>
            <a:endCxn id="32788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AutoShape 25">
            <a:extLst>
              <a:ext uri="{FF2B5EF4-FFF2-40B4-BE49-F238E27FC236}">
                <a16:creationId xmlns:a16="http://schemas.microsoft.com/office/drawing/2014/main" id="{EEDFC48B-2E33-4C4C-DB56-03BC87E43A80}"/>
              </a:ext>
            </a:extLst>
          </p:cNvPr>
          <p:cNvCxnSpPr>
            <a:cxnSpLocks noChangeShapeType="1"/>
            <a:stCxn id="32800" idx="6"/>
            <a:endCxn id="32799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 Box 26">
            <a:extLst>
              <a:ext uri="{FF2B5EF4-FFF2-40B4-BE49-F238E27FC236}">
                <a16:creationId xmlns:a16="http://schemas.microsoft.com/office/drawing/2014/main" id="{A23713F6-7261-00BC-5E37-5CA31EE1A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2795" name="Text Box 27">
            <a:extLst>
              <a:ext uri="{FF2B5EF4-FFF2-40B4-BE49-F238E27FC236}">
                <a16:creationId xmlns:a16="http://schemas.microsoft.com/office/drawing/2014/main" id="{B3B357BF-50E5-9E8E-E48F-D8DEED040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2796" name="Text Box 28">
            <a:extLst>
              <a:ext uri="{FF2B5EF4-FFF2-40B4-BE49-F238E27FC236}">
                <a16:creationId xmlns:a16="http://schemas.microsoft.com/office/drawing/2014/main" id="{2CB6E7BA-25FA-8B94-B1A6-DDE746C39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2797" name="Text Box 29">
            <a:extLst>
              <a:ext uri="{FF2B5EF4-FFF2-40B4-BE49-F238E27FC236}">
                <a16:creationId xmlns:a16="http://schemas.microsoft.com/office/drawing/2014/main" id="{74A65BF5-E791-A764-96EE-0D8D0007D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2798" name="Text Box 30">
            <a:extLst>
              <a:ext uri="{FF2B5EF4-FFF2-40B4-BE49-F238E27FC236}">
                <a16:creationId xmlns:a16="http://schemas.microsoft.com/office/drawing/2014/main" id="{F61A5C6C-5BDC-7974-E76A-6FDB82801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2799" name="Oval 31">
            <a:extLst>
              <a:ext uri="{FF2B5EF4-FFF2-40B4-BE49-F238E27FC236}">
                <a16:creationId xmlns:a16="http://schemas.microsoft.com/office/drawing/2014/main" id="{38B4E8E6-CB36-153A-18EE-768D4E3809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2800" name="Oval 32">
            <a:extLst>
              <a:ext uri="{FF2B5EF4-FFF2-40B4-BE49-F238E27FC236}">
                <a16:creationId xmlns:a16="http://schemas.microsoft.com/office/drawing/2014/main" id="{598E82D5-EB82-14BE-5D11-BDE66B60EA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2801" name="Oval 33">
            <a:extLst>
              <a:ext uri="{FF2B5EF4-FFF2-40B4-BE49-F238E27FC236}">
                <a16:creationId xmlns:a16="http://schemas.microsoft.com/office/drawing/2014/main" id="{68840581-1409-DCE4-2B72-83A9CD361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2802" name="Oval 34">
            <a:extLst>
              <a:ext uri="{FF2B5EF4-FFF2-40B4-BE49-F238E27FC236}">
                <a16:creationId xmlns:a16="http://schemas.microsoft.com/office/drawing/2014/main" id="{0770910D-1B5F-8F82-2323-79B514AD8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5</a:t>
            </a:r>
          </a:p>
        </p:txBody>
      </p:sp>
      <p:sp>
        <p:nvSpPr>
          <p:cNvPr id="32803" name="Oval 35">
            <a:extLst>
              <a:ext uri="{FF2B5EF4-FFF2-40B4-BE49-F238E27FC236}">
                <a16:creationId xmlns:a16="http://schemas.microsoft.com/office/drawing/2014/main" id="{808FE77F-87F6-5E4E-5A24-F779E39EB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2804" name="AutoShape 36">
            <a:extLst>
              <a:ext uri="{FF2B5EF4-FFF2-40B4-BE49-F238E27FC236}">
                <a16:creationId xmlns:a16="http://schemas.microsoft.com/office/drawing/2014/main" id="{3D2DC49A-1CCB-DA5C-A188-C36E2C95151A}"/>
              </a:ext>
            </a:extLst>
          </p:cNvPr>
          <p:cNvCxnSpPr>
            <a:cxnSpLocks noChangeShapeType="1"/>
            <a:stCxn id="32802" idx="7"/>
            <a:endCxn id="32800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5" name="AutoShape 37">
            <a:extLst>
              <a:ext uri="{FF2B5EF4-FFF2-40B4-BE49-F238E27FC236}">
                <a16:creationId xmlns:a16="http://schemas.microsoft.com/office/drawing/2014/main" id="{ACACCD08-CB79-13F7-E0C1-F3E2A171C364}"/>
              </a:ext>
            </a:extLst>
          </p:cNvPr>
          <p:cNvCxnSpPr>
            <a:cxnSpLocks noChangeShapeType="1"/>
            <a:stCxn id="32788" idx="6"/>
            <a:endCxn id="32803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6" name="Text Box 38">
            <a:extLst>
              <a:ext uri="{FF2B5EF4-FFF2-40B4-BE49-F238E27FC236}">
                <a16:creationId xmlns:a16="http://schemas.microsoft.com/office/drawing/2014/main" id="{5D7FDDAA-737C-CC46-8964-F5C0B81BF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2807" name="Text Box 39">
            <a:extLst>
              <a:ext uri="{FF2B5EF4-FFF2-40B4-BE49-F238E27FC236}">
                <a16:creationId xmlns:a16="http://schemas.microsoft.com/office/drawing/2014/main" id="{2842F312-F478-92E8-6FD9-202AB27D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2808" name="Text Box 40">
            <a:extLst>
              <a:ext uri="{FF2B5EF4-FFF2-40B4-BE49-F238E27FC236}">
                <a16:creationId xmlns:a16="http://schemas.microsoft.com/office/drawing/2014/main" id="{84BB64CC-74F5-763C-B3B2-6B40128DF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2809" name="Text Box 41">
            <a:extLst>
              <a:ext uri="{FF2B5EF4-FFF2-40B4-BE49-F238E27FC236}">
                <a16:creationId xmlns:a16="http://schemas.microsoft.com/office/drawing/2014/main" id="{80618942-7F42-E645-A6AE-68D6C8DD7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2810" name="Text Box 42">
            <a:extLst>
              <a:ext uri="{FF2B5EF4-FFF2-40B4-BE49-F238E27FC236}">
                <a16:creationId xmlns:a16="http://schemas.microsoft.com/office/drawing/2014/main" id="{DEE250B9-2D36-5424-0679-26BF42C7D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7147" name="Text Box 43">
            <a:extLst>
              <a:ext uri="{FF2B5EF4-FFF2-40B4-BE49-F238E27FC236}">
                <a16:creationId xmlns:a16="http://schemas.microsoft.com/office/drawing/2014/main" id="{D28631F3-2333-BC3F-E342-B881CC66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61722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47148" name="Line 44">
            <a:extLst>
              <a:ext uri="{FF2B5EF4-FFF2-40B4-BE49-F238E27FC236}">
                <a16:creationId xmlns:a16="http://schemas.microsoft.com/office/drawing/2014/main" id="{E58EBE10-4AF4-C55C-D32D-3C49C22390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5486400"/>
            <a:ext cx="0" cy="685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B665E4B-D304-1E65-A8D3-06D242073BF7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33795" name="Oval 3">
            <a:extLst>
              <a:ext uri="{FF2B5EF4-FFF2-40B4-BE49-F238E27FC236}">
                <a16:creationId xmlns:a16="http://schemas.microsoft.com/office/drawing/2014/main" id="{08AA04B5-081F-0EFE-3C96-4A7786FB3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33796" name="AutoShape 4">
            <a:extLst>
              <a:ext uri="{FF2B5EF4-FFF2-40B4-BE49-F238E27FC236}">
                <a16:creationId xmlns:a16="http://schemas.microsoft.com/office/drawing/2014/main" id="{407B73FA-5276-65E0-3FB5-4A0D8F70277A}"/>
              </a:ext>
            </a:extLst>
          </p:cNvPr>
          <p:cNvCxnSpPr>
            <a:cxnSpLocks noChangeShapeType="1"/>
            <a:stCxn id="33806" idx="7"/>
            <a:endCxn id="33805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7" name="AutoShape 5">
            <a:extLst>
              <a:ext uri="{FF2B5EF4-FFF2-40B4-BE49-F238E27FC236}">
                <a16:creationId xmlns:a16="http://schemas.microsoft.com/office/drawing/2014/main" id="{A719855D-CA50-66B1-E726-5FAFAC8AF915}"/>
              </a:ext>
            </a:extLst>
          </p:cNvPr>
          <p:cNvCxnSpPr>
            <a:cxnSpLocks noChangeShapeType="1"/>
            <a:stCxn id="33806" idx="5"/>
            <a:endCxn id="33807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8" name="AutoShape 6">
            <a:extLst>
              <a:ext uri="{FF2B5EF4-FFF2-40B4-BE49-F238E27FC236}">
                <a16:creationId xmlns:a16="http://schemas.microsoft.com/office/drawing/2014/main" id="{EBBA2495-0D82-47ED-3B2A-CF56BCE77533}"/>
              </a:ext>
            </a:extLst>
          </p:cNvPr>
          <p:cNvCxnSpPr>
            <a:cxnSpLocks noChangeShapeType="1"/>
            <a:endCxn id="33804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9" name="AutoShape 7">
            <a:extLst>
              <a:ext uri="{FF2B5EF4-FFF2-40B4-BE49-F238E27FC236}">
                <a16:creationId xmlns:a16="http://schemas.microsoft.com/office/drawing/2014/main" id="{15075763-AD25-432D-A0E6-2964B0035905}"/>
              </a:ext>
            </a:extLst>
          </p:cNvPr>
          <p:cNvCxnSpPr>
            <a:cxnSpLocks noChangeShapeType="1"/>
            <a:stCxn id="33805" idx="4"/>
            <a:endCxn id="33795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0" name="AutoShape 8">
            <a:extLst>
              <a:ext uri="{FF2B5EF4-FFF2-40B4-BE49-F238E27FC236}">
                <a16:creationId xmlns:a16="http://schemas.microsoft.com/office/drawing/2014/main" id="{F1BFA765-1EA5-7FBE-AE4B-76A2CFED1BEC}"/>
              </a:ext>
            </a:extLst>
          </p:cNvPr>
          <p:cNvCxnSpPr>
            <a:cxnSpLocks noChangeShapeType="1"/>
            <a:stCxn id="33805" idx="6"/>
            <a:endCxn id="33804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1" name="Text Box 9">
            <a:extLst>
              <a:ext uri="{FF2B5EF4-FFF2-40B4-BE49-F238E27FC236}">
                <a16:creationId xmlns:a16="http://schemas.microsoft.com/office/drawing/2014/main" id="{24C14F2B-2DDC-711E-B5B1-3437155AB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CE74023B-C372-9CB3-AFED-C387F0118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624C084A-1E26-3F04-67EA-F722ABABF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3804" name="Oval 12">
            <a:extLst>
              <a:ext uri="{FF2B5EF4-FFF2-40B4-BE49-F238E27FC236}">
                <a16:creationId xmlns:a16="http://schemas.microsoft.com/office/drawing/2014/main" id="{0AB9F02F-57B1-E9DC-0ECE-B956CCF3C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33805" name="Oval 13">
            <a:extLst>
              <a:ext uri="{FF2B5EF4-FFF2-40B4-BE49-F238E27FC236}">
                <a16:creationId xmlns:a16="http://schemas.microsoft.com/office/drawing/2014/main" id="{215522FC-1790-B8EC-7DE1-BDB88B9D6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3806" name="Oval 14">
            <a:extLst>
              <a:ext uri="{FF2B5EF4-FFF2-40B4-BE49-F238E27FC236}">
                <a16:creationId xmlns:a16="http://schemas.microsoft.com/office/drawing/2014/main" id="{3C638013-D72B-60B0-69A0-3FD0B802F4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33807" name="Oval 15">
            <a:extLst>
              <a:ext uri="{FF2B5EF4-FFF2-40B4-BE49-F238E27FC236}">
                <a16:creationId xmlns:a16="http://schemas.microsoft.com/office/drawing/2014/main" id="{6734FB1E-F2AA-C637-95EA-E01CE59F7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3808" name="Oval 16">
            <a:extLst>
              <a:ext uri="{FF2B5EF4-FFF2-40B4-BE49-F238E27FC236}">
                <a16:creationId xmlns:a16="http://schemas.microsoft.com/office/drawing/2014/main" id="{63AC64DE-97F6-E9AD-9820-31B61A71BB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3809" name="AutoShape 17">
            <a:extLst>
              <a:ext uri="{FF2B5EF4-FFF2-40B4-BE49-F238E27FC236}">
                <a16:creationId xmlns:a16="http://schemas.microsoft.com/office/drawing/2014/main" id="{5F329634-F525-E9E8-3F58-5CA3FCB2C02B}"/>
              </a:ext>
            </a:extLst>
          </p:cNvPr>
          <p:cNvCxnSpPr>
            <a:cxnSpLocks noChangeShapeType="1"/>
            <a:stCxn id="33807" idx="7"/>
            <a:endCxn id="33805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>
            <a:extLst>
              <a:ext uri="{FF2B5EF4-FFF2-40B4-BE49-F238E27FC236}">
                <a16:creationId xmlns:a16="http://schemas.microsoft.com/office/drawing/2014/main" id="{CE540E85-8005-812C-DA35-F56C154EDB51}"/>
              </a:ext>
            </a:extLst>
          </p:cNvPr>
          <p:cNvCxnSpPr>
            <a:cxnSpLocks noChangeShapeType="1"/>
            <a:stCxn id="33795" idx="6"/>
            <a:endCxn id="33808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1" name="Text Box 19">
            <a:extLst>
              <a:ext uri="{FF2B5EF4-FFF2-40B4-BE49-F238E27FC236}">
                <a16:creationId xmlns:a16="http://schemas.microsoft.com/office/drawing/2014/main" id="{BDD3B668-AA8E-47A5-CFF4-41618DD8C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3812" name="Oval 20">
            <a:extLst>
              <a:ext uri="{FF2B5EF4-FFF2-40B4-BE49-F238E27FC236}">
                <a16:creationId xmlns:a16="http://schemas.microsoft.com/office/drawing/2014/main" id="{F44B90A6-A407-0EF0-5FE2-6A40BD8B2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3813" name="AutoShape 21">
            <a:extLst>
              <a:ext uri="{FF2B5EF4-FFF2-40B4-BE49-F238E27FC236}">
                <a16:creationId xmlns:a16="http://schemas.microsoft.com/office/drawing/2014/main" id="{86550F75-61A9-080A-CFF9-4F38825A4355}"/>
              </a:ext>
            </a:extLst>
          </p:cNvPr>
          <p:cNvCxnSpPr>
            <a:cxnSpLocks noChangeShapeType="1"/>
            <a:stCxn id="33825" idx="7"/>
            <a:endCxn id="33824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>
            <a:extLst>
              <a:ext uri="{FF2B5EF4-FFF2-40B4-BE49-F238E27FC236}">
                <a16:creationId xmlns:a16="http://schemas.microsoft.com/office/drawing/2014/main" id="{983AB4DE-3E36-6A2D-D6AD-C9B69D036A82}"/>
              </a:ext>
            </a:extLst>
          </p:cNvPr>
          <p:cNvCxnSpPr>
            <a:cxnSpLocks noChangeShapeType="1"/>
            <a:stCxn id="33825" idx="5"/>
            <a:endCxn id="33826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>
            <a:extLst>
              <a:ext uri="{FF2B5EF4-FFF2-40B4-BE49-F238E27FC236}">
                <a16:creationId xmlns:a16="http://schemas.microsoft.com/office/drawing/2014/main" id="{DE826E0D-38B7-024D-3BFB-9C9FAFDE7569}"/>
              </a:ext>
            </a:extLst>
          </p:cNvPr>
          <p:cNvCxnSpPr>
            <a:cxnSpLocks noChangeShapeType="1"/>
            <a:endCxn id="33823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>
            <a:extLst>
              <a:ext uri="{FF2B5EF4-FFF2-40B4-BE49-F238E27FC236}">
                <a16:creationId xmlns:a16="http://schemas.microsoft.com/office/drawing/2014/main" id="{FD36024B-17EB-DB92-4A51-8D3EDEAD7803}"/>
              </a:ext>
            </a:extLst>
          </p:cNvPr>
          <p:cNvCxnSpPr>
            <a:cxnSpLocks noChangeShapeType="1"/>
            <a:stCxn id="33824" idx="4"/>
            <a:endCxn id="33812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>
            <a:extLst>
              <a:ext uri="{FF2B5EF4-FFF2-40B4-BE49-F238E27FC236}">
                <a16:creationId xmlns:a16="http://schemas.microsoft.com/office/drawing/2014/main" id="{32AF6DB8-DAEE-F154-6C6A-D05659E045DF}"/>
              </a:ext>
            </a:extLst>
          </p:cNvPr>
          <p:cNvCxnSpPr>
            <a:cxnSpLocks noChangeShapeType="1"/>
            <a:stCxn id="33824" idx="6"/>
            <a:endCxn id="33823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8" name="Text Box 26">
            <a:extLst>
              <a:ext uri="{FF2B5EF4-FFF2-40B4-BE49-F238E27FC236}">
                <a16:creationId xmlns:a16="http://schemas.microsoft.com/office/drawing/2014/main" id="{13D22A96-E661-C8E9-4301-779217896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054A9547-9268-6090-5917-C5ED2462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305C45B5-2A10-94BE-13FD-0AEC09A9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AB51A424-846A-5C13-0824-36B27078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D902BF38-ACB3-9988-8A12-9F1C684B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3823" name="Oval 31">
            <a:extLst>
              <a:ext uri="{FF2B5EF4-FFF2-40B4-BE49-F238E27FC236}">
                <a16:creationId xmlns:a16="http://schemas.microsoft.com/office/drawing/2014/main" id="{3277A47C-B3D9-F906-E633-8BC495DB5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3824" name="Oval 32">
            <a:extLst>
              <a:ext uri="{FF2B5EF4-FFF2-40B4-BE49-F238E27FC236}">
                <a16:creationId xmlns:a16="http://schemas.microsoft.com/office/drawing/2014/main" id="{020362E3-4429-FEBA-28AA-28399D3A9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3825" name="Oval 33">
            <a:extLst>
              <a:ext uri="{FF2B5EF4-FFF2-40B4-BE49-F238E27FC236}">
                <a16:creationId xmlns:a16="http://schemas.microsoft.com/office/drawing/2014/main" id="{F96E0BB3-AE22-FC62-94AE-66330DBB7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3826" name="Oval 34">
            <a:extLst>
              <a:ext uri="{FF2B5EF4-FFF2-40B4-BE49-F238E27FC236}">
                <a16:creationId xmlns:a16="http://schemas.microsoft.com/office/drawing/2014/main" id="{529FED8D-0DC5-DFF6-FEA8-A56E853852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3827" name="Oval 35">
            <a:extLst>
              <a:ext uri="{FF2B5EF4-FFF2-40B4-BE49-F238E27FC236}">
                <a16:creationId xmlns:a16="http://schemas.microsoft.com/office/drawing/2014/main" id="{C37A9D18-5ED5-DD30-2766-693DDBA8E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3828" name="AutoShape 36">
            <a:extLst>
              <a:ext uri="{FF2B5EF4-FFF2-40B4-BE49-F238E27FC236}">
                <a16:creationId xmlns:a16="http://schemas.microsoft.com/office/drawing/2014/main" id="{72896701-9842-E4CD-A47E-2E3EC7AE2768}"/>
              </a:ext>
            </a:extLst>
          </p:cNvPr>
          <p:cNvCxnSpPr>
            <a:cxnSpLocks noChangeShapeType="1"/>
            <a:stCxn id="33826" idx="7"/>
            <a:endCxn id="33824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9" name="AutoShape 37">
            <a:extLst>
              <a:ext uri="{FF2B5EF4-FFF2-40B4-BE49-F238E27FC236}">
                <a16:creationId xmlns:a16="http://schemas.microsoft.com/office/drawing/2014/main" id="{D61DF1D1-B2F7-7497-5FC9-1DD2DBD55B76}"/>
              </a:ext>
            </a:extLst>
          </p:cNvPr>
          <p:cNvCxnSpPr>
            <a:cxnSpLocks noChangeShapeType="1"/>
            <a:stCxn id="33812" idx="6"/>
            <a:endCxn id="33827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0" name="Text Box 38">
            <a:extLst>
              <a:ext uri="{FF2B5EF4-FFF2-40B4-BE49-F238E27FC236}">
                <a16:creationId xmlns:a16="http://schemas.microsoft.com/office/drawing/2014/main" id="{732F3FD2-1F1D-6E52-78E9-276AB41FE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3831" name="Text Box 39">
            <a:extLst>
              <a:ext uri="{FF2B5EF4-FFF2-40B4-BE49-F238E27FC236}">
                <a16:creationId xmlns:a16="http://schemas.microsoft.com/office/drawing/2014/main" id="{A25B70CE-0146-FD4A-D462-1278A01F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8168" name="Text Box 40">
            <a:extLst>
              <a:ext uri="{FF2B5EF4-FFF2-40B4-BE49-F238E27FC236}">
                <a16:creationId xmlns:a16="http://schemas.microsoft.com/office/drawing/2014/main" id="{8ABFA0CE-5859-08CA-1BD0-7D1B79ADE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9624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48169" name="Line 41">
            <a:extLst>
              <a:ext uri="{FF2B5EF4-FFF2-40B4-BE49-F238E27FC236}">
                <a16:creationId xmlns:a16="http://schemas.microsoft.com/office/drawing/2014/main" id="{E564CD2A-EFB9-4C34-F4F6-B8F3068F5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114800"/>
            <a:ext cx="1066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34" name="Text Box 42">
            <a:extLst>
              <a:ext uri="{FF2B5EF4-FFF2-40B4-BE49-F238E27FC236}">
                <a16:creationId xmlns:a16="http://schemas.microsoft.com/office/drawing/2014/main" id="{BC51231C-8212-9E02-E150-A88A54BB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3835" name="Text Box 43">
            <a:extLst>
              <a:ext uri="{FF2B5EF4-FFF2-40B4-BE49-F238E27FC236}">
                <a16:creationId xmlns:a16="http://schemas.microsoft.com/office/drawing/2014/main" id="{C2527D91-3781-FE0C-4AB1-6BFB400D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3836" name="Text Box 44">
            <a:extLst>
              <a:ext uri="{FF2B5EF4-FFF2-40B4-BE49-F238E27FC236}">
                <a16:creationId xmlns:a16="http://schemas.microsoft.com/office/drawing/2014/main" id="{39EFA992-2518-B4AC-C446-AB43D4B0D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3125001-7FC0-6651-1264-172771F83A1D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34819" name="Oval 3">
            <a:extLst>
              <a:ext uri="{FF2B5EF4-FFF2-40B4-BE49-F238E27FC236}">
                <a16:creationId xmlns:a16="http://schemas.microsoft.com/office/drawing/2014/main" id="{EE395F0C-700A-B8AF-0B35-7F0B95E1A0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34820" name="AutoShape 4">
            <a:extLst>
              <a:ext uri="{FF2B5EF4-FFF2-40B4-BE49-F238E27FC236}">
                <a16:creationId xmlns:a16="http://schemas.microsoft.com/office/drawing/2014/main" id="{9910CAB6-9719-6FD6-64F4-31659DB2C5E4}"/>
              </a:ext>
            </a:extLst>
          </p:cNvPr>
          <p:cNvCxnSpPr>
            <a:cxnSpLocks noChangeShapeType="1"/>
            <a:stCxn id="34830" idx="7"/>
            <a:endCxn id="34829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AutoShape 5">
            <a:extLst>
              <a:ext uri="{FF2B5EF4-FFF2-40B4-BE49-F238E27FC236}">
                <a16:creationId xmlns:a16="http://schemas.microsoft.com/office/drawing/2014/main" id="{3751823D-7D09-8F7A-0C7E-09A98D484AB0}"/>
              </a:ext>
            </a:extLst>
          </p:cNvPr>
          <p:cNvCxnSpPr>
            <a:cxnSpLocks noChangeShapeType="1"/>
            <a:stCxn id="34830" idx="5"/>
            <a:endCxn id="34831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2" name="AutoShape 6">
            <a:extLst>
              <a:ext uri="{FF2B5EF4-FFF2-40B4-BE49-F238E27FC236}">
                <a16:creationId xmlns:a16="http://schemas.microsoft.com/office/drawing/2014/main" id="{7B9080D0-AEAF-13C5-00BB-E1A593C5A620}"/>
              </a:ext>
            </a:extLst>
          </p:cNvPr>
          <p:cNvCxnSpPr>
            <a:cxnSpLocks noChangeShapeType="1"/>
            <a:endCxn id="34828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3" name="AutoShape 7">
            <a:extLst>
              <a:ext uri="{FF2B5EF4-FFF2-40B4-BE49-F238E27FC236}">
                <a16:creationId xmlns:a16="http://schemas.microsoft.com/office/drawing/2014/main" id="{1D2D4A34-CEA5-E581-8A92-3DF66F26A565}"/>
              </a:ext>
            </a:extLst>
          </p:cNvPr>
          <p:cNvCxnSpPr>
            <a:cxnSpLocks noChangeShapeType="1"/>
            <a:stCxn id="34829" idx="4"/>
            <a:endCxn id="34819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4" name="AutoShape 8">
            <a:extLst>
              <a:ext uri="{FF2B5EF4-FFF2-40B4-BE49-F238E27FC236}">
                <a16:creationId xmlns:a16="http://schemas.microsoft.com/office/drawing/2014/main" id="{8C20CABA-11FE-A294-1AB8-CAFABF2E391A}"/>
              </a:ext>
            </a:extLst>
          </p:cNvPr>
          <p:cNvCxnSpPr>
            <a:cxnSpLocks noChangeShapeType="1"/>
            <a:stCxn id="34829" idx="6"/>
            <a:endCxn id="34828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5" name="Text Box 9">
            <a:extLst>
              <a:ext uri="{FF2B5EF4-FFF2-40B4-BE49-F238E27FC236}">
                <a16:creationId xmlns:a16="http://schemas.microsoft.com/office/drawing/2014/main" id="{DA5EAC4B-6223-AB70-BAAC-08C830DD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D845D21A-64F5-EB68-86EB-8A1C917D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1C58A3A7-952C-50C2-5712-6AC782BB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4828" name="Oval 12">
            <a:extLst>
              <a:ext uri="{FF2B5EF4-FFF2-40B4-BE49-F238E27FC236}">
                <a16:creationId xmlns:a16="http://schemas.microsoft.com/office/drawing/2014/main" id="{1E72CCF2-895B-4566-FAE9-A721DBAC64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34829" name="Oval 13">
            <a:extLst>
              <a:ext uri="{FF2B5EF4-FFF2-40B4-BE49-F238E27FC236}">
                <a16:creationId xmlns:a16="http://schemas.microsoft.com/office/drawing/2014/main" id="{016F707C-299D-5375-566F-C1F63AE5F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4830" name="Oval 14">
            <a:extLst>
              <a:ext uri="{FF2B5EF4-FFF2-40B4-BE49-F238E27FC236}">
                <a16:creationId xmlns:a16="http://schemas.microsoft.com/office/drawing/2014/main" id="{D41BD99A-06C8-5C05-DA1C-131246AE7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34831" name="Oval 15">
            <a:extLst>
              <a:ext uri="{FF2B5EF4-FFF2-40B4-BE49-F238E27FC236}">
                <a16:creationId xmlns:a16="http://schemas.microsoft.com/office/drawing/2014/main" id="{F7ACADC1-1A99-205B-D15B-E34F7102B9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4832" name="Oval 16">
            <a:extLst>
              <a:ext uri="{FF2B5EF4-FFF2-40B4-BE49-F238E27FC236}">
                <a16:creationId xmlns:a16="http://schemas.microsoft.com/office/drawing/2014/main" id="{AE4C5D41-56A1-BBA6-2045-BDEDAC66C0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592555FC-8706-F223-5456-8CE772DCEB09}"/>
              </a:ext>
            </a:extLst>
          </p:cNvPr>
          <p:cNvCxnSpPr>
            <a:cxnSpLocks noChangeShapeType="1"/>
            <a:stCxn id="34831" idx="7"/>
            <a:endCxn id="34829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F1374347-9BCD-B739-D8E6-EACF701EFAC7}"/>
              </a:ext>
            </a:extLst>
          </p:cNvPr>
          <p:cNvCxnSpPr>
            <a:cxnSpLocks noChangeShapeType="1"/>
            <a:stCxn id="34819" idx="6"/>
            <a:endCxn id="34832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5" name="Text Box 19">
            <a:extLst>
              <a:ext uri="{FF2B5EF4-FFF2-40B4-BE49-F238E27FC236}">
                <a16:creationId xmlns:a16="http://schemas.microsoft.com/office/drawing/2014/main" id="{BC638CB3-FAA0-6926-45CA-245F9CD5D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4836" name="Oval 20">
            <a:extLst>
              <a:ext uri="{FF2B5EF4-FFF2-40B4-BE49-F238E27FC236}">
                <a16:creationId xmlns:a16="http://schemas.microsoft.com/office/drawing/2014/main" id="{E4855965-A24C-4E29-2FD4-F6DB9163C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4837" name="AutoShape 21">
            <a:extLst>
              <a:ext uri="{FF2B5EF4-FFF2-40B4-BE49-F238E27FC236}">
                <a16:creationId xmlns:a16="http://schemas.microsoft.com/office/drawing/2014/main" id="{29B17FC1-F8A6-F451-E227-E16F1DFFD20B}"/>
              </a:ext>
            </a:extLst>
          </p:cNvPr>
          <p:cNvCxnSpPr>
            <a:cxnSpLocks noChangeShapeType="1"/>
            <a:stCxn id="34849" idx="7"/>
            <a:endCxn id="34848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A8F5730-50C9-467F-91C7-29F08F33492B}"/>
              </a:ext>
            </a:extLst>
          </p:cNvPr>
          <p:cNvCxnSpPr>
            <a:cxnSpLocks noChangeShapeType="1"/>
            <a:stCxn id="34849" idx="5"/>
            <a:endCxn id="34850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3">
            <a:extLst>
              <a:ext uri="{FF2B5EF4-FFF2-40B4-BE49-F238E27FC236}">
                <a16:creationId xmlns:a16="http://schemas.microsoft.com/office/drawing/2014/main" id="{0FEC29AF-67B8-B87A-9F42-C2EF2D77673C}"/>
              </a:ext>
            </a:extLst>
          </p:cNvPr>
          <p:cNvCxnSpPr>
            <a:cxnSpLocks noChangeShapeType="1"/>
            <a:endCxn id="34847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>
            <a:extLst>
              <a:ext uri="{FF2B5EF4-FFF2-40B4-BE49-F238E27FC236}">
                <a16:creationId xmlns:a16="http://schemas.microsoft.com/office/drawing/2014/main" id="{3F5A7A53-866C-E365-32F4-453FE21450C8}"/>
              </a:ext>
            </a:extLst>
          </p:cNvPr>
          <p:cNvCxnSpPr>
            <a:cxnSpLocks noChangeShapeType="1"/>
            <a:stCxn id="34848" idx="4"/>
            <a:endCxn id="34836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>
            <a:extLst>
              <a:ext uri="{FF2B5EF4-FFF2-40B4-BE49-F238E27FC236}">
                <a16:creationId xmlns:a16="http://schemas.microsoft.com/office/drawing/2014/main" id="{B5CD4808-9A55-4E7D-EBED-1738AE7EEBEE}"/>
              </a:ext>
            </a:extLst>
          </p:cNvPr>
          <p:cNvCxnSpPr>
            <a:cxnSpLocks noChangeShapeType="1"/>
            <a:stCxn id="34848" idx="6"/>
            <a:endCxn id="34847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2" name="Text Box 26">
            <a:extLst>
              <a:ext uri="{FF2B5EF4-FFF2-40B4-BE49-F238E27FC236}">
                <a16:creationId xmlns:a16="http://schemas.microsoft.com/office/drawing/2014/main" id="{3C6DBDED-979F-91EA-6837-6C9671D1E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14D6148E-DA8F-AEC3-6202-63BEE565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3534E496-5638-FD3F-D5F5-0F9FA94B2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0F8244E5-BA14-3786-BE74-7507B007A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147F0AAD-6E13-7480-7947-4D7A18AD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4847" name="Oval 31">
            <a:extLst>
              <a:ext uri="{FF2B5EF4-FFF2-40B4-BE49-F238E27FC236}">
                <a16:creationId xmlns:a16="http://schemas.microsoft.com/office/drawing/2014/main" id="{109EEA57-D8F2-284C-3DF6-4DF5C3F77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4848" name="Oval 32">
            <a:extLst>
              <a:ext uri="{FF2B5EF4-FFF2-40B4-BE49-F238E27FC236}">
                <a16:creationId xmlns:a16="http://schemas.microsoft.com/office/drawing/2014/main" id="{1206D78D-2C14-C152-D55B-1FDC0F6949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4849" name="Oval 33">
            <a:extLst>
              <a:ext uri="{FF2B5EF4-FFF2-40B4-BE49-F238E27FC236}">
                <a16:creationId xmlns:a16="http://schemas.microsoft.com/office/drawing/2014/main" id="{EFD4295C-97E3-E29C-6356-34CB331AB3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4850" name="Oval 34">
            <a:extLst>
              <a:ext uri="{FF2B5EF4-FFF2-40B4-BE49-F238E27FC236}">
                <a16:creationId xmlns:a16="http://schemas.microsoft.com/office/drawing/2014/main" id="{DF663B70-D699-0DEB-37F8-A306C4B32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4851" name="Oval 35">
            <a:extLst>
              <a:ext uri="{FF2B5EF4-FFF2-40B4-BE49-F238E27FC236}">
                <a16:creationId xmlns:a16="http://schemas.microsoft.com/office/drawing/2014/main" id="{44619328-D4D8-B0A9-C647-FFF3538010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4852" name="AutoShape 36">
            <a:extLst>
              <a:ext uri="{FF2B5EF4-FFF2-40B4-BE49-F238E27FC236}">
                <a16:creationId xmlns:a16="http://schemas.microsoft.com/office/drawing/2014/main" id="{BB5F48BD-DC82-9CFA-3CCA-9A868DE82104}"/>
              </a:ext>
            </a:extLst>
          </p:cNvPr>
          <p:cNvCxnSpPr>
            <a:cxnSpLocks noChangeShapeType="1"/>
            <a:stCxn id="34850" idx="7"/>
            <a:endCxn id="34848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AutoShape 37">
            <a:extLst>
              <a:ext uri="{FF2B5EF4-FFF2-40B4-BE49-F238E27FC236}">
                <a16:creationId xmlns:a16="http://schemas.microsoft.com/office/drawing/2014/main" id="{C8C34228-70DC-7044-FA18-B976DCB21D7B}"/>
              </a:ext>
            </a:extLst>
          </p:cNvPr>
          <p:cNvCxnSpPr>
            <a:cxnSpLocks noChangeShapeType="1"/>
            <a:stCxn id="34836" idx="6"/>
            <a:endCxn id="34851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4" name="Text Box 38">
            <a:extLst>
              <a:ext uri="{FF2B5EF4-FFF2-40B4-BE49-F238E27FC236}">
                <a16:creationId xmlns:a16="http://schemas.microsoft.com/office/drawing/2014/main" id="{DBFAE7A2-01C7-6412-4808-2312703E8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8EEF2FEA-4B23-3B5E-1163-8AF773389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50216" name="Text Box 40">
            <a:extLst>
              <a:ext uri="{FF2B5EF4-FFF2-40B4-BE49-F238E27FC236}">
                <a16:creationId xmlns:a16="http://schemas.microsoft.com/office/drawing/2014/main" id="{59CA0762-3A20-B539-EEBD-3A98012F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791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Push</a:t>
            </a:r>
            <a:endParaRPr lang="ru-RU" altLang="pt-BR"/>
          </a:p>
        </p:txBody>
      </p:sp>
      <p:sp>
        <p:nvSpPr>
          <p:cNvPr id="50217" name="Line 41">
            <a:extLst>
              <a:ext uri="{FF2B5EF4-FFF2-40B4-BE49-F238E27FC236}">
                <a16:creationId xmlns:a16="http://schemas.microsoft.com/office/drawing/2014/main" id="{BB74B5D4-FCC5-6090-5C0F-917340C0D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62484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58" name="Text Box 42">
            <a:extLst>
              <a:ext uri="{FF2B5EF4-FFF2-40B4-BE49-F238E27FC236}">
                <a16:creationId xmlns:a16="http://schemas.microsoft.com/office/drawing/2014/main" id="{207591B4-01B9-F97D-CC8D-D700BFF10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4859" name="Text Box 43">
            <a:extLst>
              <a:ext uri="{FF2B5EF4-FFF2-40B4-BE49-F238E27FC236}">
                <a16:creationId xmlns:a16="http://schemas.microsoft.com/office/drawing/2014/main" id="{D88E64E6-5CD4-71D6-2FB8-617A3DBB6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4860" name="Text Box 44">
            <a:extLst>
              <a:ext uri="{FF2B5EF4-FFF2-40B4-BE49-F238E27FC236}">
                <a16:creationId xmlns:a16="http://schemas.microsoft.com/office/drawing/2014/main" id="{893CF4D2-F166-A0F9-E67A-9DC2DEC58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45BFA39-C86E-3CF9-E15F-E692D91F6335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C344CE91-4E32-9404-2D75-29EA89441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5844" name="AutoShape 4">
            <a:extLst>
              <a:ext uri="{FF2B5EF4-FFF2-40B4-BE49-F238E27FC236}">
                <a16:creationId xmlns:a16="http://schemas.microsoft.com/office/drawing/2014/main" id="{3581942C-CDFF-DB32-0D4B-C05FB1108146}"/>
              </a:ext>
            </a:extLst>
          </p:cNvPr>
          <p:cNvCxnSpPr>
            <a:cxnSpLocks noChangeShapeType="1"/>
            <a:stCxn id="35854" idx="7"/>
            <a:endCxn id="35853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5" name="AutoShape 5">
            <a:extLst>
              <a:ext uri="{FF2B5EF4-FFF2-40B4-BE49-F238E27FC236}">
                <a16:creationId xmlns:a16="http://schemas.microsoft.com/office/drawing/2014/main" id="{616A675B-9007-F0BC-A5AE-D49690AEDD02}"/>
              </a:ext>
            </a:extLst>
          </p:cNvPr>
          <p:cNvCxnSpPr>
            <a:cxnSpLocks noChangeShapeType="1"/>
            <a:stCxn id="35854" idx="5"/>
            <a:endCxn id="35855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AutoShape 6">
            <a:extLst>
              <a:ext uri="{FF2B5EF4-FFF2-40B4-BE49-F238E27FC236}">
                <a16:creationId xmlns:a16="http://schemas.microsoft.com/office/drawing/2014/main" id="{60411A76-017B-C54F-2D13-47B2B6519F73}"/>
              </a:ext>
            </a:extLst>
          </p:cNvPr>
          <p:cNvCxnSpPr>
            <a:cxnSpLocks noChangeShapeType="1"/>
            <a:endCxn id="35852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7" name="AutoShape 7">
            <a:extLst>
              <a:ext uri="{FF2B5EF4-FFF2-40B4-BE49-F238E27FC236}">
                <a16:creationId xmlns:a16="http://schemas.microsoft.com/office/drawing/2014/main" id="{9BD6AFDB-EDE2-409E-4316-9E91D778F768}"/>
              </a:ext>
            </a:extLst>
          </p:cNvPr>
          <p:cNvCxnSpPr>
            <a:cxnSpLocks noChangeShapeType="1"/>
            <a:stCxn id="35853" idx="4"/>
            <a:endCxn id="35843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8" name="AutoShape 8">
            <a:extLst>
              <a:ext uri="{FF2B5EF4-FFF2-40B4-BE49-F238E27FC236}">
                <a16:creationId xmlns:a16="http://schemas.microsoft.com/office/drawing/2014/main" id="{6C6B9DAF-2149-9E4E-C3DE-B17C1948B6B5}"/>
              </a:ext>
            </a:extLst>
          </p:cNvPr>
          <p:cNvCxnSpPr>
            <a:cxnSpLocks noChangeShapeType="1"/>
            <a:stCxn id="35853" idx="6"/>
            <a:endCxn id="35852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9" name="Text Box 9">
            <a:extLst>
              <a:ext uri="{FF2B5EF4-FFF2-40B4-BE49-F238E27FC236}">
                <a16:creationId xmlns:a16="http://schemas.microsoft.com/office/drawing/2014/main" id="{760E1C69-CF9D-5025-ED3F-BFB8D68D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E7941674-8D54-9F57-089E-B3BA6E840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1D9D6AE9-B6AC-5F50-76B4-9C68C5614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5852" name="Oval 12">
            <a:extLst>
              <a:ext uri="{FF2B5EF4-FFF2-40B4-BE49-F238E27FC236}">
                <a16:creationId xmlns:a16="http://schemas.microsoft.com/office/drawing/2014/main" id="{1F538AC6-3AF8-43F6-3D69-7D54AA3C26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35853" name="Oval 13">
            <a:extLst>
              <a:ext uri="{FF2B5EF4-FFF2-40B4-BE49-F238E27FC236}">
                <a16:creationId xmlns:a16="http://schemas.microsoft.com/office/drawing/2014/main" id="{B5FBDEFD-ABBA-E633-D530-C5B5875BC8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5854" name="Oval 14">
            <a:extLst>
              <a:ext uri="{FF2B5EF4-FFF2-40B4-BE49-F238E27FC236}">
                <a16:creationId xmlns:a16="http://schemas.microsoft.com/office/drawing/2014/main" id="{E1326ADA-31CC-D2BB-8AAD-9ADBFABED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35855" name="Oval 15">
            <a:extLst>
              <a:ext uri="{FF2B5EF4-FFF2-40B4-BE49-F238E27FC236}">
                <a16:creationId xmlns:a16="http://schemas.microsoft.com/office/drawing/2014/main" id="{6BEA6CEC-6303-3E47-F6A9-5C00BC67C0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5856" name="Oval 16">
            <a:extLst>
              <a:ext uri="{FF2B5EF4-FFF2-40B4-BE49-F238E27FC236}">
                <a16:creationId xmlns:a16="http://schemas.microsoft.com/office/drawing/2014/main" id="{D8EC87CE-B406-6F92-CDFD-0A1190461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35857" name="AutoShape 17">
            <a:extLst>
              <a:ext uri="{FF2B5EF4-FFF2-40B4-BE49-F238E27FC236}">
                <a16:creationId xmlns:a16="http://schemas.microsoft.com/office/drawing/2014/main" id="{DFC3B7F8-08B9-B6AB-1D57-D4FDAF4FB04A}"/>
              </a:ext>
            </a:extLst>
          </p:cNvPr>
          <p:cNvCxnSpPr>
            <a:cxnSpLocks noChangeShapeType="1"/>
            <a:stCxn id="35855" idx="7"/>
            <a:endCxn id="35853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8">
            <a:extLst>
              <a:ext uri="{FF2B5EF4-FFF2-40B4-BE49-F238E27FC236}">
                <a16:creationId xmlns:a16="http://schemas.microsoft.com/office/drawing/2014/main" id="{9112686F-1656-F0A4-AA36-8F1215A18C4C}"/>
              </a:ext>
            </a:extLst>
          </p:cNvPr>
          <p:cNvCxnSpPr>
            <a:cxnSpLocks noChangeShapeType="1"/>
            <a:stCxn id="35843" idx="6"/>
            <a:endCxn id="35856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9" name="Text Box 19">
            <a:extLst>
              <a:ext uri="{FF2B5EF4-FFF2-40B4-BE49-F238E27FC236}">
                <a16:creationId xmlns:a16="http://schemas.microsoft.com/office/drawing/2014/main" id="{1C33DB31-4A40-62BE-D953-4B12CC7B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596ADDD0-88C1-B49F-15BB-636227C318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5861" name="AutoShape 21">
            <a:extLst>
              <a:ext uri="{FF2B5EF4-FFF2-40B4-BE49-F238E27FC236}">
                <a16:creationId xmlns:a16="http://schemas.microsoft.com/office/drawing/2014/main" id="{E3510F51-EDFA-DAEB-1D46-B5E4A1369625}"/>
              </a:ext>
            </a:extLst>
          </p:cNvPr>
          <p:cNvCxnSpPr>
            <a:cxnSpLocks noChangeShapeType="1"/>
            <a:stCxn id="35873" idx="7"/>
            <a:endCxn id="35872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2">
            <a:extLst>
              <a:ext uri="{FF2B5EF4-FFF2-40B4-BE49-F238E27FC236}">
                <a16:creationId xmlns:a16="http://schemas.microsoft.com/office/drawing/2014/main" id="{EF2D78BB-70F6-A68E-682E-34EF23122873}"/>
              </a:ext>
            </a:extLst>
          </p:cNvPr>
          <p:cNvCxnSpPr>
            <a:cxnSpLocks noChangeShapeType="1"/>
            <a:stCxn id="35873" idx="5"/>
            <a:endCxn id="35874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23">
            <a:extLst>
              <a:ext uri="{FF2B5EF4-FFF2-40B4-BE49-F238E27FC236}">
                <a16:creationId xmlns:a16="http://schemas.microsoft.com/office/drawing/2014/main" id="{4547EBAB-53C8-FBF3-901E-622C15261645}"/>
              </a:ext>
            </a:extLst>
          </p:cNvPr>
          <p:cNvCxnSpPr>
            <a:cxnSpLocks noChangeShapeType="1"/>
            <a:endCxn id="35871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4">
            <a:extLst>
              <a:ext uri="{FF2B5EF4-FFF2-40B4-BE49-F238E27FC236}">
                <a16:creationId xmlns:a16="http://schemas.microsoft.com/office/drawing/2014/main" id="{AE34AFA3-A0C5-15C5-7EF3-160528B9FE7B}"/>
              </a:ext>
            </a:extLst>
          </p:cNvPr>
          <p:cNvCxnSpPr>
            <a:cxnSpLocks noChangeShapeType="1"/>
            <a:stCxn id="35872" idx="4"/>
            <a:endCxn id="35860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AutoShape 25">
            <a:extLst>
              <a:ext uri="{FF2B5EF4-FFF2-40B4-BE49-F238E27FC236}">
                <a16:creationId xmlns:a16="http://schemas.microsoft.com/office/drawing/2014/main" id="{B62BD6FB-5062-927C-47B1-07A7014BD0C0}"/>
              </a:ext>
            </a:extLst>
          </p:cNvPr>
          <p:cNvCxnSpPr>
            <a:cxnSpLocks noChangeShapeType="1"/>
            <a:stCxn id="35872" idx="6"/>
            <a:endCxn id="35871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6" name="Text Box 26">
            <a:extLst>
              <a:ext uri="{FF2B5EF4-FFF2-40B4-BE49-F238E27FC236}">
                <a16:creationId xmlns:a16="http://schemas.microsoft.com/office/drawing/2014/main" id="{898E999E-6F84-1455-E86E-DC43E391A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58DBD2A2-CA96-856F-ECB4-6DC2A8697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1E98B67A-75AB-53CA-CE24-26C1273B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BBC4BC83-01F7-BA68-3F12-71D2DD82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B2984D56-E815-7351-E629-5F74D37FC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5871" name="Oval 31">
            <a:extLst>
              <a:ext uri="{FF2B5EF4-FFF2-40B4-BE49-F238E27FC236}">
                <a16:creationId xmlns:a16="http://schemas.microsoft.com/office/drawing/2014/main" id="{12620096-C1B1-0F6E-EA00-42F834F9D4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5872" name="Oval 32">
            <a:extLst>
              <a:ext uri="{FF2B5EF4-FFF2-40B4-BE49-F238E27FC236}">
                <a16:creationId xmlns:a16="http://schemas.microsoft.com/office/drawing/2014/main" id="{E79EEE59-D48A-74EB-FBE2-A0016426A3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5873" name="Oval 33">
            <a:extLst>
              <a:ext uri="{FF2B5EF4-FFF2-40B4-BE49-F238E27FC236}">
                <a16:creationId xmlns:a16="http://schemas.microsoft.com/office/drawing/2014/main" id="{7483B4B1-3CEE-A90E-2799-F00D611CBE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5874" name="Oval 34">
            <a:extLst>
              <a:ext uri="{FF2B5EF4-FFF2-40B4-BE49-F238E27FC236}">
                <a16:creationId xmlns:a16="http://schemas.microsoft.com/office/drawing/2014/main" id="{8053EAB0-1144-5223-D7AC-4774DBE33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5875" name="Oval 35">
            <a:extLst>
              <a:ext uri="{FF2B5EF4-FFF2-40B4-BE49-F238E27FC236}">
                <a16:creationId xmlns:a16="http://schemas.microsoft.com/office/drawing/2014/main" id="{6C8FAA3E-53C9-211D-DF46-EA3EA92D4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5876" name="AutoShape 36">
            <a:extLst>
              <a:ext uri="{FF2B5EF4-FFF2-40B4-BE49-F238E27FC236}">
                <a16:creationId xmlns:a16="http://schemas.microsoft.com/office/drawing/2014/main" id="{9711C1BF-B279-B799-971C-40FC6C2F061D}"/>
              </a:ext>
            </a:extLst>
          </p:cNvPr>
          <p:cNvCxnSpPr>
            <a:cxnSpLocks noChangeShapeType="1"/>
            <a:stCxn id="35874" idx="7"/>
            <a:endCxn id="35872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7" name="AutoShape 37">
            <a:extLst>
              <a:ext uri="{FF2B5EF4-FFF2-40B4-BE49-F238E27FC236}">
                <a16:creationId xmlns:a16="http://schemas.microsoft.com/office/drawing/2014/main" id="{927256B6-825E-451B-EA36-77F0E987DDC1}"/>
              </a:ext>
            </a:extLst>
          </p:cNvPr>
          <p:cNvCxnSpPr>
            <a:cxnSpLocks noChangeShapeType="1"/>
            <a:stCxn id="35860" idx="6"/>
            <a:endCxn id="35875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8" name="Text Box 38">
            <a:extLst>
              <a:ext uri="{FF2B5EF4-FFF2-40B4-BE49-F238E27FC236}">
                <a16:creationId xmlns:a16="http://schemas.microsoft.com/office/drawing/2014/main" id="{03B893AC-FE9E-544A-D23B-771295A84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F1D3BEDB-3E18-69DB-B529-9F902CA7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51240" name="Text Box 40">
            <a:extLst>
              <a:ext uri="{FF2B5EF4-FFF2-40B4-BE49-F238E27FC236}">
                <a16:creationId xmlns:a16="http://schemas.microsoft.com/office/drawing/2014/main" id="{3EE23DD5-6A2F-B7EA-9298-65D6A6EF9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94360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</a:t>
            </a:r>
            <a:endParaRPr lang="ru-RU" altLang="pt-BR"/>
          </a:p>
        </p:txBody>
      </p:sp>
      <p:sp>
        <p:nvSpPr>
          <p:cNvPr id="51241" name="Line 41">
            <a:extLst>
              <a:ext uri="{FF2B5EF4-FFF2-40B4-BE49-F238E27FC236}">
                <a16:creationId xmlns:a16="http://schemas.microsoft.com/office/drawing/2014/main" id="{05832B2D-9B2C-C0D7-C4FF-5BECDE06A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6172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C7795A3A-9385-2AD0-10EE-AA366434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5883" name="Text Box 43">
            <a:extLst>
              <a:ext uri="{FF2B5EF4-FFF2-40B4-BE49-F238E27FC236}">
                <a16:creationId xmlns:a16="http://schemas.microsoft.com/office/drawing/2014/main" id="{A4D92712-2468-A088-B443-502DCB438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876D1E25-3294-F506-ECE7-F3872B34F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3FF2536-60DC-7029-E0A7-DA95872909F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36867" name="Oval 3">
            <a:extLst>
              <a:ext uri="{FF2B5EF4-FFF2-40B4-BE49-F238E27FC236}">
                <a16:creationId xmlns:a16="http://schemas.microsoft.com/office/drawing/2014/main" id="{691BCC57-FC0F-107A-17DD-7AEC8D0ABF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6868" name="AutoShape 4">
            <a:extLst>
              <a:ext uri="{FF2B5EF4-FFF2-40B4-BE49-F238E27FC236}">
                <a16:creationId xmlns:a16="http://schemas.microsoft.com/office/drawing/2014/main" id="{FF3C3933-6ABD-F159-D100-AE4756FED66F}"/>
              </a:ext>
            </a:extLst>
          </p:cNvPr>
          <p:cNvCxnSpPr>
            <a:cxnSpLocks noChangeShapeType="1"/>
            <a:stCxn id="36878" idx="7"/>
            <a:endCxn id="36877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69" name="AutoShape 5">
            <a:extLst>
              <a:ext uri="{FF2B5EF4-FFF2-40B4-BE49-F238E27FC236}">
                <a16:creationId xmlns:a16="http://schemas.microsoft.com/office/drawing/2014/main" id="{22D80AF6-40B1-15A8-DC82-DB67C542FD6F}"/>
              </a:ext>
            </a:extLst>
          </p:cNvPr>
          <p:cNvCxnSpPr>
            <a:cxnSpLocks noChangeShapeType="1"/>
            <a:stCxn id="36878" idx="5"/>
            <a:endCxn id="36879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0" name="AutoShape 6">
            <a:extLst>
              <a:ext uri="{FF2B5EF4-FFF2-40B4-BE49-F238E27FC236}">
                <a16:creationId xmlns:a16="http://schemas.microsoft.com/office/drawing/2014/main" id="{9F27CFFF-0935-BB3F-CCEE-E70A831BEA87}"/>
              </a:ext>
            </a:extLst>
          </p:cNvPr>
          <p:cNvCxnSpPr>
            <a:cxnSpLocks noChangeShapeType="1"/>
            <a:endCxn id="36876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>
            <a:extLst>
              <a:ext uri="{FF2B5EF4-FFF2-40B4-BE49-F238E27FC236}">
                <a16:creationId xmlns:a16="http://schemas.microsoft.com/office/drawing/2014/main" id="{207E09AD-C2BC-ECE9-57D4-28508B8F553A}"/>
              </a:ext>
            </a:extLst>
          </p:cNvPr>
          <p:cNvCxnSpPr>
            <a:cxnSpLocks noChangeShapeType="1"/>
            <a:stCxn id="36877" idx="4"/>
            <a:endCxn id="36867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2" name="AutoShape 8">
            <a:extLst>
              <a:ext uri="{FF2B5EF4-FFF2-40B4-BE49-F238E27FC236}">
                <a16:creationId xmlns:a16="http://schemas.microsoft.com/office/drawing/2014/main" id="{1F80222E-930A-73A4-DA4E-662445F4C5FF}"/>
              </a:ext>
            </a:extLst>
          </p:cNvPr>
          <p:cNvCxnSpPr>
            <a:cxnSpLocks noChangeShapeType="1"/>
            <a:stCxn id="36877" idx="6"/>
            <a:endCxn id="36876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Text Box 9">
            <a:extLst>
              <a:ext uri="{FF2B5EF4-FFF2-40B4-BE49-F238E27FC236}">
                <a16:creationId xmlns:a16="http://schemas.microsoft.com/office/drawing/2014/main" id="{D3BD4EA4-DA47-124C-CADA-4746598DE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30242B49-034F-EB9F-EC5E-2257E3DE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B4C4AA95-A853-93A8-A891-924B5F30A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6876" name="Oval 12">
            <a:extLst>
              <a:ext uri="{FF2B5EF4-FFF2-40B4-BE49-F238E27FC236}">
                <a16:creationId xmlns:a16="http://schemas.microsoft.com/office/drawing/2014/main" id="{61E7EFD2-D659-B69B-A6F6-B91B3BC898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36877" name="Oval 13">
            <a:extLst>
              <a:ext uri="{FF2B5EF4-FFF2-40B4-BE49-F238E27FC236}">
                <a16:creationId xmlns:a16="http://schemas.microsoft.com/office/drawing/2014/main" id="{F0EA8F16-8ACF-10EF-64E1-715FE8FC3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6878" name="Oval 14">
            <a:extLst>
              <a:ext uri="{FF2B5EF4-FFF2-40B4-BE49-F238E27FC236}">
                <a16:creationId xmlns:a16="http://schemas.microsoft.com/office/drawing/2014/main" id="{25ADF9E5-722B-A813-26E8-FD32597C08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36879" name="Oval 15">
            <a:extLst>
              <a:ext uri="{FF2B5EF4-FFF2-40B4-BE49-F238E27FC236}">
                <a16:creationId xmlns:a16="http://schemas.microsoft.com/office/drawing/2014/main" id="{CAD88F8B-8061-E35D-ECB9-32B138EF4D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6880" name="Oval 16">
            <a:extLst>
              <a:ext uri="{FF2B5EF4-FFF2-40B4-BE49-F238E27FC236}">
                <a16:creationId xmlns:a16="http://schemas.microsoft.com/office/drawing/2014/main" id="{04D640BE-DC08-69DE-A553-20E7C6A70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36881" name="AutoShape 17">
            <a:extLst>
              <a:ext uri="{FF2B5EF4-FFF2-40B4-BE49-F238E27FC236}">
                <a16:creationId xmlns:a16="http://schemas.microsoft.com/office/drawing/2014/main" id="{11DEA887-19A3-FD23-69B8-52F2266959EE}"/>
              </a:ext>
            </a:extLst>
          </p:cNvPr>
          <p:cNvCxnSpPr>
            <a:cxnSpLocks noChangeShapeType="1"/>
            <a:stCxn id="36879" idx="7"/>
            <a:endCxn id="36877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8">
            <a:extLst>
              <a:ext uri="{FF2B5EF4-FFF2-40B4-BE49-F238E27FC236}">
                <a16:creationId xmlns:a16="http://schemas.microsoft.com/office/drawing/2014/main" id="{A7E52B41-F4DD-63DC-2743-26615B47F6AE}"/>
              </a:ext>
            </a:extLst>
          </p:cNvPr>
          <p:cNvCxnSpPr>
            <a:cxnSpLocks noChangeShapeType="1"/>
            <a:stCxn id="36867" idx="6"/>
            <a:endCxn id="36880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>
            <a:extLst>
              <a:ext uri="{FF2B5EF4-FFF2-40B4-BE49-F238E27FC236}">
                <a16:creationId xmlns:a16="http://schemas.microsoft.com/office/drawing/2014/main" id="{9646CA59-E77E-B6A5-8A8D-E5F9631A9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6884" name="Oval 20">
            <a:extLst>
              <a:ext uri="{FF2B5EF4-FFF2-40B4-BE49-F238E27FC236}">
                <a16:creationId xmlns:a16="http://schemas.microsoft.com/office/drawing/2014/main" id="{5020D1CD-EADF-20F6-3197-87FB923FFA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6885" name="AutoShape 21">
            <a:extLst>
              <a:ext uri="{FF2B5EF4-FFF2-40B4-BE49-F238E27FC236}">
                <a16:creationId xmlns:a16="http://schemas.microsoft.com/office/drawing/2014/main" id="{42D3D541-FC3D-400B-0D24-3ED873B7A6DF}"/>
              </a:ext>
            </a:extLst>
          </p:cNvPr>
          <p:cNvCxnSpPr>
            <a:cxnSpLocks noChangeShapeType="1"/>
            <a:stCxn id="36897" idx="7"/>
            <a:endCxn id="36896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AutoShape 22">
            <a:extLst>
              <a:ext uri="{FF2B5EF4-FFF2-40B4-BE49-F238E27FC236}">
                <a16:creationId xmlns:a16="http://schemas.microsoft.com/office/drawing/2014/main" id="{F2751360-4E2C-052A-C828-977BA6A19AB1}"/>
              </a:ext>
            </a:extLst>
          </p:cNvPr>
          <p:cNvCxnSpPr>
            <a:cxnSpLocks noChangeShapeType="1"/>
            <a:stCxn id="36897" idx="5"/>
            <a:endCxn id="36898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AutoShape 23">
            <a:extLst>
              <a:ext uri="{FF2B5EF4-FFF2-40B4-BE49-F238E27FC236}">
                <a16:creationId xmlns:a16="http://schemas.microsoft.com/office/drawing/2014/main" id="{059BC35D-2577-7D85-9620-FA89D3D762CA}"/>
              </a:ext>
            </a:extLst>
          </p:cNvPr>
          <p:cNvCxnSpPr>
            <a:cxnSpLocks noChangeShapeType="1"/>
            <a:endCxn id="36895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AutoShape 24">
            <a:extLst>
              <a:ext uri="{FF2B5EF4-FFF2-40B4-BE49-F238E27FC236}">
                <a16:creationId xmlns:a16="http://schemas.microsoft.com/office/drawing/2014/main" id="{89C236F6-2E27-0C4B-91EB-31F79FF5E2E7}"/>
              </a:ext>
            </a:extLst>
          </p:cNvPr>
          <p:cNvCxnSpPr>
            <a:cxnSpLocks noChangeShapeType="1"/>
            <a:stCxn id="36896" idx="4"/>
            <a:endCxn id="36884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9" name="AutoShape 25">
            <a:extLst>
              <a:ext uri="{FF2B5EF4-FFF2-40B4-BE49-F238E27FC236}">
                <a16:creationId xmlns:a16="http://schemas.microsoft.com/office/drawing/2014/main" id="{92C4BCF8-A55B-11A8-08CF-B6F0E39E7EE3}"/>
              </a:ext>
            </a:extLst>
          </p:cNvPr>
          <p:cNvCxnSpPr>
            <a:cxnSpLocks noChangeShapeType="1"/>
            <a:stCxn id="36896" idx="6"/>
            <a:endCxn id="36895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0" name="Text Box 26">
            <a:extLst>
              <a:ext uri="{FF2B5EF4-FFF2-40B4-BE49-F238E27FC236}">
                <a16:creationId xmlns:a16="http://schemas.microsoft.com/office/drawing/2014/main" id="{B2F9C163-712A-0D88-13F0-26EB5B68D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AFA4790C-8DA5-749F-6EC7-85AB8693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150C45F8-D284-55BA-DEC4-07D183D7B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DE688D00-FE89-9826-E2EF-7945CD55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55F87F89-31A1-2324-CB70-84FE83E6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6895" name="Oval 31">
            <a:extLst>
              <a:ext uri="{FF2B5EF4-FFF2-40B4-BE49-F238E27FC236}">
                <a16:creationId xmlns:a16="http://schemas.microsoft.com/office/drawing/2014/main" id="{ADF01445-A88C-4D9C-8E00-DC0635801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6896" name="Oval 32">
            <a:extLst>
              <a:ext uri="{FF2B5EF4-FFF2-40B4-BE49-F238E27FC236}">
                <a16:creationId xmlns:a16="http://schemas.microsoft.com/office/drawing/2014/main" id="{7FC5A11D-815E-1413-3405-F81C9A2EC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6897" name="Oval 33">
            <a:extLst>
              <a:ext uri="{FF2B5EF4-FFF2-40B4-BE49-F238E27FC236}">
                <a16:creationId xmlns:a16="http://schemas.microsoft.com/office/drawing/2014/main" id="{1CF5084D-E0E8-2478-0D6C-0FD534D01C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6898" name="Oval 34">
            <a:extLst>
              <a:ext uri="{FF2B5EF4-FFF2-40B4-BE49-F238E27FC236}">
                <a16:creationId xmlns:a16="http://schemas.microsoft.com/office/drawing/2014/main" id="{8ECBEEEF-A96B-891D-86E6-87E36DD9B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6899" name="Oval 35">
            <a:extLst>
              <a:ext uri="{FF2B5EF4-FFF2-40B4-BE49-F238E27FC236}">
                <a16:creationId xmlns:a16="http://schemas.microsoft.com/office/drawing/2014/main" id="{84E76EA1-626C-D04F-9019-AD00F21187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6900" name="AutoShape 36">
            <a:extLst>
              <a:ext uri="{FF2B5EF4-FFF2-40B4-BE49-F238E27FC236}">
                <a16:creationId xmlns:a16="http://schemas.microsoft.com/office/drawing/2014/main" id="{6E34D3D3-93F9-A447-C01C-81E9AD4FD0F1}"/>
              </a:ext>
            </a:extLst>
          </p:cNvPr>
          <p:cNvCxnSpPr>
            <a:cxnSpLocks noChangeShapeType="1"/>
            <a:stCxn id="36898" idx="7"/>
            <a:endCxn id="36896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AutoShape 37">
            <a:extLst>
              <a:ext uri="{FF2B5EF4-FFF2-40B4-BE49-F238E27FC236}">
                <a16:creationId xmlns:a16="http://schemas.microsoft.com/office/drawing/2014/main" id="{E58B126A-2D4D-9BBE-DF3B-81A48ED7F857}"/>
              </a:ext>
            </a:extLst>
          </p:cNvPr>
          <p:cNvCxnSpPr>
            <a:cxnSpLocks noChangeShapeType="1"/>
            <a:stCxn id="36884" idx="6"/>
            <a:endCxn id="36899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2" name="Text Box 38">
            <a:extLst>
              <a:ext uri="{FF2B5EF4-FFF2-40B4-BE49-F238E27FC236}">
                <a16:creationId xmlns:a16="http://schemas.microsoft.com/office/drawing/2014/main" id="{53B96AB4-63FA-18D3-8FD9-3EC6C317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36903" name="Text Box 39">
            <a:extLst>
              <a:ext uri="{FF2B5EF4-FFF2-40B4-BE49-F238E27FC236}">
                <a16:creationId xmlns:a16="http://schemas.microsoft.com/office/drawing/2014/main" id="{F3EB9BD2-A716-C1EA-9F41-E81B7E11B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53288" name="Text Box 40">
            <a:extLst>
              <a:ext uri="{FF2B5EF4-FFF2-40B4-BE49-F238E27FC236}">
                <a16:creationId xmlns:a16="http://schemas.microsoft.com/office/drawing/2014/main" id="{45E94E65-9783-D01F-CE4B-A14B04657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59436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Push</a:t>
            </a:r>
            <a:endParaRPr lang="ru-RU" altLang="pt-BR"/>
          </a:p>
        </p:txBody>
      </p:sp>
      <p:sp>
        <p:nvSpPr>
          <p:cNvPr id="53289" name="Line 41">
            <a:extLst>
              <a:ext uri="{FF2B5EF4-FFF2-40B4-BE49-F238E27FC236}">
                <a16:creationId xmlns:a16="http://schemas.microsoft.com/office/drawing/2014/main" id="{57B63068-70B3-0A29-74F2-0AB3CAC48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6172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906" name="Text Box 42">
            <a:extLst>
              <a:ext uri="{FF2B5EF4-FFF2-40B4-BE49-F238E27FC236}">
                <a16:creationId xmlns:a16="http://schemas.microsoft.com/office/drawing/2014/main" id="{F0276892-E9C4-CFF6-88C6-3C2A449EA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6907" name="Text Box 43">
            <a:extLst>
              <a:ext uri="{FF2B5EF4-FFF2-40B4-BE49-F238E27FC236}">
                <a16:creationId xmlns:a16="http://schemas.microsoft.com/office/drawing/2014/main" id="{6DC21A7E-12CE-1D74-6120-8EB309F18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6908" name="Text Box 44">
            <a:extLst>
              <a:ext uri="{FF2B5EF4-FFF2-40B4-BE49-F238E27FC236}">
                <a16:creationId xmlns:a16="http://schemas.microsoft.com/office/drawing/2014/main" id="{580D6805-323B-AC54-5056-41D0F0314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71E1B76-D4D7-51F8-8751-5809A9C8B98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37891" name="Oval 3">
            <a:extLst>
              <a:ext uri="{FF2B5EF4-FFF2-40B4-BE49-F238E27FC236}">
                <a16:creationId xmlns:a16="http://schemas.microsoft.com/office/drawing/2014/main" id="{88B73B15-3FE8-35F8-7C50-0F9DBFF53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7892" name="AutoShape 4">
            <a:extLst>
              <a:ext uri="{FF2B5EF4-FFF2-40B4-BE49-F238E27FC236}">
                <a16:creationId xmlns:a16="http://schemas.microsoft.com/office/drawing/2014/main" id="{3037F220-5C38-44C1-71E2-3D96B9FE64F4}"/>
              </a:ext>
            </a:extLst>
          </p:cNvPr>
          <p:cNvCxnSpPr>
            <a:cxnSpLocks noChangeShapeType="1"/>
            <a:stCxn id="37902" idx="7"/>
            <a:endCxn id="37901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3" name="AutoShape 5">
            <a:extLst>
              <a:ext uri="{FF2B5EF4-FFF2-40B4-BE49-F238E27FC236}">
                <a16:creationId xmlns:a16="http://schemas.microsoft.com/office/drawing/2014/main" id="{8EE191A6-B966-D7F2-FDA0-739BDD3AF828}"/>
              </a:ext>
            </a:extLst>
          </p:cNvPr>
          <p:cNvCxnSpPr>
            <a:cxnSpLocks noChangeShapeType="1"/>
            <a:stCxn id="37902" idx="5"/>
            <a:endCxn id="37903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4" name="AutoShape 6">
            <a:extLst>
              <a:ext uri="{FF2B5EF4-FFF2-40B4-BE49-F238E27FC236}">
                <a16:creationId xmlns:a16="http://schemas.microsoft.com/office/drawing/2014/main" id="{5910DF52-6EAF-65E9-C549-D865B87A5B96}"/>
              </a:ext>
            </a:extLst>
          </p:cNvPr>
          <p:cNvCxnSpPr>
            <a:cxnSpLocks noChangeShapeType="1"/>
            <a:endCxn id="37900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AutoShape 7">
            <a:extLst>
              <a:ext uri="{FF2B5EF4-FFF2-40B4-BE49-F238E27FC236}">
                <a16:creationId xmlns:a16="http://schemas.microsoft.com/office/drawing/2014/main" id="{AEADD623-C146-E495-D5D2-D5C9D39CEA38}"/>
              </a:ext>
            </a:extLst>
          </p:cNvPr>
          <p:cNvCxnSpPr>
            <a:cxnSpLocks noChangeShapeType="1"/>
            <a:stCxn id="37901" idx="4"/>
            <a:endCxn id="37891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AutoShape 8">
            <a:extLst>
              <a:ext uri="{FF2B5EF4-FFF2-40B4-BE49-F238E27FC236}">
                <a16:creationId xmlns:a16="http://schemas.microsoft.com/office/drawing/2014/main" id="{3F391A1E-C2A0-B835-345D-161B38A49756}"/>
              </a:ext>
            </a:extLst>
          </p:cNvPr>
          <p:cNvCxnSpPr>
            <a:cxnSpLocks noChangeShapeType="1"/>
            <a:stCxn id="37901" idx="6"/>
            <a:endCxn id="37900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7" name="Text Box 9">
            <a:extLst>
              <a:ext uri="{FF2B5EF4-FFF2-40B4-BE49-F238E27FC236}">
                <a16:creationId xmlns:a16="http://schemas.microsoft.com/office/drawing/2014/main" id="{DA46B6E8-4FDE-04CD-C38E-8BE610451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AA816165-CF82-2F9E-10A1-8F816FEC4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,1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13C6A608-47D1-DDDF-A0D0-C43CD7950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7900" name="Oval 12">
            <a:extLst>
              <a:ext uri="{FF2B5EF4-FFF2-40B4-BE49-F238E27FC236}">
                <a16:creationId xmlns:a16="http://schemas.microsoft.com/office/drawing/2014/main" id="{A6BB9316-5CC8-C553-B2D6-D786DC7BB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37901" name="Oval 13">
            <a:extLst>
              <a:ext uri="{FF2B5EF4-FFF2-40B4-BE49-F238E27FC236}">
                <a16:creationId xmlns:a16="http://schemas.microsoft.com/office/drawing/2014/main" id="{8FBEA972-D075-36D1-423A-8CC14B2C4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7902" name="Oval 14">
            <a:extLst>
              <a:ext uri="{FF2B5EF4-FFF2-40B4-BE49-F238E27FC236}">
                <a16:creationId xmlns:a16="http://schemas.microsoft.com/office/drawing/2014/main" id="{1C7E97C7-306E-0D31-8A12-57CA0B9E2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37903" name="Oval 15">
            <a:extLst>
              <a:ext uri="{FF2B5EF4-FFF2-40B4-BE49-F238E27FC236}">
                <a16:creationId xmlns:a16="http://schemas.microsoft.com/office/drawing/2014/main" id="{73AC6D12-F628-236C-4FB4-4650580C95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7904" name="Oval 16">
            <a:extLst>
              <a:ext uri="{FF2B5EF4-FFF2-40B4-BE49-F238E27FC236}">
                <a16:creationId xmlns:a16="http://schemas.microsoft.com/office/drawing/2014/main" id="{E53F9B22-1225-7DA5-6735-EF6C977EF0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7905" name="AutoShape 17">
            <a:extLst>
              <a:ext uri="{FF2B5EF4-FFF2-40B4-BE49-F238E27FC236}">
                <a16:creationId xmlns:a16="http://schemas.microsoft.com/office/drawing/2014/main" id="{17E10A95-B628-3EA6-25EE-F34C3FAC0000}"/>
              </a:ext>
            </a:extLst>
          </p:cNvPr>
          <p:cNvCxnSpPr>
            <a:cxnSpLocks noChangeShapeType="1"/>
            <a:stCxn id="37903" idx="7"/>
            <a:endCxn id="37901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8">
            <a:extLst>
              <a:ext uri="{FF2B5EF4-FFF2-40B4-BE49-F238E27FC236}">
                <a16:creationId xmlns:a16="http://schemas.microsoft.com/office/drawing/2014/main" id="{96D55C0B-6D1A-E0A9-CE72-E7314EA01DCE}"/>
              </a:ext>
            </a:extLst>
          </p:cNvPr>
          <p:cNvCxnSpPr>
            <a:cxnSpLocks noChangeShapeType="1"/>
            <a:stCxn id="37891" idx="6"/>
            <a:endCxn id="37904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7" name="Text Box 19">
            <a:extLst>
              <a:ext uri="{FF2B5EF4-FFF2-40B4-BE49-F238E27FC236}">
                <a16:creationId xmlns:a16="http://schemas.microsoft.com/office/drawing/2014/main" id="{C549F0D1-950B-BB69-C7F6-A8B51DA8F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7908" name="Oval 20">
            <a:extLst>
              <a:ext uri="{FF2B5EF4-FFF2-40B4-BE49-F238E27FC236}">
                <a16:creationId xmlns:a16="http://schemas.microsoft.com/office/drawing/2014/main" id="{2B894CC6-E8EB-0599-8ADA-7E7D7D758B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7909" name="AutoShape 21">
            <a:extLst>
              <a:ext uri="{FF2B5EF4-FFF2-40B4-BE49-F238E27FC236}">
                <a16:creationId xmlns:a16="http://schemas.microsoft.com/office/drawing/2014/main" id="{DD41EA5D-BDF2-33D6-EA86-F7339869408B}"/>
              </a:ext>
            </a:extLst>
          </p:cNvPr>
          <p:cNvCxnSpPr>
            <a:cxnSpLocks noChangeShapeType="1"/>
            <a:stCxn id="37921" idx="7"/>
            <a:endCxn id="37920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2">
            <a:extLst>
              <a:ext uri="{FF2B5EF4-FFF2-40B4-BE49-F238E27FC236}">
                <a16:creationId xmlns:a16="http://schemas.microsoft.com/office/drawing/2014/main" id="{B8CA890B-F42C-A2E3-C659-C4A70DF13716}"/>
              </a:ext>
            </a:extLst>
          </p:cNvPr>
          <p:cNvCxnSpPr>
            <a:cxnSpLocks noChangeShapeType="1"/>
            <a:stCxn id="37921" idx="5"/>
            <a:endCxn id="37922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3">
            <a:extLst>
              <a:ext uri="{FF2B5EF4-FFF2-40B4-BE49-F238E27FC236}">
                <a16:creationId xmlns:a16="http://schemas.microsoft.com/office/drawing/2014/main" id="{F840590E-939B-CCAB-AC2A-67C2501F486E}"/>
              </a:ext>
            </a:extLst>
          </p:cNvPr>
          <p:cNvCxnSpPr>
            <a:cxnSpLocks noChangeShapeType="1"/>
            <a:endCxn id="37919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4">
            <a:extLst>
              <a:ext uri="{FF2B5EF4-FFF2-40B4-BE49-F238E27FC236}">
                <a16:creationId xmlns:a16="http://schemas.microsoft.com/office/drawing/2014/main" id="{F8F65F68-2F6C-937B-AD22-49911E74012D}"/>
              </a:ext>
            </a:extLst>
          </p:cNvPr>
          <p:cNvCxnSpPr>
            <a:cxnSpLocks noChangeShapeType="1"/>
            <a:stCxn id="37920" idx="4"/>
            <a:endCxn id="37908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5">
            <a:extLst>
              <a:ext uri="{FF2B5EF4-FFF2-40B4-BE49-F238E27FC236}">
                <a16:creationId xmlns:a16="http://schemas.microsoft.com/office/drawing/2014/main" id="{88257700-7232-142A-27FF-3AE558527C78}"/>
              </a:ext>
            </a:extLst>
          </p:cNvPr>
          <p:cNvCxnSpPr>
            <a:cxnSpLocks noChangeShapeType="1"/>
            <a:stCxn id="37920" idx="6"/>
            <a:endCxn id="37919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4" name="Text Box 26">
            <a:extLst>
              <a:ext uri="{FF2B5EF4-FFF2-40B4-BE49-F238E27FC236}">
                <a16:creationId xmlns:a16="http://schemas.microsoft.com/office/drawing/2014/main" id="{842E8B30-0FD6-B580-A014-ED47384B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37915" name="Text Box 27">
            <a:extLst>
              <a:ext uri="{FF2B5EF4-FFF2-40B4-BE49-F238E27FC236}">
                <a16:creationId xmlns:a16="http://schemas.microsoft.com/office/drawing/2014/main" id="{D7AD9FB5-7316-A3F2-7666-5F77509C0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607B57DA-6576-A38C-2EFF-D2183E31E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7917" name="Text Box 29">
            <a:extLst>
              <a:ext uri="{FF2B5EF4-FFF2-40B4-BE49-F238E27FC236}">
                <a16:creationId xmlns:a16="http://schemas.microsoft.com/office/drawing/2014/main" id="{FB2B7142-5406-32B3-9405-9C6DEC1F6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7918" name="Text Box 30">
            <a:extLst>
              <a:ext uri="{FF2B5EF4-FFF2-40B4-BE49-F238E27FC236}">
                <a16:creationId xmlns:a16="http://schemas.microsoft.com/office/drawing/2014/main" id="{29043F11-3659-7170-2EB9-211F5C82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7919" name="Oval 31">
            <a:extLst>
              <a:ext uri="{FF2B5EF4-FFF2-40B4-BE49-F238E27FC236}">
                <a16:creationId xmlns:a16="http://schemas.microsoft.com/office/drawing/2014/main" id="{CDA68344-4AB4-E004-DB7D-96592C349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7920" name="Oval 32">
            <a:extLst>
              <a:ext uri="{FF2B5EF4-FFF2-40B4-BE49-F238E27FC236}">
                <a16:creationId xmlns:a16="http://schemas.microsoft.com/office/drawing/2014/main" id="{AF67F1BF-118E-8D14-AE8E-52F8975B64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7921" name="Oval 33">
            <a:extLst>
              <a:ext uri="{FF2B5EF4-FFF2-40B4-BE49-F238E27FC236}">
                <a16:creationId xmlns:a16="http://schemas.microsoft.com/office/drawing/2014/main" id="{21B1E518-64F6-6AD3-053D-08E43AE46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7922" name="Oval 34">
            <a:extLst>
              <a:ext uri="{FF2B5EF4-FFF2-40B4-BE49-F238E27FC236}">
                <a16:creationId xmlns:a16="http://schemas.microsoft.com/office/drawing/2014/main" id="{4CAEA810-958F-52DD-5B22-A0AC9F233D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7923" name="Oval 35">
            <a:extLst>
              <a:ext uri="{FF2B5EF4-FFF2-40B4-BE49-F238E27FC236}">
                <a16:creationId xmlns:a16="http://schemas.microsoft.com/office/drawing/2014/main" id="{4F3586EF-90E5-4F24-816A-FD29299DF1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7924" name="AutoShape 36">
            <a:extLst>
              <a:ext uri="{FF2B5EF4-FFF2-40B4-BE49-F238E27FC236}">
                <a16:creationId xmlns:a16="http://schemas.microsoft.com/office/drawing/2014/main" id="{D9536E20-C393-AFF1-77E5-5392E2B8C5A9}"/>
              </a:ext>
            </a:extLst>
          </p:cNvPr>
          <p:cNvCxnSpPr>
            <a:cxnSpLocks noChangeShapeType="1"/>
            <a:stCxn id="37922" idx="7"/>
            <a:endCxn id="37920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AutoShape 37">
            <a:extLst>
              <a:ext uri="{FF2B5EF4-FFF2-40B4-BE49-F238E27FC236}">
                <a16:creationId xmlns:a16="http://schemas.microsoft.com/office/drawing/2014/main" id="{02876AF6-EFBC-41A8-2790-29915DC6BD67}"/>
              </a:ext>
            </a:extLst>
          </p:cNvPr>
          <p:cNvCxnSpPr>
            <a:cxnSpLocks noChangeShapeType="1"/>
            <a:stCxn id="37908" idx="6"/>
            <a:endCxn id="37923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6" name="Text Box 38">
            <a:extLst>
              <a:ext uri="{FF2B5EF4-FFF2-40B4-BE49-F238E27FC236}">
                <a16:creationId xmlns:a16="http://schemas.microsoft.com/office/drawing/2014/main" id="{65C31DCB-64DA-51E8-BE9F-4068FAFA2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37927" name="Text Box 39">
            <a:extLst>
              <a:ext uri="{FF2B5EF4-FFF2-40B4-BE49-F238E27FC236}">
                <a16:creationId xmlns:a16="http://schemas.microsoft.com/office/drawing/2014/main" id="{E34DAA53-86BB-BF38-0417-691F9DF54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52264" name="Text Box 40">
            <a:extLst>
              <a:ext uri="{FF2B5EF4-FFF2-40B4-BE49-F238E27FC236}">
                <a16:creationId xmlns:a16="http://schemas.microsoft.com/office/drawing/2014/main" id="{5810CC74-03A4-6A4D-6F12-7EBA52A75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9436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52265" name="Line 41">
            <a:extLst>
              <a:ext uri="{FF2B5EF4-FFF2-40B4-BE49-F238E27FC236}">
                <a16:creationId xmlns:a16="http://schemas.microsoft.com/office/drawing/2014/main" id="{3FA2A138-6F5C-4DD8-E519-210A30DB82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6172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30" name="Text Box 42">
            <a:extLst>
              <a:ext uri="{FF2B5EF4-FFF2-40B4-BE49-F238E27FC236}">
                <a16:creationId xmlns:a16="http://schemas.microsoft.com/office/drawing/2014/main" id="{BAE7EE0C-59C9-BDFF-8B71-DDEA62B75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7931" name="Text Box 43">
            <a:extLst>
              <a:ext uri="{FF2B5EF4-FFF2-40B4-BE49-F238E27FC236}">
                <a16:creationId xmlns:a16="http://schemas.microsoft.com/office/drawing/2014/main" id="{985BCAF8-189E-AEDD-565C-76DF65FC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7932" name="Text Box 44">
            <a:extLst>
              <a:ext uri="{FF2B5EF4-FFF2-40B4-BE49-F238E27FC236}">
                <a16:creationId xmlns:a16="http://schemas.microsoft.com/office/drawing/2014/main" id="{A3C363EE-D403-E643-0E56-76C9DA27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53F3-394A-8776-C90B-2772CB39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Some definitions (just a reminder)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D0E4-3331-AFBD-4D03-3211AD32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cs typeface="+mn-cs"/>
              </a:rPr>
              <a:t>A flow network </a:t>
            </a:r>
            <a:r>
              <a:rPr lang="en-US" dirty="0">
                <a:cs typeface="+mn-cs"/>
                <a:sym typeface="Wingdings" pitchFamily="2" charset="2"/>
              </a:rPr>
              <a:t></a:t>
            </a:r>
            <a:r>
              <a:rPr lang="en-US" dirty="0">
                <a:cs typeface="+mn-cs"/>
              </a:rPr>
              <a:t> G = (V,E) a directed graph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cs typeface="+mn-cs"/>
              </a:rPr>
              <a:t>Two vertices {s, t} the source and the sink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cs typeface="+mn-cs"/>
              </a:rPr>
              <a:t>Each edge 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 </a:t>
            </a:r>
            <a:r>
              <a:rPr lang="en-US" sz="3200" dirty="0">
                <a:cs typeface="+mn-cs"/>
                <a:sym typeface="Symbol" pitchFamily="18" charset="2"/>
              </a:rPr>
              <a:t>E </a:t>
            </a:r>
            <a:r>
              <a:rPr lang="en-US" dirty="0">
                <a:cs typeface="+mn-cs"/>
              </a:rPr>
              <a:t>has some positive capacity c(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), if 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 </a:t>
            </a:r>
            <a:r>
              <a:rPr lang="en-US" sz="3200" dirty="0">
                <a:cs typeface="+mn-cs"/>
                <a:sym typeface="Symbol" pitchFamily="18" charset="2"/>
              </a:rPr>
              <a:t>E </a:t>
            </a:r>
            <a:r>
              <a:rPr lang="en-US" dirty="0">
                <a:cs typeface="+mn-cs"/>
              </a:rPr>
              <a:t>c(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 =0.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cs typeface="+mn-cs"/>
              </a:rPr>
              <a:t>The flow function </a:t>
            </a:r>
            <a:r>
              <a:rPr lang="en-US" i="1" dirty="0">
                <a:cs typeface="+mn-cs"/>
              </a:rPr>
              <a:t>f</a:t>
            </a:r>
            <a:r>
              <a:rPr lang="en-US" dirty="0">
                <a:cs typeface="+mn-cs"/>
              </a:rPr>
              <a:t> maps a value for each edge where: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>
                <a:cs typeface="+mn-cs"/>
              </a:rPr>
              <a:t>f(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 ≤ c(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>
                <a:cs typeface="+mn-cs"/>
              </a:rPr>
              <a:t>f(</a:t>
            </a:r>
            <a:r>
              <a:rPr lang="en-US" dirty="0" err="1">
                <a:cs typeface="+mn-cs"/>
              </a:rPr>
              <a:t>v,u</a:t>
            </a:r>
            <a:r>
              <a:rPr lang="en-US" dirty="0">
                <a:cs typeface="+mn-cs"/>
              </a:rPr>
              <a:t>) = - f(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 ( skew symmetry )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cs typeface="+mn-cs"/>
              </a:rPr>
              <a:t>Saturated edge 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 </a:t>
            </a:r>
            <a:r>
              <a:rPr lang="en-US" dirty="0">
                <a:cs typeface="+mn-cs"/>
                <a:sym typeface="Wingdings" pitchFamily="2" charset="2"/>
              </a:rPr>
              <a:t> </a:t>
            </a:r>
            <a:r>
              <a:rPr lang="en-US" dirty="0">
                <a:cs typeface="+mn-cs"/>
              </a:rPr>
              <a:t>c(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 = f(</a:t>
            </a:r>
            <a:r>
              <a:rPr lang="en-US" dirty="0" err="1">
                <a:cs typeface="+mn-cs"/>
              </a:rPr>
              <a:t>u,v</a:t>
            </a:r>
            <a:r>
              <a:rPr lang="en-US" dirty="0">
                <a:cs typeface="+mn-cs"/>
              </a:rPr>
              <a:t>)</a:t>
            </a:r>
          </a:p>
        </p:txBody>
      </p:sp>
      <p:sp>
        <p:nvSpPr>
          <p:cNvPr id="11268" name="Date Placeholder 3">
            <a:extLst>
              <a:ext uri="{FF2B5EF4-FFF2-40B4-BE49-F238E27FC236}">
                <a16:creationId xmlns:a16="http://schemas.microsoft.com/office/drawing/2014/main" id="{9B802606-6110-74A4-519B-7FD61825A7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C904DD70-ED6E-AA73-93A7-05D5B50B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B5CEA3-3D03-4BB3-B352-1936667F5056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3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A725E63-429A-C7F5-4510-7A3A602E1BB8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38915" name="Oval 3">
            <a:extLst>
              <a:ext uri="{FF2B5EF4-FFF2-40B4-BE49-F238E27FC236}">
                <a16:creationId xmlns:a16="http://schemas.microsoft.com/office/drawing/2014/main" id="{AB501781-78A7-4A03-A1DD-B40DE34EAE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8916" name="AutoShape 4">
            <a:extLst>
              <a:ext uri="{FF2B5EF4-FFF2-40B4-BE49-F238E27FC236}">
                <a16:creationId xmlns:a16="http://schemas.microsoft.com/office/drawing/2014/main" id="{ACB1FAE6-9DD1-6979-8FFD-495D07FE4106}"/>
              </a:ext>
            </a:extLst>
          </p:cNvPr>
          <p:cNvCxnSpPr>
            <a:cxnSpLocks noChangeShapeType="1"/>
            <a:stCxn id="38926" idx="7"/>
            <a:endCxn id="38925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7" name="AutoShape 5">
            <a:extLst>
              <a:ext uri="{FF2B5EF4-FFF2-40B4-BE49-F238E27FC236}">
                <a16:creationId xmlns:a16="http://schemas.microsoft.com/office/drawing/2014/main" id="{252B866C-21DA-81D2-D9D4-FD934395C2C0}"/>
              </a:ext>
            </a:extLst>
          </p:cNvPr>
          <p:cNvCxnSpPr>
            <a:cxnSpLocks noChangeShapeType="1"/>
            <a:stCxn id="38926" idx="5"/>
            <a:endCxn id="38927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AutoShape 6">
            <a:extLst>
              <a:ext uri="{FF2B5EF4-FFF2-40B4-BE49-F238E27FC236}">
                <a16:creationId xmlns:a16="http://schemas.microsoft.com/office/drawing/2014/main" id="{AF3D4D82-48BA-C584-725F-845A3EC0F93E}"/>
              </a:ext>
            </a:extLst>
          </p:cNvPr>
          <p:cNvCxnSpPr>
            <a:cxnSpLocks noChangeShapeType="1"/>
            <a:endCxn id="38924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AutoShape 7">
            <a:extLst>
              <a:ext uri="{FF2B5EF4-FFF2-40B4-BE49-F238E27FC236}">
                <a16:creationId xmlns:a16="http://schemas.microsoft.com/office/drawing/2014/main" id="{0C7C5E74-22AE-43B1-299C-72CEE7383277}"/>
              </a:ext>
            </a:extLst>
          </p:cNvPr>
          <p:cNvCxnSpPr>
            <a:cxnSpLocks noChangeShapeType="1"/>
            <a:stCxn id="38925" idx="4"/>
            <a:endCxn id="38915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AutoShape 8">
            <a:extLst>
              <a:ext uri="{FF2B5EF4-FFF2-40B4-BE49-F238E27FC236}">
                <a16:creationId xmlns:a16="http://schemas.microsoft.com/office/drawing/2014/main" id="{CCADECFE-34DF-9C91-3729-8FBFDD86D2AF}"/>
              </a:ext>
            </a:extLst>
          </p:cNvPr>
          <p:cNvCxnSpPr>
            <a:cxnSpLocks noChangeShapeType="1"/>
            <a:stCxn id="38925" idx="6"/>
            <a:endCxn id="38924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1" name="Text Box 9">
            <a:extLst>
              <a:ext uri="{FF2B5EF4-FFF2-40B4-BE49-F238E27FC236}">
                <a16:creationId xmlns:a16="http://schemas.microsoft.com/office/drawing/2014/main" id="{86A82D4A-EC0E-4263-D28F-C08D6A805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290A6549-6B5C-BF34-AC7F-B4776ACF6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,1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F76BE358-9DCB-3237-8A02-B8C09C56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8924" name="Oval 12">
            <a:extLst>
              <a:ext uri="{FF2B5EF4-FFF2-40B4-BE49-F238E27FC236}">
                <a16:creationId xmlns:a16="http://schemas.microsoft.com/office/drawing/2014/main" id="{82990098-EDF0-ABA9-7EBC-BAC5D2F966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38925" name="Oval 13">
            <a:extLst>
              <a:ext uri="{FF2B5EF4-FFF2-40B4-BE49-F238E27FC236}">
                <a16:creationId xmlns:a16="http://schemas.microsoft.com/office/drawing/2014/main" id="{0CC9BF84-0070-BA51-479B-EE34FA68D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8926" name="Oval 14">
            <a:extLst>
              <a:ext uri="{FF2B5EF4-FFF2-40B4-BE49-F238E27FC236}">
                <a16:creationId xmlns:a16="http://schemas.microsoft.com/office/drawing/2014/main" id="{88AA6B79-0201-0108-2C5D-94DA8742CF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38927" name="Oval 15">
            <a:extLst>
              <a:ext uri="{FF2B5EF4-FFF2-40B4-BE49-F238E27FC236}">
                <a16:creationId xmlns:a16="http://schemas.microsoft.com/office/drawing/2014/main" id="{C2408C21-DF59-54EC-0EA1-CB32A6B415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8928" name="Oval 16">
            <a:extLst>
              <a:ext uri="{FF2B5EF4-FFF2-40B4-BE49-F238E27FC236}">
                <a16:creationId xmlns:a16="http://schemas.microsoft.com/office/drawing/2014/main" id="{2729E773-7DDF-8658-6465-BF3383E7C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8929" name="AutoShape 17">
            <a:extLst>
              <a:ext uri="{FF2B5EF4-FFF2-40B4-BE49-F238E27FC236}">
                <a16:creationId xmlns:a16="http://schemas.microsoft.com/office/drawing/2014/main" id="{E28FA2AE-8AAF-E579-8777-10BBAF785B1B}"/>
              </a:ext>
            </a:extLst>
          </p:cNvPr>
          <p:cNvCxnSpPr>
            <a:cxnSpLocks noChangeShapeType="1"/>
            <a:stCxn id="38927" idx="7"/>
            <a:endCxn id="38925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8">
            <a:extLst>
              <a:ext uri="{FF2B5EF4-FFF2-40B4-BE49-F238E27FC236}">
                <a16:creationId xmlns:a16="http://schemas.microsoft.com/office/drawing/2014/main" id="{4E5FF045-CDEC-8C87-02B5-C6A785A54A8D}"/>
              </a:ext>
            </a:extLst>
          </p:cNvPr>
          <p:cNvCxnSpPr>
            <a:cxnSpLocks noChangeShapeType="1"/>
            <a:stCxn id="38915" idx="6"/>
            <a:endCxn id="38928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1" name="Text Box 19">
            <a:extLst>
              <a:ext uri="{FF2B5EF4-FFF2-40B4-BE49-F238E27FC236}">
                <a16:creationId xmlns:a16="http://schemas.microsoft.com/office/drawing/2014/main" id="{CF0FFE8C-ABBD-90FB-7B45-574AF5D6D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8932" name="Oval 20">
            <a:extLst>
              <a:ext uri="{FF2B5EF4-FFF2-40B4-BE49-F238E27FC236}">
                <a16:creationId xmlns:a16="http://schemas.microsoft.com/office/drawing/2014/main" id="{0FD8FAF1-7CDB-5C8E-9B9F-911ADF378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8933" name="AutoShape 21">
            <a:extLst>
              <a:ext uri="{FF2B5EF4-FFF2-40B4-BE49-F238E27FC236}">
                <a16:creationId xmlns:a16="http://schemas.microsoft.com/office/drawing/2014/main" id="{A52660BC-5A55-7A32-F661-3D775E65EB3E}"/>
              </a:ext>
            </a:extLst>
          </p:cNvPr>
          <p:cNvCxnSpPr>
            <a:cxnSpLocks noChangeShapeType="1"/>
            <a:stCxn id="38945" idx="7"/>
            <a:endCxn id="38944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2">
            <a:extLst>
              <a:ext uri="{FF2B5EF4-FFF2-40B4-BE49-F238E27FC236}">
                <a16:creationId xmlns:a16="http://schemas.microsoft.com/office/drawing/2014/main" id="{9852D508-7280-2E53-009D-B7376DF6460E}"/>
              </a:ext>
            </a:extLst>
          </p:cNvPr>
          <p:cNvCxnSpPr>
            <a:cxnSpLocks noChangeShapeType="1"/>
            <a:stCxn id="38945" idx="5"/>
            <a:endCxn id="38946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3">
            <a:extLst>
              <a:ext uri="{FF2B5EF4-FFF2-40B4-BE49-F238E27FC236}">
                <a16:creationId xmlns:a16="http://schemas.microsoft.com/office/drawing/2014/main" id="{65832338-49E9-EFE4-5B6C-EC776145873F}"/>
              </a:ext>
            </a:extLst>
          </p:cNvPr>
          <p:cNvCxnSpPr>
            <a:cxnSpLocks noChangeShapeType="1"/>
            <a:endCxn id="38943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4">
            <a:extLst>
              <a:ext uri="{FF2B5EF4-FFF2-40B4-BE49-F238E27FC236}">
                <a16:creationId xmlns:a16="http://schemas.microsoft.com/office/drawing/2014/main" id="{E7FC6965-BD61-66A4-9B05-B53BAE87B360}"/>
              </a:ext>
            </a:extLst>
          </p:cNvPr>
          <p:cNvCxnSpPr>
            <a:cxnSpLocks noChangeShapeType="1"/>
            <a:stCxn id="38944" idx="4"/>
            <a:endCxn id="38932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5">
            <a:extLst>
              <a:ext uri="{FF2B5EF4-FFF2-40B4-BE49-F238E27FC236}">
                <a16:creationId xmlns:a16="http://schemas.microsoft.com/office/drawing/2014/main" id="{45450D0D-B5A3-68E1-6AC7-E541D8C85632}"/>
              </a:ext>
            </a:extLst>
          </p:cNvPr>
          <p:cNvCxnSpPr>
            <a:cxnSpLocks noChangeShapeType="1"/>
            <a:stCxn id="38944" idx="6"/>
            <a:endCxn id="38943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8" name="Text Box 26">
            <a:extLst>
              <a:ext uri="{FF2B5EF4-FFF2-40B4-BE49-F238E27FC236}">
                <a16:creationId xmlns:a16="http://schemas.microsoft.com/office/drawing/2014/main" id="{CC663AC8-5584-B389-669F-6CF71EE1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BEAF9BDF-B142-9C24-D9A4-77B68F0B9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5AA49513-E41C-9CF4-9F24-D29F6B09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659B9447-9ECF-4EB1-D227-E0510DDB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2FD4E745-8217-731D-EA02-0899B0756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8943" name="Oval 31">
            <a:extLst>
              <a:ext uri="{FF2B5EF4-FFF2-40B4-BE49-F238E27FC236}">
                <a16:creationId xmlns:a16="http://schemas.microsoft.com/office/drawing/2014/main" id="{4765C63D-10DA-4E1A-5C30-38AC8403DC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8944" name="Oval 32">
            <a:extLst>
              <a:ext uri="{FF2B5EF4-FFF2-40B4-BE49-F238E27FC236}">
                <a16:creationId xmlns:a16="http://schemas.microsoft.com/office/drawing/2014/main" id="{68D80CE2-DE4A-D1E5-A448-D2C6A29609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8945" name="Oval 33">
            <a:extLst>
              <a:ext uri="{FF2B5EF4-FFF2-40B4-BE49-F238E27FC236}">
                <a16:creationId xmlns:a16="http://schemas.microsoft.com/office/drawing/2014/main" id="{3D09B278-85AB-C49E-3795-60C3AD2B7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8946" name="Oval 34">
            <a:extLst>
              <a:ext uri="{FF2B5EF4-FFF2-40B4-BE49-F238E27FC236}">
                <a16:creationId xmlns:a16="http://schemas.microsoft.com/office/drawing/2014/main" id="{45E7A1C7-8C5C-5130-9DA2-DEF3A815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8947" name="Oval 35">
            <a:extLst>
              <a:ext uri="{FF2B5EF4-FFF2-40B4-BE49-F238E27FC236}">
                <a16:creationId xmlns:a16="http://schemas.microsoft.com/office/drawing/2014/main" id="{78F39D4B-55AE-9C2C-2185-4A57217708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38948" name="AutoShape 36">
            <a:extLst>
              <a:ext uri="{FF2B5EF4-FFF2-40B4-BE49-F238E27FC236}">
                <a16:creationId xmlns:a16="http://schemas.microsoft.com/office/drawing/2014/main" id="{2254F164-55BB-2D1C-A702-47ABE97B0DDD}"/>
              </a:ext>
            </a:extLst>
          </p:cNvPr>
          <p:cNvCxnSpPr>
            <a:cxnSpLocks noChangeShapeType="1"/>
            <a:stCxn id="38946" idx="7"/>
            <a:endCxn id="38944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AutoShape 37">
            <a:extLst>
              <a:ext uri="{FF2B5EF4-FFF2-40B4-BE49-F238E27FC236}">
                <a16:creationId xmlns:a16="http://schemas.microsoft.com/office/drawing/2014/main" id="{D9DD6A68-BF48-F12F-CA5A-1ED24E73DC75}"/>
              </a:ext>
            </a:extLst>
          </p:cNvPr>
          <p:cNvCxnSpPr>
            <a:cxnSpLocks noChangeShapeType="1"/>
            <a:stCxn id="38932" idx="6"/>
            <a:endCxn id="38947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0" name="Text Box 38">
            <a:extLst>
              <a:ext uri="{FF2B5EF4-FFF2-40B4-BE49-F238E27FC236}">
                <a16:creationId xmlns:a16="http://schemas.microsoft.com/office/drawing/2014/main" id="{D4818A1A-07E5-BFEE-1B90-92588617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3,1</a:t>
            </a:r>
          </a:p>
        </p:txBody>
      </p:sp>
      <p:sp>
        <p:nvSpPr>
          <p:cNvPr id="38951" name="Text Box 39">
            <a:extLst>
              <a:ext uri="{FF2B5EF4-FFF2-40B4-BE49-F238E27FC236}">
                <a16:creationId xmlns:a16="http://schemas.microsoft.com/office/drawing/2014/main" id="{DD1F1AC0-109F-164D-E2AE-45D73EDCA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54312" name="Text Box 40">
            <a:extLst>
              <a:ext uri="{FF2B5EF4-FFF2-40B4-BE49-F238E27FC236}">
                <a16:creationId xmlns:a16="http://schemas.microsoft.com/office/drawing/2014/main" id="{636E8414-E35F-58B6-2AA9-399D89C78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54313" name="Line 41">
            <a:extLst>
              <a:ext uri="{FF2B5EF4-FFF2-40B4-BE49-F238E27FC236}">
                <a16:creationId xmlns:a16="http://schemas.microsoft.com/office/drawing/2014/main" id="{D7753FD1-C0C5-0361-AAA7-7629FF21C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1722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54" name="Text Box 42">
            <a:extLst>
              <a:ext uri="{FF2B5EF4-FFF2-40B4-BE49-F238E27FC236}">
                <a16:creationId xmlns:a16="http://schemas.microsoft.com/office/drawing/2014/main" id="{328DCD02-55BD-E1B9-F740-A0A17DA26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8955" name="Text Box 43">
            <a:extLst>
              <a:ext uri="{FF2B5EF4-FFF2-40B4-BE49-F238E27FC236}">
                <a16:creationId xmlns:a16="http://schemas.microsoft.com/office/drawing/2014/main" id="{225548B4-8D3D-D15F-E98B-0EA7E73B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8956" name="Text Box 44">
            <a:extLst>
              <a:ext uri="{FF2B5EF4-FFF2-40B4-BE49-F238E27FC236}">
                <a16:creationId xmlns:a16="http://schemas.microsoft.com/office/drawing/2014/main" id="{F5A79263-F3F1-E9DF-D695-CB7C86B9E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702A43-37E5-FCF0-AB31-0F8BB66FA14D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39939" name="Oval 3">
            <a:extLst>
              <a:ext uri="{FF2B5EF4-FFF2-40B4-BE49-F238E27FC236}">
                <a16:creationId xmlns:a16="http://schemas.microsoft.com/office/drawing/2014/main" id="{C35EBCA9-0C03-FAB2-6447-8F12105E9D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39940" name="AutoShape 4">
            <a:extLst>
              <a:ext uri="{FF2B5EF4-FFF2-40B4-BE49-F238E27FC236}">
                <a16:creationId xmlns:a16="http://schemas.microsoft.com/office/drawing/2014/main" id="{227FA913-31BA-E7A4-7CFB-6BB67353570B}"/>
              </a:ext>
            </a:extLst>
          </p:cNvPr>
          <p:cNvCxnSpPr>
            <a:cxnSpLocks noChangeShapeType="1"/>
            <a:stCxn id="39950" idx="7"/>
            <a:endCxn id="39949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1" name="AutoShape 5">
            <a:extLst>
              <a:ext uri="{FF2B5EF4-FFF2-40B4-BE49-F238E27FC236}">
                <a16:creationId xmlns:a16="http://schemas.microsoft.com/office/drawing/2014/main" id="{A905DCB4-0FCF-E6EB-CCF6-08F1D77E1F24}"/>
              </a:ext>
            </a:extLst>
          </p:cNvPr>
          <p:cNvCxnSpPr>
            <a:cxnSpLocks noChangeShapeType="1"/>
            <a:stCxn id="39950" idx="5"/>
            <a:endCxn id="39951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AutoShape 6">
            <a:extLst>
              <a:ext uri="{FF2B5EF4-FFF2-40B4-BE49-F238E27FC236}">
                <a16:creationId xmlns:a16="http://schemas.microsoft.com/office/drawing/2014/main" id="{FD9A57BA-198B-8805-9133-D3D900F66C63}"/>
              </a:ext>
            </a:extLst>
          </p:cNvPr>
          <p:cNvCxnSpPr>
            <a:cxnSpLocks noChangeShapeType="1"/>
            <a:endCxn id="39948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3" name="AutoShape 7">
            <a:extLst>
              <a:ext uri="{FF2B5EF4-FFF2-40B4-BE49-F238E27FC236}">
                <a16:creationId xmlns:a16="http://schemas.microsoft.com/office/drawing/2014/main" id="{B5DB21FA-9FB3-029C-4F98-E9C3569C7492}"/>
              </a:ext>
            </a:extLst>
          </p:cNvPr>
          <p:cNvCxnSpPr>
            <a:cxnSpLocks noChangeShapeType="1"/>
            <a:stCxn id="39949" idx="4"/>
            <a:endCxn id="39939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AutoShape 8">
            <a:extLst>
              <a:ext uri="{FF2B5EF4-FFF2-40B4-BE49-F238E27FC236}">
                <a16:creationId xmlns:a16="http://schemas.microsoft.com/office/drawing/2014/main" id="{856459CA-927E-3B96-3794-5585A2C0826B}"/>
              </a:ext>
            </a:extLst>
          </p:cNvPr>
          <p:cNvCxnSpPr>
            <a:cxnSpLocks noChangeShapeType="1"/>
            <a:stCxn id="39949" idx="6"/>
            <a:endCxn id="39948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Text Box 9">
            <a:extLst>
              <a:ext uri="{FF2B5EF4-FFF2-40B4-BE49-F238E27FC236}">
                <a16:creationId xmlns:a16="http://schemas.microsoft.com/office/drawing/2014/main" id="{D5C7BF96-5C2D-57BB-F092-FF0C07A3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1E55837F-3A5A-3C76-0321-B3A0DD9C9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,1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AC7A8335-E0EE-00AE-15E3-DFB568B3D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9948" name="Oval 12">
            <a:extLst>
              <a:ext uri="{FF2B5EF4-FFF2-40B4-BE49-F238E27FC236}">
                <a16:creationId xmlns:a16="http://schemas.microsoft.com/office/drawing/2014/main" id="{3C8C72F6-029D-B2EE-E660-2F308FE78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39949" name="Oval 13">
            <a:extLst>
              <a:ext uri="{FF2B5EF4-FFF2-40B4-BE49-F238E27FC236}">
                <a16:creationId xmlns:a16="http://schemas.microsoft.com/office/drawing/2014/main" id="{CAE557B0-C815-6D9A-FFA7-779F1E5445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9950" name="Oval 14">
            <a:extLst>
              <a:ext uri="{FF2B5EF4-FFF2-40B4-BE49-F238E27FC236}">
                <a16:creationId xmlns:a16="http://schemas.microsoft.com/office/drawing/2014/main" id="{EADBE230-5F59-4733-82AE-B288970CC5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39951" name="Oval 15">
            <a:extLst>
              <a:ext uri="{FF2B5EF4-FFF2-40B4-BE49-F238E27FC236}">
                <a16:creationId xmlns:a16="http://schemas.microsoft.com/office/drawing/2014/main" id="{D3900497-E1B7-3289-00E4-8DC7E9255F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9952" name="Oval 16">
            <a:extLst>
              <a:ext uri="{FF2B5EF4-FFF2-40B4-BE49-F238E27FC236}">
                <a16:creationId xmlns:a16="http://schemas.microsoft.com/office/drawing/2014/main" id="{CEFDAAE2-844E-8002-7711-644B85F28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65F5769A-41F6-89A5-B590-2A9806468F32}"/>
              </a:ext>
            </a:extLst>
          </p:cNvPr>
          <p:cNvCxnSpPr>
            <a:cxnSpLocks noChangeShapeType="1"/>
            <a:stCxn id="39951" idx="7"/>
            <a:endCxn id="39949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22D9CF56-3752-13D0-DE0E-01FAD1D0C3C2}"/>
              </a:ext>
            </a:extLst>
          </p:cNvPr>
          <p:cNvCxnSpPr>
            <a:cxnSpLocks noChangeShapeType="1"/>
            <a:stCxn id="39939" idx="6"/>
            <a:endCxn id="39952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5" name="Text Box 19">
            <a:extLst>
              <a:ext uri="{FF2B5EF4-FFF2-40B4-BE49-F238E27FC236}">
                <a16:creationId xmlns:a16="http://schemas.microsoft.com/office/drawing/2014/main" id="{E3E1DF22-F39D-45F7-8F23-81742757F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39956" name="Oval 20">
            <a:extLst>
              <a:ext uri="{FF2B5EF4-FFF2-40B4-BE49-F238E27FC236}">
                <a16:creationId xmlns:a16="http://schemas.microsoft.com/office/drawing/2014/main" id="{4C1A87A6-2F2F-C428-5A73-8825D2840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3</a:t>
            </a:r>
          </a:p>
        </p:txBody>
      </p:sp>
      <p:cxnSp>
        <p:nvCxnSpPr>
          <p:cNvPr id="39957" name="AutoShape 21">
            <a:extLst>
              <a:ext uri="{FF2B5EF4-FFF2-40B4-BE49-F238E27FC236}">
                <a16:creationId xmlns:a16="http://schemas.microsoft.com/office/drawing/2014/main" id="{797BBBB8-7F2E-5151-27F7-9DF1598AC557}"/>
              </a:ext>
            </a:extLst>
          </p:cNvPr>
          <p:cNvCxnSpPr>
            <a:cxnSpLocks noChangeShapeType="1"/>
            <a:stCxn id="39969" idx="7"/>
            <a:endCxn id="39968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>
            <a:extLst>
              <a:ext uri="{FF2B5EF4-FFF2-40B4-BE49-F238E27FC236}">
                <a16:creationId xmlns:a16="http://schemas.microsoft.com/office/drawing/2014/main" id="{5E2B797B-4EBF-20A6-DAD8-237BD6B11597}"/>
              </a:ext>
            </a:extLst>
          </p:cNvPr>
          <p:cNvCxnSpPr>
            <a:cxnSpLocks noChangeShapeType="1"/>
            <a:stCxn id="39969" idx="5"/>
            <a:endCxn id="39970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>
            <a:extLst>
              <a:ext uri="{FF2B5EF4-FFF2-40B4-BE49-F238E27FC236}">
                <a16:creationId xmlns:a16="http://schemas.microsoft.com/office/drawing/2014/main" id="{E3AE499E-1860-47F2-F610-6CCB76AC4CEF}"/>
              </a:ext>
            </a:extLst>
          </p:cNvPr>
          <p:cNvCxnSpPr>
            <a:cxnSpLocks noChangeShapeType="1"/>
            <a:endCxn id="39967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>
            <a:extLst>
              <a:ext uri="{FF2B5EF4-FFF2-40B4-BE49-F238E27FC236}">
                <a16:creationId xmlns:a16="http://schemas.microsoft.com/office/drawing/2014/main" id="{36B9E1D7-F121-49CF-248B-7C5E90B95410}"/>
              </a:ext>
            </a:extLst>
          </p:cNvPr>
          <p:cNvCxnSpPr>
            <a:cxnSpLocks noChangeShapeType="1"/>
            <a:stCxn id="39968" idx="4"/>
            <a:endCxn id="39956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25">
            <a:extLst>
              <a:ext uri="{FF2B5EF4-FFF2-40B4-BE49-F238E27FC236}">
                <a16:creationId xmlns:a16="http://schemas.microsoft.com/office/drawing/2014/main" id="{3DE8A459-7A5A-D8F7-20A0-EC14D47C8AAF}"/>
              </a:ext>
            </a:extLst>
          </p:cNvPr>
          <p:cNvCxnSpPr>
            <a:cxnSpLocks noChangeShapeType="1"/>
            <a:stCxn id="39968" idx="6"/>
            <a:endCxn id="39967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2" name="Text Box 26">
            <a:extLst>
              <a:ext uri="{FF2B5EF4-FFF2-40B4-BE49-F238E27FC236}">
                <a16:creationId xmlns:a16="http://schemas.microsoft.com/office/drawing/2014/main" id="{8B56323D-1AEF-5DFA-BCEF-5D04A62D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D62C543C-FBF8-942A-54EF-704FF42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39964" name="Text Box 28">
            <a:extLst>
              <a:ext uri="{FF2B5EF4-FFF2-40B4-BE49-F238E27FC236}">
                <a16:creationId xmlns:a16="http://schemas.microsoft.com/office/drawing/2014/main" id="{85A80888-E22C-ED66-24C5-D9D835C5E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9965" name="Text Box 29">
            <a:extLst>
              <a:ext uri="{FF2B5EF4-FFF2-40B4-BE49-F238E27FC236}">
                <a16:creationId xmlns:a16="http://schemas.microsoft.com/office/drawing/2014/main" id="{208C3697-4D8A-FA0E-BC8D-06284908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9966" name="Text Box 30">
            <a:extLst>
              <a:ext uri="{FF2B5EF4-FFF2-40B4-BE49-F238E27FC236}">
                <a16:creationId xmlns:a16="http://schemas.microsoft.com/office/drawing/2014/main" id="{70CBB81F-523F-1BEC-1561-57BEC658A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39967" name="Oval 31">
            <a:extLst>
              <a:ext uri="{FF2B5EF4-FFF2-40B4-BE49-F238E27FC236}">
                <a16:creationId xmlns:a16="http://schemas.microsoft.com/office/drawing/2014/main" id="{46A9031A-7960-FD8B-E30C-A75E31D1F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39968" name="Oval 32">
            <a:extLst>
              <a:ext uri="{FF2B5EF4-FFF2-40B4-BE49-F238E27FC236}">
                <a16:creationId xmlns:a16="http://schemas.microsoft.com/office/drawing/2014/main" id="{57105FCD-8CC6-B795-C818-AEC7B84E49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9969" name="Oval 33">
            <a:extLst>
              <a:ext uri="{FF2B5EF4-FFF2-40B4-BE49-F238E27FC236}">
                <a16:creationId xmlns:a16="http://schemas.microsoft.com/office/drawing/2014/main" id="{EF1D7337-2F97-8736-9E90-78344002A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39970" name="Oval 34">
            <a:extLst>
              <a:ext uri="{FF2B5EF4-FFF2-40B4-BE49-F238E27FC236}">
                <a16:creationId xmlns:a16="http://schemas.microsoft.com/office/drawing/2014/main" id="{7F39DCAB-B8C3-BC29-4191-C5156B985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39971" name="Oval 35">
            <a:extLst>
              <a:ext uri="{FF2B5EF4-FFF2-40B4-BE49-F238E27FC236}">
                <a16:creationId xmlns:a16="http://schemas.microsoft.com/office/drawing/2014/main" id="{0442EFB5-73DC-D56E-1F18-C54D9BBB88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cxnSp>
        <p:nvCxnSpPr>
          <p:cNvPr id="39972" name="AutoShape 36">
            <a:extLst>
              <a:ext uri="{FF2B5EF4-FFF2-40B4-BE49-F238E27FC236}">
                <a16:creationId xmlns:a16="http://schemas.microsoft.com/office/drawing/2014/main" id="{0BB121F6-DDAB-F289-4B9E-629015D2AA97}"/>
              </a:ext>
            </a:extLst>
          </p:cNvPr>
          <p:cNvCxnSpPr>
            <a:cxnSpLocks noChangeShapeType="1"/>
            <a:stCxn id="39970" idx="7"/>
            <a:endCxn id="39968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37">
            <a:extLst>
              <a:ext uri="{FF2B5EF4-FFF2-40B4-BE49-F238E27FC236}">
                <a16:creationId xmlns:a16="http://schemas.microsoft.com/office/drawing/2014/main" id="{D1E40F9E-2DC6-B664-C13E-00DA63376261}"/>
              </a:ext>
            </a:extLst>
          </p:cNvPr>
          <p:cNvCxnSpPr>
            <a:cxnSpLocks noChangeShapeType="1"/>
            <a:stCxn id="39956" idx="6"/>
            <a:endCxn id="39971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74" name="Text Box 38">
            <a:extLst>
              <a:ext uri="{FF2B5EF4-FFF2-40B4-BE49-F238E27FC236}">
                <a16:creationId xmlns:a16="http://schemas.microsoft.com/office/drawing/2014/main" id="{85051369-A7AF-FE24-A137-0885B0C24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39975" name="Text Box 39">
            <a:extLst>
              <a:ext uri="{FF2B5EF4-FFF2-40B4-BE49-F238E27FC236}">
                <a16:creationId xmlns:a16="http://schemas.microsoft.com/office/drawing/2014/main" id="{93705514-F8DF-5683-351A-B4ABFE9CD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55336" name="Text Box 40">
            <a:extLst>
              <a:ext uri="{FF2B5EF4-FFF2-40B4-BE49-F238E27FC236}">
                <a16:creationId xmlns:a16="http://schemas.microsoft.com/office/drawing/2014/main" id="{4B47D06D-BB5F-4D86-43B1-FEC145E3E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9436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55337" name="Line 41">
            <a:extLst>
              <a:ext uri="{FF2B5EF4-FFF2-40B4-BE49-F238E27FC236}">
                <a16:creationId xmlns:a16="http://schemas.microsoft.com/office/drawing/2014/main" id="{391856DC-1F2D-8C33-D743-93F5FDFDEF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6172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78" name="Text Box 42">
            <a:extLst>
              <a:ext uri="{FF2B5EF4-FFF2-40B4-BE49-F238E27FC236}">
                <a16:creationId xmlns:a16="http://schemas.microsoft.com/office/drawing/2014/main" id="{5DFB973D-ACDC-4DD0-1197-3039DE374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9979" name="Text Box 43">
            <a:extLst>
              <a:ext uri="{FF2B5EF4-FFF2-40B4-BE49-F238E27FC236}">
                <a16:creationId xmlns:a16="http://schemas.microsoft.com/office/drawing/2014/main" id="{38DD1381-F7F0-9872-C3B7-A60EFA72D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39980" name="Text Box 44">
            <a:extLst>
              <a:ext uri="{FF2B5EF4-FFF2-40B4-BE49-F238E27FC236}">
                <a16:creationId xmlns:a16="http://schemas.microsoft.com/office/drawing/2014/main" id="{E251977C-5AA8-C4C1-4F53-BA1029BF8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47FFECB-A710-9E16-F517-52EBBDFBCF65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40963" name="Oval 3">
            <a:extLst>
              <a:ext uri="{FF2B5EF4-FFF2-40B4-BE49-F238E27FC236}">
                <a16:creationId xmlns:a16="http://schemas.microsoft.com/office/drawing/2014/main" id="{F7B8C662-E728-27CD-D2F8-F9189661C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40964" name="AutoShape 4">
            <a:extLst>
              <a:ext uri="{FF2B5EF4-FFF2-40B4-BE49-F238E27FC236}">
                <a16:creationId xmlns:a16="http://schemas.microsoft.com/office/drawing/2014/main" id="{B1C8FB4A-DB61-A3C0-C0EE-E527E125D694}"/>
              </a:ext>
            </a:extLst>
          </p:cNvPr>
          <p:cNvCxnSpPr>
            <a:cxnSpLocks noChangeShapeType="1"/>
            <a:stCxn id="40974" idx="7"/>
            <a:endCxn id="40973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5" name="AutoShape 5">
            <a:extLst>
              <a:ext uri="{FF2B5EF4-FFF2-40B4-BE49-F238E27FC236}">
                <a16:creationId xmlns:a16="http://schemas.microsoft.com/office/drawing/2014/main" id="{4F6D95A2-B661-712D-4404-94497A1AAD76}"/>
              </a:ext>
            </a:extLst>
          </p:cNvPr>
          <p:cNvCxnSpPr>
            <a:cxnSpLocks noChangeShapeType="1"/>
            <a:stCxn id="40974" idx="5"/>
            <a:endCxn id="40975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6" name="AutoShape 6">
            <a:extLst>
              <a:ext uri="{FF2B5EF4-FFF2-40B4-BE49-F238E27FC236}">
                <a16:creationId xmlns:a16="http://schemas.microsoft.com/office/drawing/2014/main" id="{3AAACB7F-CA09-252F-E14E-BFA5A83B19C1}"/>
              </a:ext>
            </a:extLst>
          </p:cNvPr>
          <p:cNvCxnSpPr>
            <a:cxnSpLocks noChangeShapeType="1"/>
            <a:endCxn id="40972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AutoShape 7">
            <a:extLst>
              <a:ext uri="{FF2B5EF4-FFF2-40B4-BE49-F238E27FC236}">
                <a16:creationId xmlns:a16="http://schemas.microsoft.com/office/drawing/2014/main" id="{505BF62A-D4AE-FC85-3147-1570066FD995}"/>
              </a:ext>
            </a:extLst>
          </p:cNvPr>
          <p:cNvCxnSpPr>
            <a:cxnSpLocks noChangeShapeType="1"/>
            <a:stCxn id="40973" idx="4"/>
            <a:endCxn id="40963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AutoShape 8">
            <a:extLst>
              <a:ext uri="{FF2B5EF4-FFF2-40B4-BE49-F238E27FC236}">
                <a16:creationId xmlns:a16="http://schemas.microsoft.com/office/drawing/2014/main" id="{B29A055B-7D96-F7C1-E638-501DFE106DCC}"/>
              </a:ext>
            </a:extLst>
          </p:cNvPr>
          <p:cNvCxnSpPr>
            <a:cxnSpLocks noChangeShapeType="1"/>
            <a:stCxn id="40973" idx="6"/>
            <a:endCxn id="40972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Text Box 9">
            <a:extLst>
              <a:ext uri="{FF2B5EF4-FFF2-40B4-BE49-F238E27FC236}">
                <a16:creationId xmlns:a16="http://schemas.microsoft.com/office/drawing/2014/main" id="{4095BAB6-B243-DA09-B1EF-6EC7638B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7215FD48-60FD-D237-6057-DD2EBE77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,1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4EBA17B5-22A0-E4EF-9706-CCCA016C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0972" name="Oval 12">
            <a:extLst>
              <a:ext uri="{FF2B5EF4-FFF2-40B4-BE49-F238E27FC236}">
                <a16:creationId xmlns:a16="http://schemas.microsoft.com/office/drawing/2014/main" id="{27CA8F4E-79CC-C2B1-8828-6C6D08CB3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40973" name="Oval 13">
            <a:extLst>
              <a:ext uri="{FF2B5EF4-FFF2-40B4-BE49-F238E27FC236}">
                <a16:creationId xmlns:a16="http://schemas.microsoft.com/office/drawing/2014/main" id="{435F295D-16CC-9D99-CD5E-731DC170B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0974" name="Oval 14">
            <a:extLst>
              <a:ext uri="{FF2B5EF4-FFF2-40B4-BE49-F238E27FC236}">
                <a16:creationId xmlns:a16="http://schemas.microsoft.com/office/drawing/2014/main" id="{41CE2B43-0C63-A22D-BEEC-A45B49FC8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40975" name="Oval 15">
            <a:extLst>
              <a:ext uri="{FF2B5EF4-FFF2-40B4-BE49-F238E27FC236}">
                <a16:creationId xmlns:a16="http://schemas.microsoft.com/office/drawing/2014/main" id="{66A64172-9C3B-1F41-C9E6-DEF9604DF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0976" name="Oval 16">
            <a:extLst>
              <a:ext uri="{FF2B5EF4-FFF2-40B4-BE49-F238E27FC236}">
                <a16:creationId xmlns:a16="http://schemas.microsoft.com/office/drawing/2014/main" id="{06AE3B7C-B4D8-9FAB-B1CA-9EF31249F9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40977" name="AutoShape 17">
            <a:extLst>
              <a:ext uri="{FF2B5EF4-FFF2-40B4-BE49-F238E27FC236}">
                <a16:creationId xmlns:a16="http://schemas.microsoft.com/office/drawing/2014/main" id="{BCF2F28A-FE09-7F65-F1AB-FEF5C5483C8F}"/>
              </a:ext>
            </a:extLst>
          </p:cNvPr>
          <p:cNvCxnSpPr>
            <a:cxnSpLocks noChangeShapeType="1"/>
            <a:stCxn id="40975" idx="7"/>
            <a:endCxn id="40973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>
            <a:extLst>
              <a:ext uri="{FF2B5EF4-FFF2-40B4-BE49-F238E27FC236}">
                <a16:creationId xmlns:a16="http://schemas.microsoft.com/office/drawing/2014/main" id="{CA65BE04-C97F-D3EB-E18D-FEDFDD976788}"/>
              </a:ext>
            </a:extLst>
          </p:cNvPr>
          <p:cNvCxnSpPr>
            <a:cxnSpLocks noChangeShapeType="1"/>
            <a:stCxn id="40963" idx="6"/>
            <a:endCxn id="40976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Text Box 19">
            <a:extLst>
              <a:ext uri="{FF2B5EF4-FFF2-40B4-BE49-F238E27FC236}">
                <a16:creationId xmlns:a16="http://schemas.microsoft.com/office/drawing/2014/main" id="{0C823515-E380-927B-8866-F51041628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0980" name="Oval 20">
            <a:extLst>
              <a:ext uri="{FF2B5EF4-FFF2-40B4-BE49-F238E27FC236}">
                <a16:creationId xmlns:a16="http://schemas.microsoft.com/office/drawing/2014/main" id="{0B4EC386-DB36-F79A-6838-097683B53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3</a:t>
            </a:r>
          </a:p>
        </p:txBody>
      </p:sp>
      <p:cxnSp>
        <p:nvCxnSpPr>
          <p:cNvPr id="40981" name="AutoShape 21">
            <a:extLst>
              <a:ext uri="{FF2B5EF4-FFF2-40B4-BE49-F238E27FC236}">
                <a16:creationId xmlns:a16="http://schemas.microsoft.com/office/drawing/2014/main" id="{D6871380-70EF-F1FB-B775-D3DE1DEDE43D}"/>
              </a:ext>
            </a:extLst>
          </p:cNvPr>
          <p:cNvCxnSpPr>
            <a:cxnSpLocks noChangeShapeType="1"/>
            <a:stCxn id="40993" idx="7"/>
            <a:endCxn id="40992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2" name="AutoShape 22">
            <a:extLst>
              <a:ext uri="{FF2B5EF4-FFF2-40B4-BE49-F238E27FC236}">
                <a16:creationId xmlns:a16="http://schemas.microsoft.com/office/drawing/2014/main" id="{E082E7E7-23C0-B13F-579B-A256CE0EAC14}"/>
              </a:ext>
            </a:extLst>
          </p:cNvPr>
          <p:cNvCxnSpPr>
            <a:cxnSpLocks noChangeShapeType="1"/>
            <a:stCxn id="40993" idx="5"/>
            <a:endCxn id="40994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3" name="AutoShape 23">
            <a:extLst>
              <a:ext uri="{FF2B5EF4-FFF2-40B4-BE49-F238E27FC236}">
                <a16:creationId xmlns:a16="http://schemas.microsoft.com/office/drawing/2014/main" id="{4F2A82AF-F9B9-C914-805F-6FA94D47CFE7}"/>
              </a:ext>
            </a:extLst>
          </p:cNvPr>
          <p:cNvCxnSpPr>
            <a:cxnSpLocks noChangeShapeType="1"/>
            <a:endCxn id="40991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4" name="AutoShape 24">
            <a:extLst>
              <a:ext uri="{FF2B5EF4-FFF2-40B4-BE49-F238E27FC236}">
                <a16:creationId xmlns:a16="http://schemas.microsoft.com/office/drawing/2014/main" id="{1EF7FAFD-C3A4-1BAC-FC09-19696B1E7189}"/>
              </a:ext>
            </a:extLst>
          </p:cNvPr>
          <p:cNvCxnSpPr>
            <a:cxnSpLocks noChangeShapeType="1"/>
            <a:stCxn id="40992" idx="4"/>
            <a:endCxn id="40980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5" name="AutoShape 25">
            <a:extLst>
              <a:ext uri="{FF2B5EF4-FFF2-40B4-BE49-F238E27FC236}">
                <a16:creationId xmlns:a16="http://schemas.microsoft.com/office/drawing/2014/main" id="{A5AAF739-B34B-1499-9CFB-C400B433D7A0}"/>
              </a:ext>
            </a:extLst>
          </p:cNvPr>
          <p:cNvCxnSpPr>
            <a:cxnSpLocks noChangeShapeType="1"/>
            <a:stCxn id="40992" idx="6"/>
            <a:endCxn id="40991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6" name="Text Box 26">
            <a:extLst>
              <a:ext uri="{FF2B5EF4-FFF2-40B4-BE49-F238E27FC236}">
                <a16:creationId xmlns:a16="http://schemas.microsoft.com/office/drawing/2014/main" id="{3944448B-C34E-EAB8-6685-170A1CE8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40987" name="Text Box 27">
            <a:extLst>
              <a:ext uri="{FF2B5EF4-FFF2-40B4-BE49-F238E27FC236}">
                <a16:creationId xmlns:a16="http://schemas.microsoft.com/office/drawing/2014/main" id="{D9BB1E95-B9AC-295D-448D-C5DD5D05B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9331A85A-8859-C055-B71D-6CAB76D2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48E5C83B-AAD5-BAA4-E369-BFDF92FC7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17B19E7E-75FD-FC8D-31C2-4BD3ADA0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0991" name="Oval 31">
            <a:extLst>
              <a:ext uri="{FF2B5EF4-FFF2-40B4-BE49-F238E27FC236}">
                <a16:creationId xmlns:a16="http://schemas.microsoft.com/office/drawing/2014/main" id="{418F340F-AD93-8A8C-3E70-FEBA40E478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0992" name="Oval 32">
            <a:extLst>
              <a:ext uri="{FF2B5EF4-FFF2-40B4-BE49-F238E27FC236}">
                <a16:creationId xmlns:a16="http://schemas.microsoft.com/office/drawing/2014/main" id="{EE8727A2-B657-7FD9-6DB2-6F5E6D17C9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0993" name="Oval 33">
            <a:extLst>
              <a:ext uri="{FF2B5EF4-FFF2-40B4-BE49-F238E27FC236}">
                <a16:creationId xmlns:a16="http://schemas.microsoft.com/office/drawing/2014/main" id="{63E424D9-818E-708C-DCB1-C88DCDBB3C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40994" name="Oval 34">
            <a:extLst>
              <a:ext uri="{FF2B5EF4-FFF2-40B4-BE49-F238E27FC236}">
                <a16:creationId xmlns:a16="http://schemas.microsoft.com/office/drawing/2014/main" id="{AEE5F16E-5332-0F85-0DDD-B2C2DD5C3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0995" name="Oval 35">
            <a:extLst>
              <a:ext uri="{FF2B5EF4-FFF2-40B4-BE49-F238E27FC236}">
                <a16:creationId xmlns:a16="http://schemas.microsoft.com/office/drawing/2014/main" id="{11A1AC03-EBE7-454E-19A3-30B66E45AA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cxnSp>
        <p:nvCxnSpPr>
          <p:cNvPr id="40996" name="AutoShape 36">
            <a:extLst>
              <a:ext uri="{FF2B5EF4-FFF2-40B4-BE49-F238E27FC236}">
                <a16:creationId xmlns:a16="http://schemas.microsoft.com/office/drawing/2014/main" id="{1E797CB2-E705-E69D-A83D-15A3580E47BB}"/>
              </a:ext>
            </a:extLst>
          </p:cNvPr>
          <p:cNvCxnSpPr>
            <a:cxnSpLocks noChangeShapeType="1"/>
            <a:stCxn id="40994" idx="7"/>
            <a:endCxn id="40992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7" name="AutoShape 37">
            <a:extLst>
              <a:ext uri="{FF2B5EF4-FFF2-40B4-BE49-F238E27FC236}">
                <a16:creationId xmlns:a16="http://schemas.microsoft.com/office/drawing/2014/main" id="{E29CD10B-5047-8924-10C6-33B6DC9B2FDD}"/>
              </a:ext>
            </a:extLst>
          </p:cNvPr>
          <p:cNvCxnSpPr>
            <a:cxnSpLocks noChangeShapeType="1"/>
            <a:stCxn id="40980" idx="6"/>
            <a:endCxn id="40995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8" name="Text Box 38">
            <a:extLst>
              <a:ext uri="{FF2B5EF4-FFF2-40B4-BE49-F238E27FC236}">
                <a16:creationId xmlns:a16="http://schemas.microsoft.com/office/drawing/2014/main" id="{4831A2F3-490D-C2E0-8499-9D64852CC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3,1</a:t>
            </a:r>
          </a:p>
        </p:txBody>
      </p:sp>
      <p:sp>
        <p:nvSpPr>
          <p:cNvPr id="40999" name="Text Box 39">
            <a:extLst>
              <a:ext uri="{FF2B5EF4-FFF2-40B4-BE49-F238E27FC236}">
                <a16:creationId xmlns:a16="http://schemas.microsoft.com/office/drawing/2014/main" id="{D65231C0-A3F4-1D6E-4B2E-8DD91B1D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56360" name="Text Box 40">
            <a:extLst>
              <a:ext uri="{FF2B5EF4-FFF2-40B4-BE49-F238E27FC236}">
                <a16:creationId xmlns:a16="http://schemas.microsoft.com/office/drawing/2014/main" id="{F816C9BC-FF6B-1DFB-E45B-9700A4BF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56361" name="Line 41">
            <a:extLst>
              <a:ext uri="{FF2B5EF4-FFF2-40B4-BE49-F238E27FC236}">
                <a16:creationId xmlns:a16="http://schemas.microsoft.com/office/drawing/2014/main" id="{0C1A5278-732D-4808-32F5-A664D60BD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1722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002" name="Text Box 42">
            <a:extLst>
              <a:ext uri="{FF2B5EF4-FFF2-40B4-BE49-F238E27FC236}">
                <a16:creationId xmlns:a16="http://schemas.microsoft.com/office/drawing/2014/main" id="{7C878ACE-1412-579E-C0B7-0DCAA13A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1003" name="Text Box 43">
            <a:extLst>
              <a:ext uri="{FF2B5EF4-FFF2-40B4-BE49-F238E27FC236}">
                <a16:creationId xmlns:a16="http://schemas.microsoft.com/office/drawing/2014/main" id="{B632E6A4-19A9-B06C-3047-FCD82B085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1004" name="Text Box 44">
            <a:extLst>
              <a:ext uri="{FF2B5EF4-FFF2-40B4-BE49-F238E27FC236}">
                <a16:creationId xmlns:a16="http://schemas.microsoft.com/office/drawing/2014/main" id="{5AC8C142-D2CD-5E3E-02EC-54F4164E8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A02424A-65FE-A5D9-DFE3-6C34C5560FB1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41987" name="Oval 3">
            <a:extLst>
              <a:ext uri="{FF2B5EF4-FFF2-40B4-BE49-F238E27FC236}">
                <a16:creationId xmlns:a16="http://schemas.microsoft.com/office/drawing/2014/main" id="{77FDFF95-3BF8-C282-833B-5B7AC922E5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41988" name="AutoShape 4">
            <a:extLst>
              <a:ext uri="{FF2B5EF4-FFF2-40B4-BE49-F238E27FC236}">
                <a16:creationId xmlns:a16="http://schemas.microsoft.com/office/drawing/2014/main" id="{CD4FD620-C478-56C2-C3DC-02C8BE6AE12E}"/>
              </a:ext>
            </a:extLst>
          </p:cNvPr>
          <p:cNvCxnSpPr>
            <a:cxnSpLocks noChangeShapeType="1"/>
            <a:stCxn id="41998" idx="7"/>
            <a:endCxn id="41997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9" name="AutoShape 5">
            <a:extLst>
              <a:ext uri="{FF2B5EF4-FFF2-40B4-BE49-F238E27FC236}">
                <a16:creationId xmlns:a16="http://schemas.microsoft.com/office/drawing/2014/main" id="{1E07319E-1E02-B335-07B7-1A933221F09C}"/>
              </a:ext>
            </a:extLst>
          </p:cNvPr>
          <p:cNvCxnSpPr>
            <a:cxnSpLocks noChangeShapeType="1"/>
            <a:stCxn id="41998" idx="5"/>
            <a:endCxn id="41999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AutoShape 6">
            <a:extLst>
              <a:ext uri="{FF2B5EF4-FFF2-40B4-BE49-F238E27FC236}">
                <a16:creationId xmlns:a16="http://schemas.microsoft.com/office/drawing/2014/main" id="{62A81F83-9CA1-FF7B-BC96-C34A4804FCC1}"/>
              </a:ext>
            </a:extLst>
          </p:cNvPr>
          <p:cNvCxnSpPr>
            <a:cxnSpLocks noChangeShapeType="1"/>
            <a:endCxn id="41996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AutoShape 7">
            <a:extLst>
              <a:ext uri="{FF2B5EF4-FFF2-40B4-BE49-F238E27FC236}">
                <a16:creationId xmlns:a16="http://schemas.microsoft.com/office/drawing/2014/main" id="{5BCAEC0C-7B37-6AB0-1A96-045327923EA2}"/>
              </a:ext>
            </a:extLst>
          </p:cNvPr>
          <p:cNvCxnSpPr>
            <a:cxnSpLocks noChangeShapeType="1"/>
            <a:stCxn id="41997" idx="4"/>
            <a:endCxn id="41987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AutoShape 8">
            <a:extLst>
              <a:ext uri="{FF2B5EF4-FFF2-40B4-BE49-F238E27FC236}">
                <a16:creationId xmlns:a16="http://schemas.microsoft.com/office/drawing/2014/main" id="{D87C9A46-0F5C-3A7C-22B0-2D136EFD549D}"/>
              </a:ext>
            </a:extLst>
          </p:cNvPr>
          <p:cNvCxnSpPr>
            <a:cxnSpLocks noChangeShapeType="1"/>
            <a:stCxn id="41997" idx="6"/>
            <a:endCxn id="41996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Text Box 9">
            <a:extLst>
              <a:ext uri="{FF2B5EF4-FFF2-40B4-BE49-F238E27FC236}">
                <a16:creationId xmlns:a16="http://schemas.microsoft.com/office/drawing/2014/main" id="{B25685B2-A423-CB03-C9D9-562CC5F79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D2F10203-2A36-14CE-1BA9-B81518E3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,1</a:t>
            </a: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86149E1A-5494-11E6-9160-B22046F84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1996" name="Oval 12">
            <a:extLst>
              <a:ext uri="{FF2B5EF4-FFF2-40B4-BE49-F238E27FC236}">
                <a16:creationId xmlns:a16="http://schemas.microsoft.com/office/drawing/2014/main" id="{92BDC882-BB9B-8C9F-C558-1C88F95D6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41997" name="Oval 13">
            <a:extLst>
              <a:ext uri="{FF2B5EF4-FFF2-40B4-BE49-F238E27FC236}">
                <a16:creationId xmlns:a16="http://schemas.microsoft.com/office/drawing/2014/main" id="{5D4380C4-B316-DD20-1569-E2B72E24FD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1998" name="Oval 14">
            <a:extLst>
              <a:ext uri="{FF2B5EF4-FFF2-40B4-BE49-F238E27FC236}">
                <a16:creationId xmlns:a16="http://schemas.microsoft.com/office/drawing/2014/main" id="{F844EE09-E0A7-6551-7A6F-F017ADD2A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41999" name="Oval 15">
            <a:extLst>
              <a:ext uri="{FF2B5EF4-FFF2-40B4-BE49-F238E27FC236}">
                <a16:creationId xmlns:a16="http://schemas.microsoft.com/office/drawing/2014/main" id="{6E15A7D5-2CEE-3979-51DA-B665C0BADF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2000" name="Oval 16">
            <a:extLst>
              <a:ext uri="{FF2B5EF4-FFF2-40B4-BE49-F238E27FC236}">
                <a16:creationId xmlns:a16="http://schemas.microsoft.com/office/drawing/2014/main" id="{8430D122-5219-C52A-30ED-2B50772D2C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42001" name="AutoShape 17">
            <a:extLst>
              <a:ext uri="{FF2B5EF4-FFF2-40B4-BE49-F238E27FC236}">
                <a16:creationId xmlns:a16="http://schemas.microsoft.com/office/drawing/2014/main" id="{5C7A7D68-30B4-0773-69B1-2AE124F15484}"/>
              </a:ext>
            </a:extLst>
          </p:cNvPr>
          <p:cNvCxnSpPr>
            <a:cxnSpLocks noChangeShapeType="1"/>
            <a:stCxn id="41999" idx="7"/>
            <a:endCxn id="41997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>
            <a:extLst>
              <a:ext uri="{FF2B5EF4-FFF2-40B4-BE49-F238E27FC236}">
                <a16:creationId xmlns:a16="http://schemas.microsoft.com/office/drawing/2014/main" id="{30C97D9B-9352-A27D-80E5-CD0E83DDFB08}"/>
              </a:ext>
            </a:extLst>
          </p:cNvPr>
          <p:cNvCxnSpPr>
            <a:cxnSpLocks noChangeShapeType="1"/>
            <a:stCxn id="41987" idx="6"/>
            <a:endCxn id="42000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Text Box 19">
            <a:extLst>
              <a:ext uri="{FF2B5EF4-FFF2-40B4-BE49-F238E27FC236}">
                <a16:creationId xmlns:a16="http://schemas.microsoft.com/office/drawing/2014/main" id="{4303D9EE-2328-C760-1642-B3B9AAF6F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2004" name="Oval 20">
            <a:extLst>
              <a:ext uri="{FF2B5EF4-FFF2-40B4-BE49-F238E27FC236}">
                <a16:creationId xmlns:a16="http://schemas.microsoft.com/office/drawing/2014/main" id="{9DAF31E6-BD35-8C0C-B7B7-00EB240306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5</a:t>
            </a:r>
          </a:p>
        </p:txBody>
      </p: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C1C28771-39AA-02DD-97EB-E5CFDD6F8926}"/>
              </a:ext>
            </a:extLst>
          </p:cNvPr>
          <p:cNvCxnSpPr>
            <a:cxnSpLocks noChangeShapeType="1"/>
            <a:stCxn id="42017" idx="7"/>
            <a:endCxn id="42016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>
            <a:extLst>
              <a:ext uri="{FF2B5EF4-FFF2-40B4-BE49-F238E27FC236}">
                <a16:creationId xmlns:a16="http://schemas.microsoft.com/office/drawing/2014/main" id="{EFA7EED7-5D96-2ED5-A38B-52C6D0F73338}"/>
              </a:ext>
            </a:extLst>
          </p:cNvPr>
          <p:cNvCxnSpPr>
            <a:cxnSpLocks noChangeShapeType="1"/>
            <a:stCxn id="42017" idx="5"/>
            <a:endCxn id="42018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3">
            <a:extLst>
              <a:ext uri="{FF2B5EF4-FFF2-40B4-BE49-F238E27FC236}">
                <a16:creationId xmlns:a16="http://schemas.microsoft.com/office/drawing/2014/main" id="{9CB801EE-4030-6E9B-8E4F-76952E8879C8}"/>
              </a:ext>
            </a:extLst>
          </p:cNvPr>
          <p:cNvCxnSpPr>
            <a:cxnSpLocks noChangeShapeType="1"/>
            <a:endCxn id="42015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24">
            <a:extLst>
              <a:ext uri="{FF2B5EF4-FFF2-40B4-BE49-F238E27FC236}">
                <a16:creationId xmlns:a16="http://schemas.microsoft.com/office/drawing/2014/main" id="{7AED88A9-6DCE-9C5E-8F49-31DBE4FB89A5}"/>
              </a:ext>
            </a:extLst>
          </p:cNvPr>
          <p:cNvCxnSpPr>
            <a:cxnSpLocks noChangeShapeType="1"/>
            <a:stCxn id="42016" idx="4"/>
            <a:endCxn id="42004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25">
            <a:extLst>
              <a:ext uri="{FF2B5EF4-FFF2-40B4-BE49-F238E27FC236}">
                <a16:creationId xmlns:a16="http://schemas.microsoft.com/office/drawing/2014/main" id="{53B6FB37-4F2A-0D60-4254-2717A8052346}"/>
              </a:ext>
            </a:extLst>
          </p:cNvPr>
          <p:cNvCxnSpPr>
            <a:cxnSpLocks noChangeShapeType="1"/>
            <a:stCxn id="42016" idx="6"/>
            <a:endCxn id="42015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0" name="Text Box 26">
            <a:extLst>
              <a:ext uri="{FF2B5EF4-FFF2-40B4-BE49-F238E27FC236}">
                <a16:creationId xmlns:a16="http://schemas.microsoft.com/office/drawing/2014/main" id="{65DC298B-9B23-0BBA-7923-BEA2C00E8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42011" name="Text Box 27">
            <a:extLst>
              <a:ext uri="{FF2B5EF4-FFF2-40B4-BE49-F238E27FC236}">
                <a16:creationId xmlns:a16="http://schemas.microsoft.com/office/drawing/2014/main" id="{E5D613B7-4DE7-CB35-6775-1E8AC5B86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42012" name="Text Box 28">
            <a:extLst>
              <a:ext uri="{FF2B5EF4-FFF2-40B4-BE49-F238E27FC236}">
                <a16:creationId xmlns:a16="http://schemas.microsoft.com/office/drawing/2014/main" id="{35B12468-3391-AC26-0E34-E2EE04E3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2013" name="Text Box 29">
            <a:extLst>
              <a:ext uri="{FF2B5EF4-FFF2-40B4-BE49-F238E27FC236}">
                <a16:creationId xmlns:a16="http://schemas.microsoft.com/office/drawing/2014/main" id="{BD5BC32F-9080-5176-BD68-061C494EC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2014" name="Text Box 30">
            <a:extLst>
              <a:ext uri="{FF2B5EF4-FFF2-40B4-BE49-F238E27FC236}">
                <a16:creationId xmlns:a16="http://schemas.microsoft.com/office/drawing/2014/main" id="{40929996-6599-85B0-787F-21B546CDB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2015" name="Oval 31">
            <a:extLst>
              <a:ext uri="{FF2B5EF4-FFF2-40B4-BE49-F238E27FC236}">
                <a16:creationId xmlns:a16="http://schemas.microsoft.com/office/drawing/2014/main" id="{1D82562B-6676-0286-7B56-6E6934FE08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2016" name="Oval 32">
            <a:extLst>
              <a:ext uri="{FF2B5EF4-FFF2-40B4-BE49-F238E27FC236}">
                <a16:creationId xmlns:a16="http://schemas.microsoft.com/office/drawing/2014/main" id="{208E5B0F-DEC1-8967-EEC5-665EC52BE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2017" name="Oval 33">
            <a:extLst>
              <a:ext uri="{FF2B5EF4-FFF2-40B4-BE49-F238E27FC236}">
                <a16:creationId xmlns:a16="http://schemas.microsoft.com/office/drawing/2014/main" id="{36CAC5A5-AA23-9C5E-89F8-1A3F68FFB4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42018" name="Oval 34">
            <a:extLst>
              <a:ext uri="{FF2B5EF4-FFF2-40B4-BE49-F238E27FC236}">
                <a16:creationId xmlns:a16="http://schemas.microsoft.com/office/drawing/2014/main" id="{8557EC04-5D4A-A7D1-A1DD-94BAD7D68D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2019" name="Oval 35">
            <a:extLst>
              <a:ext uri="{FF2B5EF4-FFF2-40B4-BE49-F238E27FC236}">
                <a16:creationId xmlns:a16="http://schemas.microsoft.com/office/drawing/2014/main" id="{F41E74A8-E4BD-4948-6D84-72BB53D97F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4</a:t>
            </a:r>
          </a:p>
        </p:txBody>
      </p:sp>
      <p:cxnSp>
        <p:nvCxnSpPr>
          <p:cNvPr id="42020" name="AutoShape 36">
            <a:extLst>
              <a:ext uri="{FF2B5EF4-FFF2-40B4-BE49-F238E27FC236}">
                <a16:creationId xmlns:a16="http://schemas.microsoft.com/office/drawing/2014/main" id="{FB6596B2-4288-295A-EFA9-8378F7666A9C}"/>
              </a:ext>
            </a:extLst>
          </p:cNvPr>
          <p:cNvCxnSpPr>
            <a:cxnSpLocks noChangeShapeType="1"/>
            <a:stCxn id="42018" idx="7"/>
            <a:endCxn id="42016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1" name="AutoShape 37">
            <a:extLst>
              <a:ext uri="{FF2B5EF4-FFF2-40B4-BE49-F238E27FC236}">
                <a16:creationId xmlns:a16="http://schemas.microsoft.com/office/drawing/2014/main" id="{4E92439A-63F2-64CF-EC2E-EFF4BB4F44E8}"/>
              </a:ext>
            </a:extLst>
          </p:cNvPr>
          <p:cNvCxnSpPr>
            <a:cxnSpLocks noChangeShapeType="1"/>
            <a:stCxn id="42004" idx="6"/>
            <a:endCxn id="42019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2" name="Text Box 38">
            <a:extLst>
              <a:ext uri="{FF2B5EF4-FFF2-40B4-BE49-F238E27FC236}">
                <a16:creationId xmlns:a16="http://schemas.microsoft.com/office/drawing/2014/main" id="{A03479F1-632F-A59F-AB4E-7C605E8D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42023" name="Text Box 39">
            <a:extLst>
              <a:ext uri="{FF2B5EF4-FFF2-40B4-BE49-F238E27FC236}">
                <a16:creationId xmlns:a16="http://schemas.microsoft.com/office/drawing/2014/main" id="{C48CD33B-0AA0-4F0C-A689-55E11A560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57384" name="Text Box 40">
            <a:extLst>
              <a:ext uri="{FF2B5EF4-FFF2-40B4-BE49-F238E27FC236}">
                <a16:creationId xmlns:a16="http://schemas.microsoft.com/office/drawing/2014/main" id="{B7E5CF2E-4136-AF7D-316A-BA3C90C0E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9436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57385" name="Line 41">
            <a:extLst>
              <a:ext uri="{FF2B5EF4-FFF2-40B4-BE49-F238E27FC236}">
                <a16:creationId xmlns:a16="http://schemas.microsoft.com/office/drawing/2014/main" id="{751EE318-E682-60C8-8C6D-6CD13B658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6172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A0906DDE-B913-D541-DEF3-50D6B26DD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2027" name="Text Box 43">
            <a:extLst>
              <a:ext uri="{FF2B5EF4-FFF2-40B4-BE49-F238E27FC236}">
                <a16:creationId xmlns:a16="http://schemas.microsoft.com/office/drawing/2014/main" id="{708CD3D8-4175-9A50-A7D2-F5FB33EFB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A4A5B780-76F0-3661-1C51-F89E2DC0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FB9EB34-7EFC-A5F6-C7DB-0B523BBB324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43011" name="Oval 3">
            <a:extLst>
              <a:ext uri="{FF2B5EF4-FFF2-40B4-BE49-F238E27FC236}">
                <a16:creationId xmlns:a16="http://schemas.microsoft.com/office/drawing/2014/main" id="{E6A4AEDA-847F-AC6C-81E8-24601E83ED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43012" name="AutoShape 4">
            <a:extLst>
              <a:ext uri="{FF2B5EF4-FFF2-40B4-BE49-F238E27FC236}">
                <a16:creationId xmlns:a16="http://schemas.microsoft.com/office/drawing/2014/main" id="{0E6878A0-0C95-7683-EBA8-FA4A51B9596D}"/>
              </a:ext>
            </a:extLst>
          </p:cNvPr>
          <p:cNvCxnSpPr>
            <a:cxnSpLocks noChangeShapeType="1"/>
            <a:stCxn id="43022" idx="7"/>
            <a:endCxn id="43021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3" name="AutoShape 5">
            <a:extLst>
              <a:ext uri="{FF2B5EF4-FFF2-40B4-BE49-F238E27FC236}">
                <a16:creationId xmlns:a16="http://schemas.microsoft.com/office/drawing/2014/main" id="{0908A0CB-B0AF-2AB7-DB2A-27D8C11D5E41}"/>
              </a:ext>
            </a:extLst>
          </p:cNvPr>
          <p:cNvCxnSpPr>
            <a:cxnSpLocks noChangeShapeType="1"/>
            <a:stCxn id="43022" idx="5"/>
            <a:endCxn id="43023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4" name="AutoShape 6">
            <a:extLst>
              <a:ext uri="{FF2B5EF4-FFF2-40B4-BE49-F238E27FC236}">
                <a16:creationId xmlns:a16="http://schemas.microsoft.com/office/drawing/2014/main" id="{19A8B4F2-5D71-108C-F7F3-E7B246F2CA93}"/>
              </a:ext>
            </a:extLst>
          </p:cNvPr>
          <p:cNvCxnSpPr>
            <a:cxnSpLocks noChangeShapeType="1"/>
            <a:endCxn id="43020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5" name="AutoShape 7">
            <a:extLst>
              <a:ext uri="{FF2B5EF4-FFF2-40B4-BE49-F238E27FC236}">
                <a16:creationId xmlns:a16="http://schemas.microsoft.com/office/drawing/2014/main" id="{C502914C-815A-0005-98EB-7C62BFC7A142}"/>
              </a:ext>
            </a:extLst>
          </p:cNvPr>
          <p:cNvCxnSpPr>
            <a:cxnSpLocks noChangeShapeType="1"/>
            <a:stCxn id="43021" idx="4"/>
            <a:endCxn id="43011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AutoShape 8">
            <a:extLst>
              <a:ext uri="{FF2B5EF4-FFF2-40B4-BE49-F238E27FC236}">
                <a16:creationId xmlns:a16="http://schemas.microsoft.com/office/drawing/2014/main" id="{77647E0F-AE7D-F638-6F7E-D828C7ADA964}"/>
              </a:ext>
            </a:extLst>
          </p:cNvPr>
          <p:cNvCxnSpPr>
            <a:cxnSpLocks noChangeShapeType="1"/>
            <a:stCxn id="43021" idx="6"/>
            <a:endCxn id="43020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7" name="Text Box 9">
            <a:extLst>
              <a:ext uri="{FF2B5EF4-FFF2-40B4-BE49-F238E27FC236}">
                <a16:creationId xmlns:a16="http://schemas.microsoft.com/office/drawing/2014/main" id="{D4FC1A7D-61A4-5526-6B34-EA2765749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55EA15BE-6FCA-6180-393C-5426C9A5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73590080-55E3-D787-BB60-91767392D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3020" name="Oval 12">
            <a:extLst>
              <a:ext uri="{FF2B5EF4-FFF2-40B4-BE49-F238E27FC236}">
                <a16:creationId xmlns:a16="http://schemas.microsoft.com/office/drawing/2014/main" id="{6BDAE2C0-D604-39E9-E1E5-A0EF4FD349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43021" name="Oval 13">
            <a:extLst>
              <a:ext uri="{FF2B5EF4-FFF2-40B4-BE49-F238E27FC236}">
                <a16:creationId xmlns:a16="http://schemas.microsoft.com/office/drawing/2014/main" id="{76C7F7A5-977D-1B0B-22D4-6892C609A8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3022" name="Oval 14">
            <a:extLst>
              <a:ext uri="{FF2B5EF4-FFF2-40B4-BE49-F238E27FC236}">
                <a16:creationId xmlns:a16="http://schemas.microsoft.com/office/drawing/2014/main" id="{BB9A1D82-4555-803C-063C-C37D9EA48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43023" name="Oval 15">
            <a:extLst>
              <a:ext uri="{FF2B5EF4-FFF2-40B4-BE49-F238E27FC236}">
                <a16:creationId xmlns:a16="http://schemas.microsoft.com/office/drawing/2014/main" id="{0D3B9FC0-170C-CB62-708B-71C020233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3024" name="Oval 16">
            <a:extLst>
              <a:ext uri="{FF2B5EF4-FFF2-40B4-BE49-F238E27FC236}">
                <a16:creationId xmlns:a16="http://schemas.microsoft.com/office/drawing/2014/main" id="{51A57FA4-4396-3C3F-2A4D-8CD3F146C0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43025" name="AutoShape 17">
            <a:extLst>
              <a:ext uri="{FF2B5EF4-FFF2-40B4-BE49-F238E27FC236}">
                <a16:creationId xmlns:a16="http://schemas.microsoft.com/office/drawing/2014/main" id="{A7E33D1F-7763-116C-4DB8-07A2BA0440B7}"/>
              </a:ext>
            </a:extLst>
          </p:cNvPr>
          <p:cNvCxnSpPr>
            <a:cxnSpLocks noChangeShapeType="1"/>
            <a:stCxn id="43023" idx="7"/>
            <a:endCxn id="43021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>
            <a:extLst>
              <a:ext uri="{FF2B5EF4-FFF2-40B4-BE49-F238E27FC236}">
                <a16:creationId xmlns:a16="http://schemas.microsoft.com/office/drawing/2014/main" id="{9252E3B1-B514-3A5F-7C3A-60B8D63CBB0F}"/>
              </a:ext>
            </a:extLst>
          </p:cNvPr>
          <p:cNvCxnSpPr>
            <a:cxnSpLocks noChangeShapeType="1"/>
            <a:stCxn id="43011" idx="6"/>
            <a:endCxn id="43024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Text Box 19">
            <a:extLst>
              <a:ext uri="{FF2B5EF4-FFF2-40B4-BE49-F238E27FC236}">
                <a16:creationId xmlns:a16="http://schemas.microsoft.com/office/drawing/2014/main" id="{E01DE042-37C6-3813-035B-0BFE17F5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3028" name="Oval 20">
            <a:extLst>
              <a:ext uri="{FF2B5EF4-FFF2-40B4-BE49-F238E27FC236}">
                <a16:creationId xmlns:a16="http://schemas.microsoft.com/office/drawing/2014/main" id="{8DBF7DD7-6023-23AC-8658-0263A430A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5</a:t>
            </a:r>
          </a:p>
        </p:txBody>
      </p:sp>
      <p:cxnSp>
        <p:nvCxnSpPr>
          <p:cNvPr id="43029" name="AutoShape 21">
            <a:extLst>
              <a:ext uri="{FF2B5EF4-FFF2-40B4-BE49-F238E27FC236}">
                <a16:creationId xmlns:a16="http://schemas.microsoft.com/office/drawing/2014/main" id="{C710E21D-5DCB-622C-C057-B883C50E62B9}"/>
              </a:ext>
            </a:extLst>
          </p:cNvPr>
          <p:cNvCxnSpPr>
            <a:cxnSpLocks noChangeShapeType="1"/>
            <a:stCxn id="43041" idx="7"/>
            <a:endCxn id="43040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AutoShape 22">
            <a:extLst>
              <a:ext uri="{FF2B5EF4-FFF2-40B4-BE49-F238E27FC236}">
                <a16:creationId xmlns:a16="http://schemas.microsoft.com/office/drawing/2014/main" id="{69285A82-874D-BEFE-4AD0-7D10E46D11D6}"/>
              </a:ext>
            </a:extLst>
          </p:cNvPr>
          <p:cNvCxnSpPr>
            <a:cxnSpLocks noChangeShapeType="1"/>
            <a:stCxn id="43041" idx="5"/>
            <a:endCxn id="43042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23">
            <a:extLst>
              <a:ext uri="{FF2B5EF4-FFF2-40B4-BE49-F238E27FC236}">
                <a16:creationId xmlns:a16="http://schemas.microsoft.com/office/drawing/2014/main" id="{D8F9C9A2-9B64-7BE1-FB74-BDB20ACC09AA}"/>
              </a:ext>
            </a:extLst>
          </p:cNvPr>
          <p:cNvCxnSpPr>
            <a:cxnSpLocks noChangeShapeType="1"/>
            <a:endCxn id="43039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24">
            <a:extLst>
              <a:ext uri="{FF2B5EF4-FFF2-40B4-BE49-F238E27FC236}">
                <a16:creationId xmlns:a16="http://schemas.microsoft.com/office/drawing/2014/main" id="{6DF0B5F1-76BD-E96C-8BD7-7B6B18D2EA52}"/>
              </a:ext>
            </a:extLst>
          </p:cNvPr>
          <p:cNvCxnSpPr>
            <a:cxnSpLocks noChangeShapeType="1"/>
            <a:stCxn id="43040" idx="4"/>
            <a:endCxn id="43028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AutoShape 25">
            <a:extLst>
              <a:ext uri="{FF2B5EF4-FFF2-40B4-BE49-F238E27FC236}">
                <a16:creationId xmlns:a16="http://schemas.microsoft.com/office/drawing/2014/main" id="{679E47AF-E8DC-D1AD-4A02-F3D75F0D970A}"/>
              </a:ext>
            </a:extLst>
          </p:cNvPr>
          <p:cNvCxnSpPr>
            <a:cxnSpLocks noChangeShapeType="1"/>
            <a:stCxn id="43040" idx="6"/>
            <a:endCxn id="43039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4" name="Text Box 26">
            <a:extLst>
              <a:ext uri="{FF2B5EF4-FFF2-40B4-BE49-F238E27FC236}">
                <a16:creationId xmlns:a16="http://schemas.microsoft.com/office/drawing/2014/main" id="{6B6197CF-F4C3-5C09-9A57-A93C58BD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43035" name="Text Box 27">
            <a:extLst>
              <a:ext uri="{FF2B5EF4-FFF2-40B4-BE49-F238E27FC236}">
                <a16:creationId xmlns:a16="http://schemas.microsoft.com/office/drawing/2014/main" id="{838989E4-E35F-AFE4-E085-76B86A1D9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43036" name="Text Box 28">
            <a:extLst>
              <a:ext uri="{FF2B5EF4-FFF2-40B4-BE49-F238E27FC236}">
                <a16:creationId xmlns:a16="http://schemas.microsoft.com/office/drawing/2014/main" id="{7A1276F2-F60F-D5F5-F44A-49B85ADD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3037" name="Text Box 29">
            <a:extLst>
              <a:ext uri="{FF2B5EF4-FFF2-40B4-BE49-F238E27FC236}">
                <a16:creationId xmlns:a16="http://schemas.microsoft.com/office/drawing/2014/main" id="{0B10BDBB-2BF6-5D35-4FD7-317E3D98A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3038" name="Text Box 30">
            <a:extLst>
              <a:ext uri="{FF2B5EF4-FFF2-40B4-BE49-F238E27FC236}">
                <a16:creationId xmlns:a16="http://schemas.microsoft.com/office/drawing/2014/main" id="{4F8FF606-95DD-42B9-9E6B-9911E4B51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3039" name="Oval 31">
            <a:extLst>
              <a:ext uri="{FF2B5EF4-FFF2-40B4-BE49-F238E27FC236}">
                <a16:creationId xmlns:a16="http://schemas.microsoft.com/office/drawing/2014/main" id="{1867E5C7-97DA-F7D5-C51A-2B8B054F7E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3040" name="Oval 32">
            <a:extLst>
              <a:ext uri="{FF2B5EF4-FFF2-40B4-BE49-F238E27FC236}">
                <a16:creationId xmlns:a16="http://schemas.microsoft.com/office/drawing/2014/main" id="{DF247B9B-B2E6-830C-D435-EF3E8F3D9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3041" name="Oval 33">
            <a:extLst>
              <a:ext uri="{FF2B5EF4-FFF2-40B4-BE49-F238E27FC236}">
                <a16:creationId xmlns:a16="http://schemas.microsoft.com/office/drawing/2014/main" id="{F3250B0C-411E-FB4D-88D2-D0681C8F65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43042" name="Oval 34">
            <a:extLst>
              <a:ext uri="{FF2B5EF4-FFF2-40B4-BE49-F238E27FC236}">
                <a16:creationId xmlns:a16="http://schemas.microsoft.com/office/drawing/2014/main" id="{40CF2841-E95B-7F11-CA07-970AF49FD7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3043" name="Oval 35">
            <a:extLst>
              <a:ext uri="{FF2B5EF4-FFF2-40B4-BE49-F238E27FC236}">
                <a16:creationId xmlns:a16="http://schemas.microsoft.com/office/drawing/2014/main" id="{17A95503-2C04-E594-AD13-9129E4F92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cxnSp>
        <p:nvCxnSpPr>
          <p:cNvPr id="43044" name="AutoShape 36">
            <a:extLst>
              <a:ext uri="{FF2B5EF4-FFF2-40B4-BE49-F238E27FC236}">
                <a16:creationId xmlns:a16="http://schemas.microsoft.com/office/drawing/2014/main" id="{AADAAB38-484C-050A-45D4-DA5DADDD8B38}"/>
              </a:ext>
            </a:extLst>
          </p:cNvPr>
          <p:cNvCxnSpPr>
            <a:cxnSpLocks noChangeShapeType="1"/>
            <a:stCxn id="43042" idx="7"/>
            <a:endCxn id="43040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5" name="AutoShape 37">
            <a:extLst>
              <a:ext uri="{FF2B5EF4-FFF2-40B4-BE49-F238E27FC236}">
                <a16:creationId xmlns:a16="http://schemas.microsoft.com/office/drawing/2014/main" id="{2C922D1A-6F11-85AD-E42F-1876A3ADC5F8}"/>
              </a:ext>
            </a:extLst>
          </p:cNvPr>
          <p:cNvCxnSpPr>
            <a:cxnSpLocks noChangeShapeType="1"/>
            <a:stCxn id="43028" idx="6"/>
            <a:endCxn id="43043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6" name="Text Box 38">
            <a:extLst>
              <a:ext uri="{FF2B5EF4-FFF2-40B4-BE49-F238E27FC236}">
                <a16:creationId xmlns:a16="http://schemas.microsoft.com/office/drawing/2014/main" id="{90FEF6D0-D069-80C7-D276-40D56C260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3,1</a:t>
            </a:r>
          </a:p>
        </p:txBody>
      </p:sp>
      <p:sp>
        <p:nvSpPr>
          <p:cNvPr id="43047" name="Text Box 39">
            <a:extLst>
              <a:ext uri="{FF2B5EF4-FFF2-40B4-BE49-F238E27FC236}">
                <a16:creationId xmlns:a16="http://schemas.microsoft.com/office/drawing/2014/main" id="{10E7315F-FFCD-88BB-A5F5-59FD54AB2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58408" name="Text Box 40">
            <a:extLst>
              <a:ext uri="{FF2B5EF4-FFF2-40B4-BE49-F238E27FC236}">
                <a16:creationId xmlns:a16="http://schemas.microsoft.com/office/drawing/2014/main" id="{A269441F-4748-1F05-94DC-39F014B7A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58409" name="Line 41">
            <a:extLst>
              <a:ext uri="{FF2B5EF4-FFF2-40B4-BE49-F238E27FC236}">
                <a16:creationId xmlns:a16="http://schemas.microsoft.com/office/drawing/2014/main" id="{33847A5A-D196-7482-EBD7-EDDB51203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1722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50" name="Text Box 42">
            <a:extLst>
              <a:ext uri="{FF2B5EF4-FFF2-40B4-BE49-F238E27FC236}">
                <a16:creationId xmlns:a16="http://schemas.microsoft.com/office/drawing/2014/main" id="{E3DAC135-1F7B-C0E8-DA71-4284A4095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3051" name="Text Box 43">
            <a:extLst>
              <a:ext uri="{FF2B5EF4-FFF2-40B4-BE49-F238E27FC236}">
                <a16:creationId xmlns:a16="http://schemas.microsoft.com/office/drawing/2014/main" id="{4E604CD5-6948-54CE-A810-F43E6746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3052" name="Text Box 44">
            <a:extLst>
              <a:ext uri="{FF2B5EF4-FFF2-40B4-BE49-F238E27FC236}">
                <a16:creationId xmlns:a16="http://schemas.microsoft.com/office/drawing/2014/main" id="{9FA86A06-A164-0A59-8C2E-84AB00D8C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BDDC851-C39D-1F6D-3B38-FAD69174E59F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44035" name="Oval 3">
            <a:extLst>
              <a:ext uri="{FF2B5EF4-FFF2-40B4-BE49-F238E27FC236}">
                <a16:creationId xmlns:a16="http://schemas.microsoft.com/office/drawing/2014/main" id="{8992771D-8B69-D3D1-D585-55655B209D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44036" name="AutoShape 4">
            <a:extLst>
              <a:ext uri="{FF2B5EF4-FFF2-40B4-BE49-F238E27FC236}">
                <a16:creationId xmlns:a16="http://schemas.microsoft.com/office/drawing/2014/main" id="{651C6E8C-C157-B500-29C7-CDA1E4FC2C06}"/>
              </a:ext>
            </a:extLst>
          </p:cNvPr>
          <p:cNvCxnSpPr>
            <a:cxnSpLocks noChangeShapeType="1"/>
            <a:stCxn id="44046" idx="7"/>
            <a:endCxn id="44045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7" name="AutoShape 5">
            <a:extLst>
              <a:ext uri="{FF2B5EF4-FFF2-40B4-BE49-F238E27FC236}">
                <a16:creationId xmlns:a16="http://schemas.microsoft.com/office/drawing/2014/main" id="{F94CCF4D-DD42-A9AD-03F2-2EE9390B8785}"/>
              </a:ext>
            </a:extLst>
          </p:cNvPr>
          <p:cNvCxnSpPr>
            <a:cxnSpLocks noChangeShapeType="1"/>
            <a:stCxn id="44046" idx="5"/>
            <a:endCxn id="44047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8" name="AutoShape 6">
            <a:extLst>
              <a:ext uri="{FF2B5EF4-FFF2-40B4-BE49-F238E27FC236}">
                <a16:creationId xmlns:a16="http://schemas.microsoft.com/office/drawing/2014/main" id="{7DBA8A0D-C427-D05B-CA75-39E22538D61F}"/>
              </a:ext>
            </a:extLst>
          </p:cNvPr>
          <p:cNvCxnSpPr>
            <a:cxnSpLocks noChangeShapeType="1"/>
            <a:endCxn id="44044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9" name="AutoShape 7">
            <a:extLst>
              <a:ext uri="{FF2B5EF4-FFF2-40B4-BE49-F238E27FC236}">
                <a16:creationId xmlns:a16="http://schemas.microsoft.com/office/drawing/2014/main" id="{3BD6F522-5565-F873-CFB6-0B86E372EB9A}"/>
              </a:ext>
            </a:extLst>
          </p:cNvPr>
          <p:cNvCxnSpPr>
            <a:cxnSpLocks noChangeShapeType="1"/>
            <a:stCxn id="44045" idx="4"/>
            <a:endCxn id="44035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0" name="AutoShape 8">
            <a:extLst>
              <a:ext uri="{FF2B5EF4-FFF2-40B4-BE49-F238E27FC236}">
                <a16:creationId xmlns:a16="http://schemas.microsoft.com/office/drawing/2014/main" id="{36E88144-6C17-F3F1-D302-337F7B17B3C7}"/>
              </a:ext>
            </a:extLst>
          </p:cNvPr>
          <p:cNvCxnSpPr>
            <a:cxnSpLocks noChangeShapeType="1"/>
            <a:stCxn id="44045" idx="6"/>
            <a:endCxn id="44044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1" name="Text Box 9">
            <a:extLst>
              <a:ext uri="{FF2B5EF4-FFF2-40B4-BE49-F238E27FC236}">
                <a16:creationId xmlns:a16="http://schemas.microsoft.com/office/drawing/2014/main" id="{D6A69A71-BCF8-3CD9-BB37-D70B89F90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425D1087-FD90-6BE8-CC20-170383C6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,1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8446D612-D9A7-9C29-52F6-EDDF7912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4044" name="Oval 12">
            <a:extLst>
              <a:ext uri="{FF2B5EF4-FFF2-40B4-BE49-F238E27FC236}">
                <a16:creationId xmlns:a16="http://schemas.microsoft.com/office/drawing/2014/main" id="{E189E1B2-49F8-A151-EFF3-2478F7BF60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44045" name="Oval 13">
            <a:extLst>
              <a:ext uri="{FF2B5EF4-FFF2-40B4-BE49-F238E27FC236}">
                <a16:creationId xmlns:a16="http://schemas.microsoft.com/office/drawing/2014/main" id="{9CE762D0-DA46-9F7F-E7C3-FE902DA29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4046" name="Oval 14">
            <a:extLst>
              <a:ext uri="{FF2B5EF4-FFF2-40B4-BE49-F238E27FC236}">
                <a16:creationId xmlns:a16="http://schemas.microsoft.com/office/drawing/2014/main" id="{713797C9-A8FC-DD1A-5DB3-118BFA4262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44047" name="Oval 15">
            <a:extLst>
              <a:ext uri="{FF2B5EF4-FFF2-40B4-BE49-F238E27FC236}">
                <a16:creationId xmlns:a16="http://schemas.microsoft.com/office/drawing/2014/main" id="{537E817C-C231-B7CE-EA3D-CC2F57B90D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4048" name="Oval 16">
            <a:extLst>
              <a:ext uri="{FF2B5EF4-FFF2-40B4-BE49-F238E27FC236}">
                <a16:creationId xmlns:a16="http://schemas.microsoft.com/office/drawing/2014/main" id="{FB5374A6-4242-A108-2C08-47B38384D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44049" name="AutoShape 17">
            <a:extLst>
              <a:ext uri="{FF2B5EF4-FFF2-40B4-BE49-F238E27FC236}">
                <a16:creationId xmlns:a16="http://schemas.microsoft.com/office/drawing/2014/main" id="{2C7B01E9-0FE7-8627-4E57-E304E91DBF15}"/>
              </a:ext>
            </a:extLst>
          </p:cNvPr>
          <p:cNvCxnSpPr>
            <a:cxnSpLocks noChangeShapeType="1"/>
            <a:stCxn id="44047" idx="7"/>
            <a:endCxn id="44045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8">
            <a:extLst>
              <a:ext uri="{FF2B5EF4-FFF2-40B4-BE49-F238E27FC236}">
                <a16:creationId xmlns:a16="http://schemas.microsoft.com/office/drawing/2014/main" id="{F18758BC-7714-664A-1F1C-F6A8E7CBA98E}"/>
              </a:ext>
            </a:extLst>
          </p:cNvPr>
          <p:cNvCxnSpPr>
            <a:cxnSpLocks noChangeShapeType="1"/>
            <a:stCxn id="44035" idx="6"/>
            <a:endCxn id="44048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1" name="Text Box 19">
            <a:extLst>
              <a:ext uri="{FF2B5EF4-FFF2-40B4-BE49-F238E27FC236}">
                <a16:creationId xmlns:a16="http://schemas.microsoft.com/office/drawing/2014/main" id="{465D1B49-61A2-C7E9-C12B-345EFCDA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4052" name="Oval 20">
            <a:extLst>
              <a:ext uri="{FF2B5EF4-FFF2-40B4-BE49-F238E27FC236}">
                <a16:creationId xmlns:a16="http://schemas.microsoft.com/office/drawing/2014/main" id="{DC9DB191-693C-EF56-DCFA-524277AA2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cxnSp>
        <p:nvCxnSpPr>
          <p:cNvPr id="44053" name="AutoShape 21">
            <a:extLst>
              <a:ext uri="{FF2B5EF4-FFF2-40B4-BE49-F238E27FC236}">
                <a16:creationId xmlns:a16="http://schemas.microsoft.com/office/drawing/2014/main" id="{C26F121D-5F2A-7351-1650-F4181D8AEE1A}"/>
              </a:ext>
            </a:extLst>
          </p:cNvPr>
          <p:cNvCxnSpPr>
            <a:cxnSpLocks noChangeShapeType="1"/>
            <a:stCxn id="44065" idx="7"/>
            <a:endCxn id="44064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2">
            <a:extLst>
              <a:ext uri="{FF2B5EF4-FFF2-40B4-BE49-F238E27FC236}">
                <a16:creationId xmlns:a16="http://schemas.microsoft.com/office/drawing/2014/main" id="{7E1F5903-C1BE-7E27-1D7C-E9AC3A949C64}"/>
              </a:ext>
            </a:extLst>
          </p:cNvPr>
          <p:cNvCxnSpPr>
            <a:cxnSpLocks noChangeShapeType="1"/>
            <a:stCxn id="44065" idx="5"/>
            <a:endCxn id="44066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3">
            <a:extLst>
              <a:ext uri="{FF2B5EF4-FFF2-40B4-BE49-F238E27FC236}">
                <a16:creationId xmlns:a16="http://schemas.microsoft.com/office/drawing/2014/main" id="{84004C96-5556-3959-67B9-EE7741681F52}"/>
              </a:ext>
            </a:extLst>
          </p:cNvPr>
          <p:cNvCxnSpPr>
            <a:cxnSpLocks noChangeShapeType="1"/>
            <a:endCxn id="44063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4">
            <a:extLst>
              <a:ext uri="{FF2B5EF4-FFF2-40B4-BE49-F238E27FC236}">
                <a16:creationId xmlns:a16="http://schemas.microsoft.com/office/drawing/2014/main" id="{D0F78FAB-0C0D-7BD9-7BAE-EBD0145A6038}"/>
              </a:ext>
            </a:extLst>
          </p:cNvPr>
          <p:cNvCxnSpPr>
            <a:cxnSpLocks noChangeShapeType="1"/>
            <a:stCxn id="44064" idx="4"/>
            <a:endCxn id="44052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5">
            <a:extLst>
              <a:ext uri="{FF2B5EF4-FFF2-40B4-BE49-F238E27FC236}">
                <a16:creationId xmlns:a16="http://schemas.microsoft.com/office/drawing/2014/main" id="{3DDC55EA-6C6E-C871-952E-6B5D542C6764}"/>
              </a:ext>
            </a:extLst>
          </p:cNvPr>
          <p:cNvCxnSpPr>
            <a:cxnSpLocks noChangeShapeType="1"/>
            <a:stCxn id="44064" idx="6"/>
            <a:endCxn id="44063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8" name="Text Box 26">
            <a:extLst>
              <a:ext uri="{FF2B5EF4-FFF2-40B4-BE49-F238E27FC236}">
                <a16:creationId xmlns:a16="http://schemas.microsoft.com/office/drawing/2014/main" id="{A5ABBCED-69E5-908D-4446-3BAAD183E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449433DE-0BA2-0738-BB6F-1B6134990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3E3849BA-9733-8024-3522-26658B175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789B4B50-0233-9D2E-6E08-6F62709C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623C4A42-0A02-98A4-F434-4B29C26BD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4063" name="Oval 31">
            <a:extLst>
              <a:ext uri="{FF2B5EF4-FFF2-40B4-BE49-F238E27FC236}">
                <a16:creationId xmlns:a16="http://schemas.microsoft.com/office/drawing/2014/main" id="{AD868D2A-A706-2BCA-B3BB-A82668CDC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4064" name="Oval 32">
            <a:extLst>
              <a:ext uri="{FF2B5EF4-FFF2-40B4-BE49-F238E27FC236}">
                <a16:creationId xmlns:a16="http://schemas.microsoft.com/office/drawing/2014/main" id="{C33D19AD-F4A3-9993-08C2-5A3982D5B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4065" name="Oval 33">
            <a:extLst>
              <a:ext uri="{FF2B5EF4-FFF2-40B4-BE49-F238E27FC236}">
                <a16:creationId xmlns:a16="http://schemas.microsoft.com/office/drawing/2014/main" id="{AF3BDE7E-FE38-C758-741C-527F2D97FC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44066" name="Oval 34">
            <a:extLst>
              <a:ext uri="{FF2B5EF4-FFF2-40B4-BE49-F238E27FC236}">
                <a16:creationId xmlns:a16="http://schemas.microsoft.com/office/drawing/2014/main" id="{5570592C-6122-A007-8BDA-C0109A45F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4067" name="Oval 35">
            <a:extLst>
              <a:ext uri="{FF2B5EF4-FFF2-40B4-BE49-F238E27FC236}">
                <a16:creationId xmlns:a16="http://schemas.microsoft.com/office/drawing/2014/main" id="{8A16F044-CED7-6027-6378-B003862A4B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cxnSp>
        <p:nvCxnSpPr>
          <p:cNvPr id="44068" name="AutoShape 36">
            <a:extLst>
              <a:ext uri="{FF2B5EF4-FFF2-40B4-BE49-F238E27FC236}">
                <a16:creationId xmlns:a16="http://schemas.microsoft.com/office/drawing/2014/main" id="{FB31F0EB-5997-7E82-A18A-F7CD1C81F3A0}"/>
              </a:ext>
            </a:extLst>
          </p:cNvPr>
          <p:cNvCxnSpPr>
            <a:cxnSpLocks noChangeShapeType="1"/>
            <a:stCxn id="44066" idx="7"/>
            <a:endCxn id="44064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9" name="AutoShape 37">
            <a:extLst>
              <a:ext uri="{FF2B5EF4-FFF2-40B4-BE49-F238E27FC236}">
                <a16:creationId xmlns:a16="http://schemas.microsoft.com/office/drawing/2014/main" id="{A5653C5C-52A2-8FA2-B643-142597F775EF}"/>
              </a:ext>
            </a:extLst>
          </p:cNvPr>
          <p:cNvCxnSpPr>
            <a:cxnSpLocks noChangeShapeType="1"/>
            <a:stCxn id="44052" idx="6"/>
            <a:endCxn id="44067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0" name="Text Box 38">
            <a:extLst>
              <a:ext uri="{FF2B5EF4-FFF2-40B4-BE49-F238E27FC236}">
                <a16:creationId xmlns:a16="http://schemas.microsoft.com/office/drawing/2014/main" id="{5B1833A8-079E-6F5E-C126-6B0845146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9027402D-BD64-53C5-14E2-3377105A1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59432" name="Text Box 40">
            <a:extLst>
              <a:ext uri="{FF2B5EF4-FFF2-40B4-BE49-F238E27FC236}">
                <a16:creationId xmlns:a16="http://schemas.microsoft.com/office/drawing/2014/main" id="{54043DBB-1297-923E-3745-B1366D664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9436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59433" name="Line 41">
            <a:extLst>
              <a:ext uri="{FF2B5EF4-FFF2-40B4-BE49-F238E27FC236}">
                <a16:creationId xmlns:a16="http://schemas.microsoft.com/office/drawing/2014/main" id="{EB2F4D34-DBC4-3CC5-DCE0-1C84DF87B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6172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74" name="Text Box 42">
            <a:extLst>
              <a:ext uri="{FF2B5EF4-FFF2-40B4-BE49-F238E27FC236}">
                <a16:creationId xmlns:a16="http://schemas.microsoft.com/office/drawing/2014/main" id="{1D806275-FF6D-DFF5-814A-539550482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4075" name="Text Box 43">
            <a:extLst>
              <a:ext uri="{FF2B5EF4-FFF2-40B4-BE49-F238E27FC236}">
                <a16:creationId xmlns:a16="http://schemas.microsoft.com/office/drawing/2014/main" id="{751C98F4-2D89-C1D6-EE26-BB012AE10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4076" name="Text Box 44">
            <a:extLst>
              <a:ext uri="{FF2B5EF4-FFF2-40B4-BE49-F238E27FC236}">
                <a16:creationId xmlns:a16="http://schemas.microsoft.com/office/drawing/2014/main" id="{33D30E87-CFFB-FAA3-A134-22630CDE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99F6ACB-DE71-E5CF-B3B4-A506B891C441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45059" name="Oval 3">
            <a:extLst>
              <a:ext uri="{FF2B5EF4-FFF2-40B4-BE49-F238E27FC236}">
                <a16:creationId xmlns:a16="http://schemas.microsoft.com/office/drawing/2014/main" id="{7FA8F69E-867F-60AC-5761-8DC20B82A0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cxnSp>
        <p:nvCxnSpPr>
          <p:cNvPr id="45060" name="AutoShape 4">
            <a:extLst>
              <a:ext uri="{FF2B5EF4-FFF2-40B4-BE49-F238E27FC236}">
                <a16:creationId xmlns:a16="http://schemas.microsoft.com/office/drawing/2014/main" id="{F565184C-EF57-BD84-AD19-B2754638D0C0}"/>
              </a:ext>
            </a:extLst>
          </p:cNvPr>
          <p:cNvCxnSpPr>
            <a:cxnSpLocks noChangeShapeType="1"/>
            <a:stCxn id="45070" idx="7"/>
            <a:endCxn id="45069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1" name="AutoShape 5">
            <a:extLst>
              <a:ext uri="{FF2B5EF4-FFF2-40B4-BE49-F238E27FC236}">
                <a16:creationId xmlns:a16="http://schemas.microsoft.com/office/drawing/2014/main" id="{1637A092-E2B7-CD53-96C9-A397E6ACE592}"/>
              </a:ext>
            </a:extLst>
          </p:cNvPr>
          <p:cNvCxnSpPr>
            <a:cxnSpLocks noChangeShapeType="1"/>
            <a:stCxn id="45070" idx="5"/>
            <a:endCxn id="45071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AutoShape 6">
            <a:extLst>
              <a:ext uri="{FF2B5EF4-FFF2-40B4-BE49-F238E27FC236}">
                <a16:creationId xmlns:a16="http://schemas.microsoft.com/office/drawing/2014/main" id="{80345FEC-4B09-EFC2-1F42-0CD9F7FCE2AE}"/>
              </a:ext>
            </a:extLst>
          </p:cNvPr>
          <p:cNvCxnSpPr>
            <a:cxnSpLocks noChangeShapeType="1"/>
            <a:endCxn id="45068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3" name="AutoShape 7">
            <a:extLst>
              <a:ext uri="{FF2B5EF4-FFF2-40B4-BE49-F238E27FC236}">
                <a16:creationId xmlns:a16="http://schemas.microsoft.com/office/drawing/2014/main" id="{1775AC98-094A-855C-FC90-9B8637487F99}"/>
              </a:ext>
            </a:extLst>
          </p:cNvPr>
          <p:cNvCxnSpPr>
            <a:cxnSpLocks noChangeShapeType="1"/>
            <a:stCxn id="45069" idx="4"/>
            <a:endCxn id="45059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4" name="AutoShape 8">
            <a:extLst>
              <a:ext uri="{FF2B5EF4-FFF2-40B4-BE49-F238E27FC236}">
                <a16:creationId xmlns:a16="http://schemas.microsoft.com/office/drawing/2014/main" id="{0C2A8C36-11CA-F407-DFBC-6FA1496DB7B9}"/>
              </a:ext>
            </a:extLst>
          </p:cNvPr>
          <p:cNvCxnSpPr>
            <a:cxnSpLocks noChangeShapeType="1"/>
            <a:stCxn id="45069" idx="6"/>
            <a:endCxn id="45068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5" name="Text Box 9">
            <a:extLst>
              <a:ext uri="{FF2B5EF4-FFF2-40B4-BE49-F238E27FC236}">
                <a16:creationId xmlns:a16="http://schemas.microsoft.com/office/drawing/2014/main" id="{F5F6FC04-F09C-E18C-A367-D209840E8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2CD1D155-3807-F512-EF1D-28921B184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,1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AD03C448-6547-A5BB-3822-E5CC6FA4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5068" name="Oval 12">
            <a:extLst>
              <a:ext uri="{FF2B5EF4-FFF2-40B4-BE49-F238E27FC236}">
                <a16:creationId xmlns:a16="http://schemas.microsoft.com/office/drawing/2014/main" id="{4250592E-CBA8-7167-2178-44ADABC563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45069" name="Oval 13">
            <a:extLst>
              <a:ext uri="{FF2B5EF4-FFF2-40B4-BE49-F238E27FC236}">
                <a16:creationId xmlns:a16="http://schemas.microsoft.com/office/drawing/2014/main" id="{FF25F081-80BD-3099-AF35-5D6B7F6A3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6B1B6FF4-CA11-287A-0205-52AFF432E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944E0171-C307-1BE0-B6C9-EA3799401B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5072" name="Oval 16">
            <a:extLst>
              <a:ext uri="{FF2B5EF4-FFF2-40B4-BE49-F238E27FC236}">
                <a16:creationId xmlns:a16="http://schemas.microsoft.com/office/drawing/2014/main" id="{4904F81B-0750-3B40-C760-0E0BCE3AC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45073" name="AutoShape 17">
            <a:extLst>
              <a:ext uri="{FF2B5EF4-FFF2-40B4-BE49-F238E27FC236}">
                <a16:creationId xmlns:a16="http://schemas.microsoft.com/office/drawing/2014/main" id="{55BE2381-4598-D070-80EF-2C3A832C9D44}"/>
              </a:ext>
            </a:extLst>
          </p:cNvPr>
          <p:cNvCxnSpPr>
            <a:cxnSpLocks noChangeShapeType="1"/>
            <a:stCxn id="45071" idx="7"/>
            <a:endCxn id="45069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8">
            <a:extLst>
              <a:ext uri="{FF2B5EF4-FFF2-40B4-BE49-F238E27FC236}">
                <a16:creationId xmlns:a16="http://schemas.microsoft.com/office/drawing/2014/main" id="{294512AA-27A2-6011-CF06-04998D90EAB8}"/>
              </a:ext>
            </a:extLst>
          </p:cNvPr>
          <p:cNvCxnSpPr>
            <a:cxnSpLocks noChangeShapeType="1"/>
            <a:stCxn id="45059" idx="6"/>
            <a:endCxn id="45072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Text Box 19">
            <a:extLst>
              <a:ext uri="{FF2B5EF4-FFF2-40B4-BE49-F238E27FC236}">
                <a16:creationId xmlns:a16="http://schemas.microsoft.com/office/drawing/2014/main" id="{4F8D0684-1240-6E67-E8DC-AEF63B279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5076" name="Oval 20">
            <a:extLst>
              <a:ext uri="{FF2B5EF4-FFF2-40B4-BE49-F238E27FC236}">
                <a16:creationId xmlns:a16="http://schemas.microsoft.com/office/drawing/2014/main" id="{A7521AEB-F31E-150E-3A7B-377D6FF6E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cxnSp>
        <p:nvCxnSpPr>
          <p:cNvPr id="45077" name="AutoShape 21">
            <a:extLst>
              <a:ext uri="{FF2B5EF4-FFF2-40B4-BE49-F238E27FC236}">
                <a16:creationId xmlns:a16="http://schemas.microsoft.com/office/drawing/2014/main" id="{8C12F2D8-B57E-55AC-B896-D6F6C7E00220}"/>
              </a:ext>
            </a:extLst>
          </p:cNvPr>
          <p:cNvCxnSpPr>
            <a:cxnSpLocks noChangeShapeType="1"/>
            <a:stCxn id="45089" idx="7"/>
            <a:endCxn id="45088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22">
            <a:extLst>
              <a:ext uri="{FF2B5EF4-FFF2-40B4-BE49-F238E27FC236}">
                <a16:creationId xmlns:a16="http://schemas.microsoft.com/office/drawing/2014/main" id="{79C73317-C22B-31EC-8853-C1C40102D7CA}"/>
              </a:ext>
            </a:extLst>
          </p:cNvPr>
          <p:cNvCxnSpPr>
            <a:cxnSpLocks noChangeShapeType="1"/>
            <a:stCxn id="45089" idx="5"/>
            <a:endCxn id="45090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23">
            <a:extLst>
              <a:ext uri="{FF2B5EF4-FFF2-40B4-BE49-F238E27FC236}">
                <a16:creationId xmlns:a16="http://schemas.microsoft.com/office/drawing/2014/main" id="{45F0195F-607C-4104-414D-42A3683561D8}"/>
              </a:ext>
            </a:extLst>
          </p:cNvPr>
          <p:cNvCxnSpPr>
            <a:cxnSpLocks noChangeShapeType="1"/>
            <a:endCxn id="45087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24">
            <a:extLst>
              <a:ext uri="{FF2B5EF4-FFF2-40B4-BE49-F238E27FC236}">
                <a16:creationId xmlns:a16="http://schemas.microsoft.com/office/drawing/2014/main" id="{284E207B-13C2-A279-C79F-162B2524340D}"/>
              </a:ext>
            </a:extLst>
          </p:cNvPr>
          <p:cNvCxnSpPr>
            <a:cxnSpLocks noChangeShapeType="1"/>
            <a:stCxn id="45088" idx="4"/>
            <a:endCxn id="45076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1" name="AutoShape 25">
            <a:extLst>
              <a:ext uri="{FF2B5EF4-FFF2-40B4-BE49-F238E27FC236}">
                <a16:creationId xmlns:a16="http://schemas.microsoft.com/office/drawing/2014/main" id="{304E1E8B-8A04-575C-9278-3F2B74930B7F}"/>
              </a:ext>
            </a:extLst>
          </p:cNvPr>
          <p:cNvCxnSpPr>
            <a:cxnSpLocks noChangeShapeType="1"/>
            <a:stCxn id="45088" idx="6"/>
            <a:endCxn id="45087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2" name="Text Box 26">
            <a:extLst>
              <a:ext uri="{FF2B5EF4-FFF2-40B4-BE49-F238E27FC236}">
                <a16:creationId xmlns:a16="http://schemas.microsoft.com/office/drawing/2014/main" id="{F8D235F5-66E1-537D-084E-CB7243A02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584616EB-8AE8-075C-E1D8-2A5FC891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09F0BE6F-8AA6-B6A5-34CC-47D89D00B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2B5A8A3A-12E3-AD83-A420-B358E45CE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3467B252-FA9A-FFD7-916A-F8C78B4F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5087" name="Oval 31">
            <a:extLst>
              <a:ext uri="{FF2B5EF4-FFF2-40B4-BE49-F238E27FC236}">
                <a16:creationId xmlns:a16="http://schemas.microsoft.com/office/drawing/2014/main" id="{8B02BF55-740C-4635-2C5D-AAD6014AEA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5088" name="Oval 32">
            <a:extLst>
              <a:ext uri="{FF2B5EF4-FFF2-40B4-BE49-F238E27FC236}">
                <a16:creationId xmlns:a16="http://schemas.microsoft.com/office/drawing/2014/main" id="{84327431-103B-E9B0-85F4-A2678CFBC2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5089" name="Oval 33">
            <a:extLst>
              <a:ext uri="{FF2B5EF4-FFF2-40B4-BE49-F238E27FC236}">
                <a16:creationId xmlns:a16="http://schemas.microsoft.com/office/drawing/2014/main" id="{08A7A367-8EC8-400E-28C1-0025950267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45090" name="Oval 34">
            <a:extLst>
              <a:ext uri="{FF2B5EF4-FFF2-40B4-BE49-F238E27FC236}">
                <a16:creationId xmlns:a16="http://schemas.microsoft.com/office/drawing/2014/main" id="{277FFEC3-B84F-7528-B434-AB4E48532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5091" name="Oval 35">
            <a:extLst>
              <a:ext uri="{FF2B5EF4-FFF2-40B4-BE49-F238E27FC236}">
                <a16:creationId xmlns:a16="http://schemas.microsoft.com/office/drawing/2014/main" id="{6B6A6B93-0168-17DC-68F6-CCA8388C6D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8</a:t>
            </a:r>
          </a:p>
        </p:txBody>
      </p:sp>
      <p:cxnSp>
        <p:nvCxnSpPr>
          <p:cNvPr id="45092" name="AutoShape 36">
            <a:extLst>
              <a:ext uri="{FF2B5EF4-FFF2-40B4-BE49-F238E27FC236}">
                <a16:creationId xmlns:a16="http://schemas.microsoft.com/office/drawing/2014/main" id="{052E73B0-8673-14D5-27BE-A72A75B56DCB}"/>
              </a:ext>
            </a:extLst>
          </p:cNvPr>
          <p:cNvCxnSpPr>
            <a:cxnSpLocks noChangeShapeType="1"/>
            <a:stCxn id="45090" idx="7"/>
            <a:endCxn id="45088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3" name="AutoShape 37">
            <a:extLst>
              <a:ext uri="{FF2B5EF4-FFF2-40B4-BE49-F238E27FC236}">
                <a16:creationId xmlns:a16="http://schemas.microsoft.com/office/drawing/2014/main" id="{EEBF8605-391A-67C4-2AB8-253DE32D208D}"/>
              </a:ext>
            </a:extLst>
          </p:cNvPr>
          <p:cNvCxnSpPr>
            <a:cxnSpLocks noChangeShapeType="1"/>
            <a:stCxn id="45076" idx="6"/>
            <a:endCxn id="45091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4" name="Text Box 38">
            <a:extLst>
              <a:ext uri="{FF2B5EF4-FFF2-40B4-BE49-F238E27FC236}">
                <a16:creationId xmlns:a16="http://schemas.microsoft.com/office/drawing/2014/main" id="{BA1BC90E-9AF9-8A78-A4F8-9BC31B373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3,1</a:t>
            </a: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4CB178DA-1B75-8D66-5163-201AD7961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60456" name="Text Box 40">
            <a:extLst>
              <a:ext uri="{FF2B5EF4-FFF2-40B4-BE49-F238E27FC236}">
                <a16:creationId xmlns:a16="http://schemas.microsoft.com/office/drawing/2014/main" id="{1244D887-BDA0-300B-AD04-50B9283B1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pt-BR"/>
              <a:t>Relabel, Push</a:t>
            </a:r>
            <a:endParaRPr lang="ru-RU" altLang="pt-BR"/>
          </a:p>
        </p:txBody>
      </p:sp>
      <p:sp>
        <p:nvSpPr>
          <p:cNvPr id="60457" name="Line 41">
            <a:extLst>
              <a:ext uri="{FF2B5EF4-FFF2-40B4-BE49-F238E27FC236}">
                <a16:creationId xmlns:a16="http://schemas.microsoft.com/office/drawing/2014/main" id="{546DF864-40AF-7BEB-FE38-FC78C43FE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1722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098" name="Text Box 42">
            <a:extLst>
              <a:ext uri="{FF2B5EF4-FFF2-40B4-BE49-F238E27FC236}">
                <a16:creationId xmlns:a16="http://schemas.microsoft.com/office/drawing/2014/main" id="{590004D4-AF9C-DC37-15AF-22707727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5099" name="Text Box 43">
            <a:extLst>
              <a:ext uri="{FF2B5EF4-FFF2-40B4-BE49-F238E27FC236}">
                <a16:creationId xmlns:a16="http://schemas.microsoft.com/office/drawing/2014/main" id="{AA420F82-DE52-0D97-21D8-C83695FF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5100" name="Text Box 44">
            <a:extLst>
              <a:ext uri="{FF2B5EF4-FFF2-40B4-BE49-F238E27FC236}">
                <a16:creationId xmlns:a16="http://schemas.microsoft.com/office/drawing/2014/main" id="{EC3A2AF0-2FC1-8B64-974E-E6122FEBF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9EA5BAE-4CC2-EC02-0186-C28CF5293A3F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5960C827-AB70-F99B-F58E-46744194B9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46084" name="AutoShape 4">
            <a:extLst>
              <a:ext uri="{FF2B5EF4-FFF2-40B4-BE49-F238E27FC236}">
                <a16:creationId xmlns:a16="http://schemas.microsoft.com/office/drawing/2014/main" id="{ED92E6C9-0E07-66F6-8DB3-E63F028AD377}"/>
              </a:ext>
            </a:extLst>
          </p:cNvPr>
          <p:cNvCxnSpPr>
            <a:cxnSpLocks noChangeShapeType="1"/>
            <a:stCxn id="46094" idx="7"/>
            <a:endCxn id="46093" idx="2"/>
          </p:cNvCxnSpPr>
          <p:nvPr/>
        </p:nvCxnSpPr>
        <p:spPr bwMode="auto">
          <a:xfrm flipV="1">
            <a:off x="2001838" y="16383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5" name="AutoShape 5">
            <a:extLst>
              <a:ext uri="{FF2B5EF4-FFF2-40B4-BE49-F238E27FC236}">
                <a16:creationId xmlns:a16="http://schemas.microsoft.com/office/drawing/2014/main" id="{66FD3ADA-2519-0655-03F4-CB186115CB40}"/>
              </a:ext>
            </a:extLst>
          </p:cNvPr>
          <p:cNvCxnSpPr>
            <a:cxnSpLocks noChangeShapeType="1"/>
            <a:stCxn id="46094" idx="5"/>
            <a:endCxn id="46095" idx="2"/>
          </p:cNvCxnSpPr>
          <p:nvPr/>
        </p:nvCxnSpPr>
        <p:spPr bwMode="auto">
          <a:xfrm flipV="1">
            <a:off x="2001838" y="24765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6" name="AutoShape 6">
            <a:extLst>
              <a:ext uri="{FF2B5EF4-FFF2-40B4-BE49-F238E27FC236}">
                <a16:creationId xmlns:a16="http://schemas.microsoft.com/office/drawing/2014/main" id="{B07FFD67-4540-7031-5D4E-31849FD37DCA}"/>
              </a:ext>
            </a:extLst>
          </p:cNvPr>
          <p:cNvCxnSpPr>
            <a:cxnSpLocks noChangeShapeType="1"/>
            <a:endCxn id="46092" idx="2"/>
          </p:cNvCxnSpPr>
          <p:nvPr/>
        </p:nvCxnSpPr>
        <p:spPr bwMode="auto">
          <a:xfrm flipV="1">
            <a:off x="6248400" y="24765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7" name="AutoShape 7">
            <a:extLst>
              <a:ext uri="{FF2B5EF4-FFF2-40B4-BE49-F238E27FC236}">
                <a16:creationId xmlns:a16="http://schemas.microsoft.com/office/drawing/2014/main" id="{C4896743-DABD-1CA8-91E7-769380F95537}"/>
              </a:ext>
            </a:extLst>
          </p:cNvPr>
          <p:cNvCxnSpPr>
            <a:cxnSpLocks noChangeShapeType="1"/>
            <a:stCxn id="46093" idx="4"/>
            <a:endCxn id="46083" idx="0"/>
          </p:cNvCxnSpPr>
          <p:nvPr/>
        </p:nvCxnSpPr>
        <p:spPr bwMode="auto">
          <a:xfrm>
            <a:off x="4991100" y="18288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8" name="AutoShape 8">
            <a:extLst>
              <a:ext uri="{FF2B5EF4-FFF2-40B4-BE49-F238E27FC236}">
                <a16:creationId xmlns:a16="http://schemas.microsoft.com/office/drawing/2014/main" id="{61790617-3E26-5A24-6E19-952E296A2AEB}"/>
              </a:ext>
            </a:extLst>
          </p:cNvPr>
          <p:cNvCxnSpPr>
            <a:cxnSpLocks noChangeShapeType="1"/>
            <a:stCxn id="46093" idx="6"/>
            <a:endCxn id="46092" idx="1"/>
          </p:cNvCxnSpPr>
          <p:nvPr/>
        </p:nvCxnSpPr>
        <p:spPr bwMode="auto">
          <a:xfrm>
            <a:off x="5181600" y="16383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9" name="Text Box 9">
            <a:extLst>
              <a:ext uri="{FF2B5EF4-FFF2-40B4-BE49-F238E27FC236}">
                <a16:creationId xmlns:a16="http://schemas.microsoft.com/office/drawing/2014/main" id="{6BF4FD39-479B-8EC5-98A9-F44B2263D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C37BA130-5C6E-22D1-0A9C-650F1800B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57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,1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6C21345D-3EB9-CAAC-F5F8-A922B7FD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6092" name="Oval 12">
            <a:extLst>
              <a:ext uri="{FF2B5EF4-FFF2-40B4-BE49-F238E27FC236}">
                <a16:creationId xmlns:a16="http://schemas.microsoft.com/office/drawing/2014/main" id="{935ABDFF-A525-36B2-D616-C2977AB39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T</a:t>
            </a:r>
          </a:p>
        </p:txBody>
      </p:sp>
      <p:sp>
        <p:nvSpPr>
          <p:cNvPr id="46093" name="Oval 13">
            <a:extLst>
              <a:ext uri="{FF2B5EF4-FFF2-40B4-BE49-F238E27FC236}">
                <a16:creationId xmlns:a16="http://schemas.microsoft.com/office/drawing/2014/main" id="{738DD2E3-6DAB-41D7-0FF7-D58CDB800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1447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46094" name="Oval 14">
            <a:extLst>
              <a:ext uri="{FF2B5EF4-FFF2-40B4-BE49-F238E27FC236}">
                <a16:creationId xmlns:a16="http://schemas.microsoft.com/office/drawing/2014/main" id="{F46E7E9E-E4AC-0791-198C-E938118A94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2362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S</a:t>
            </a:r>
          </a:p>
        </p:txBody>
      </p:sp>
      <p:sp>
        <p:nvSpPr>
          <p:cNvPr id="46095" name="Oval 15">
            <a:extLst>
              <a:ext uri="{FF2B5EF4-FFF2-40B4-BE49-F238E27FC236}">
                <a16:creationId xmlns:a16="http://schemas.microsoft.com/office/drawing/2014/main" id="{0B7A426F-8A78-2477-D3E4-ADC57D5733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86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6096" name="Oval 16">
            <a:extLst>
              <a:ext uri="{FF2B5EF4-FFF2-40B4-BE49-F238E27FC236}">
                <a16:creationId xmlns:a16="http://schemas.microsoft.com/office/drawing/2014/main" id="{21E36DB9-17BE-2B31-EEE1-7A35DD5CE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cxnSp>
        <p:nvCxnSpPr>
          <p:cNvPr id="46097" name="AutoShape 17">
            <a:extLst>
              <a:ext uri="{FF2B5EF4-FFF2-40B4-BE49-F238E27FC236}">
                <a16:creationId xmlns:a16="http://schemas.microsoft.com/office/drawing/2014/main" id="{6B1AF647-970C-66D0-D68D-16806101C00B}"/>
              </a:ext>
            </a:extLst>
          </p:cNvPr>
          <p:cNvCxnSpPr>
            <a:cxnSpLocks noChangeShapeType="1"/>
            <a:stCxn id="46095" idx="7"/>
            <a:endCxn id="46093" idx="3"/>
          </p:cNvCxnSpPr>
          <p:nvPr/>
        </p:nvCxnSpPr>
        <p:spPr bwMode="auto">
          <a:xfrm flipV="1">
            <a:off x="3678238" y="17732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>
            <a:extLst>
              <a:ext uri="{FF2B5EF4-FFF2-40B4-BE49-F238E27FC236}">
                <a16:creationId xmlns:a16="http://schemas.microsoft.com/office/drawing/2014/main" id="{7425B49B-6B83-4E4F-C35A-21F77845EDCD}"/>
              </a:ext>
            </a:extLst>
          </p:cNvPr>
          <p:cNvCxnSpPr>
            <a:cxnSpLocks noChangeShapeType="1"/>
            <a:stCxn id="46083" idx="6"/>
            <a:endCxn id="46096" idx="2"/>
          </p:cNvCxnSpPr>
          <p:nvPr/>
        </p:nvCxnSpPr>
        <p:spPr bwMode="auto">
          <a:xfrm flipV="1">
            <a:off x="5257800" y="32385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9" name="Text Box 19">
            <a:extLst>
              <a:ext uri="{FF2B5EF4-FFF2-40B4-BE49-F238E27FC236}">
                <a16:creationId xmlns:a16="http://schemas.microsoft.com/office/drawing/2014/main" id="{7C1486C7-F59C-DA4C-7C95-7C84A9342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,4</a:t>
            </a:r>
          </a:p>
        </p:txBody>
      </p:sp>
      <p:sp>
        <p:nvSpPr>
          <p:cNvPr id="46100" name="Oval 20">
            <a:extLst>
              <a:ext uri="{FF2B5EF4-FFF2-40B4-BE49-F238E27FC236}">
                <a16:creationId xmlns:a16="http://schemas.microsoft.com/office/drawing/2014/main" id="{D2FB0C4F-BF0C-65C1-1402-E4CAC0BAF7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6019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8</a:t>
            </a:r>
          </a:p>
        </p:txBody>
      </p:sp>
      <p:cxnSp>
        <p:nvCxnSpPr>
          <p:cNvPr id="46101" name="AutoShape 21">
            <a:extLst>
              <a:ext uri="{FF2B5EF4-FFF2-40B4-BE49-F238E27FC236}">
                <a16:creationId xmlns:a16="http://schemas.microsoft.com/office/drawing/2014/main" id="{B1D5993D-D274-68C5-67F4-9D8D9D7383CC}"/>
              </a:ext>
            </a:extLst>
          </p:cNvPr>
          <p:cNvCxnSpPr>
            <a:cxnSpLocks noChangeShapeType="1"/>
            <a:stCxn id="46113" idx="7"/>
            <a:endCxn id="46112" idx="2"/>
          </p:cNvCxnSpPr>
          <p:nvPr/>
        </p:nvCxnSpPr>
        <p:spPr bwMode="auto">
          <a:xfrm flipV="1">
            <a:off x="2001838" y="4457700"/>
            <a:ext cx="2798762" cy="779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AutoShape 22">
            <a:extLst>
              <a:ext uri="{FF2B5EF4-FFF2-40B4-BE49-F238E27FC236}">
                <a16:creationId xmlns:a16="http://schemas.microsoft.com/office/drawing/2014/main" id="{B2A9C636-4A44-F557-98A1-D3A6D6F9850D}"/>
              </a:ext>
            </a:extLst>
          </p:cNvPr>
          <p:cNvCxnSpPr>
            <a:cxnSpLocks noChangeShapeType="1"/>
            <a:stCxn id="46113" idx="5"/>
            <a:endCxn id="46114" idx="2"/>
          </p:cNvCxnSpPr>
          <p:nvPr/>
        </p:nvCxnSpPr>
        <p:spPr bwMode="auto">
          <a:xfrm flipV="1">
            <a:off x="2001838" y="5295900"/>
            <a:ext cx="1350962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AutoShape 23">
            <a:extLst>
              <a:ext uri="{FF2B5EF4-FFF2-40B4-BE49-F238E27FC236}">
                <a16:creationId xmlns:a16="http://schemas.microsoft.com/office/drawing/2014/main" id="{014B263D-947E-AAE8-46DC-9D2FA35B713A}"/>
              </a:ext>
            </a:extLst>
          </p:cNvPr>
          <p:cNvCxnSpPr>
            <a:cxnSpLocks noChangeShapeType="1"/>
            <a:endCxn id="46111" idx="2"/>
          </p:cNvCxnSpPr>
          <p:nvPr/>
        </p:nvCxnSpPr>
        <p:spPr bwMode="auto">
          <a:xfrm flipV="1">
            <a:off x="6248400" y="5295900"/>
            <a:ext cx="9906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24">
            <a:extLst>
              <a:ext uri="{FF2B5EF4-FFF2-40B4-BE49-F238E27FC236}">
                <a16:creationId xmlns:a16="http://schemas.microsoft.com/office/drawing/2014/main" id="{7E0B39CE-DB8F-6819-B043-456640AADA8B}"/>
              </a:ext>
            </a:extLst>
          </p:cNvPr>
          <p:cNvCxnSpPr>
            <a:cxnSpLocks noChangeShapeType="1"/>
            <a:stCxn id="46112" idx="4"/>
            <a:endCxn id="46100" idx="0"/>
          </p:cNvCxnSpPr>
          <p:nvPr/>
        </p:nvCxnSpPr>
        <p:spPr bwMode="auto">
          <a:xfrm>
            <a:off x="4991100" y="4648200"/>
            <a:ext cx="76200" cy="137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AutoShape 25">
            <a:extLst>
              <a:ext uri="{FF2B5EF4-FFF2-40B4-BE49-F238E27FC236}">
                <a16:creationId xmlns:a16="http://schemas.microsoft.com/office/drawing/2014/main" id="{AD455766-2C71-9188-CA80-48E103D44C88}"/>
              </a:ext>
            </a:extLst>
          </p:cNvPr>
          <p:cNvCxnSpPr>
            <a:cxnSpLocks noChangeShapeType="1"/>
            <a:stCxn id="46112" idx="6"/>
            <a:endCxn id="46111" idx="1"/>
          </p:cNvCxnSpPr>
          <p:nvPr/>
        </p:nvCxnSpPr>
        <p:spPr bwMode="auto">
          <a:xfrm>
            <a:off x="5181600" y="4457700"/>
            <a:ext cx="2112963" cy="703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6" name="Text Box 26">
            <a:extLst>
              <a:ext uri="{FF2B5EF4-FFF2-40B4-BE49-F238E27FC236}">
                <a16:creationId xmlns:a16="http://schemas.microsoft.com/office/drawing/2014/main" id="{8BAD7995-70A3-D645-2499-03D0D9AA6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2,2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:a16="http://schemas.microsoft.com/office/drawing/2014/main" id="{D44008D6-F545-3E38-3F8A-FC61289D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76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03670C1C-4B78-CED4-78F0-76C66AD08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CF9B1AC6-8DE4-40D5-13AA-25DE3A583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99C2EEA5-5FA6-ED50-B478-6BB6632BB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91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1,1</a:t>
            </a:r>
          </a:p>
        </p:txBody>
      </p:sp>
      <p:sp>
        <p:nvSpPr>
          <p:cNvPr id="46111" name="Oval 31">
            <a:extLst>
              <a:ext uri="{FF2B5EF4-FFF2-40B4-BE49-F238E27FC236}">
                <a16:creationId xmlns:a16="http://schemas.microsoft.com/office/drawing/2014/main" id="{A770EB09-2A45-6873-F895-556EC5D69D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0</a:t>
            </a:r>
          </a:p>
        </p:txBody>
      </p:sp>
      <p:sp>
        <p:nvSpPr>
          <p:cNvPr id="46112" name="Oval 32">
            <a:extLst>
              <a:ext uri="{FF2B5EF4-FFF2-40B4-BE49-F238E27FC236}">
                <a16:creationId xmlns:a16="http://schemas.microsoft.com/office/drawing/2014/main" id="{57A6BF33-A283-F851-6E73-7E61286FF4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7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6113" name="Oval 33">
            <a:extLst>
              <a:ext uri="{FF2B5EF4-FFF2-40B4-BE49-F238E27FC236}">
                <a16:creationId xmlns:a16="http://schemas.microsoft.com/office/drawing/2014/main" id="{B584FEAB-87B9-EB01-28ED-1BE3824D41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400" y="518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6</a:t>
            </a:r>
          </a:p>
        </p:txBody>
      </p:sp>
      <p:sp>
        <p:nvSpPr>
          <p:cNvPr id="46114" name="Oval 34">
            <a:extLst>
              <a:ext uri="{FF2B5EF4-FFF2-40B4-BE49-F238E27FC236}">
                <a16:creationId xmlns:a16="http://schemas.microsoft.com/office/drawing/2014/main" id="{6984C947-47EA-8FEA-FE67-D137EB335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105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7</a:t>
            </a:r>
          </a:p>
        </p:txBody>
      </p:sp>
      <p:sp>
        <p:nvSpPr>
          <p:cNvPr id="46115" name="Oval 35">
            <a:extLst>
              <a:ext uri="{FF2B5EF4-FFF2-40B4-BE49-F238E27FC236}">
                <a16:creationId xmlns:a16="http://schemas.microsoft.com/office/drawing/2014/main" id="{28518411-9966-7AAF-2E51-52D00EFA36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586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pt-BR" sz="2400">
                <a:solidFill>
                  <a:srgbClr val="0000FF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8</a:t>
            </a:r>
          </a:p>
        </p:txBody>
      </p:sp>
      <p:cxnSp>
        <p:nvCxnSpPr>
          <p:cNvPr id="46116" name="AutoShape 36">
            <a:extLst>
              <a:ext uri="{FF2B5EF4-FFF2-40B4-BE49-F238E27FC236}">
                <a16:creationId xmlns:a16="http://schemas.microsoft.com/office/drawing/2014/main" id="{3943DC9F-BE9B-B0CD-571C-94371F8362F8}"/>
              </a:ext>
            </a:extLst>
          </p:cNvPr>
          <p:cNvCxnSpPr>
            <a:cxnSpLocks noChangeShapeType="1"/>
            <a:stCxn id="46114" idx="7"/>
            <a:endCxn id="46112" idx="3"/>
          </p:cNvCxnSpPr>
          <p:nvPr/>
        </p:nvCxnSpPr>
        <p:spPr bwMode="auto">
          <a:xfrm flipV="1">
            <a:off x="3678238" y="4592638"/>
            <a:ext cx="11779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7" name="AutoShape 37">
            <a:extLst>
              <a:ext uri="{FF2B5EF4-FFF2-40B4-BE49-F238E27FC236}">
                <a16:creationId xmlns:a16="http://schemas.microsoft.com/office/drawing/2014/main" id="{E25F52E7-8F7C-3A1E-1919-64D910A764D3}"/>
              </a:ext>
            </a:extLst>
          </p:cNvPr>
          <p:cNvCxnSpPr>
            <a:cxnSpLocks noChangeShapeType="1"/>
            <a:stCxn id="46100" idx="6"/>
            <a:endCxn id="46115" idx="2"/>
          </p:cNvCxnSpPr>
          <p:nvPr/>
        </p:nvCxnSpPr>
        <p:spPr bwMode="auto">
          <a:xfrm flipV="1">
            <a:off x="5257800" y="6057900"/>
            <a:ext cx="6096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8" name="Text Box 38">
            <a:extLst>
              <a:ext uri="{FF2B5EF4-FFF2-40B4-BE49-F238E27FC236}">
                <a16:creationId xmlns:a16="http://schemas.microsoft.com/office/drawing/2014/main" id="{2AEEFBE6-AAE3-AA37-BC75-F9474ECD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65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3,1</a:t>
            </a: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363EA2F9-697F-7B33-720F-CCF86BA20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</a:p>
        </p:txBody>
      </p:sp>
      <p:sp>
        <p:nvSpPr>
          <p:cNvPr id="61480" name="Text Box 40">
            <a:extLst>
              <a:ext uri="{FF2B5EF4-FFF2-40B4-BE49-F238E27FC236}">
                <a16:creationId xmlns:a16="http://schemas.microsoft.com/office/drawing/2014/main" id="{6F1BBE78-3E4E-F8C1-9105-38D42B12E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pt-BR"/>
              <a:t>Push</a:t>
            </a:r>
            <a:endParaRPr lang="ru-RU" altLang="pt-BR"/>
          </a:p>
        </p:txBody>
      </p:sp>
      <p:sp>
        <p:nvSpPr>
          <p:cNvPr id="61481" name="Line 41">
            <a:extLst>
              <a:ext uri="{FF2B5EF4-FFF2-40B4-BE49-F238E27FC236}">
                <a16:creationId xmlns:a16="http://schemas.microsoft.com/office/drawing/2014/main" id="{60BFF9B1-B6D6-30E5-D0EF-7BE70DC8A3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038600"/>
            <a:ext cx="914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122" name="Text Box 42">
            <a:extLst>
              <a:ext uri="{FF2B5EF4-FFF2-40B4-BE49-F238E27FC236}">
                <a16:creationId xmlns:a16="http://schemas.microsoft.com/office/drawing/2014/main" id="{9A3ECC15-4E71-06D4-F7A0-76EE0A82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6123" name="Text Box 43">
            <a:extLst>
              <a:ext uri="{FF2B5EF4-FFF2-40B4-BE49-F238E27FC236}">
                <a16:creationId xmlns:a16="http://schemas.microsoft.com/office/drawing/2014/main" id="{8053FD31-81DA-726D-EEF4-B4070B6F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2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  <p:sp>
        <p:nvSpPr>
          <p:cNvPr id="46124" name="Text Box 44">
            <a:extLst>
              <a:ext uri="{FF2B5EF4-FFF2-40B4-BE49-F238E27FC236}">
                <a16:creationId xmlns:a16="http://schemas.microsoft.com/office/drawing/2014/main" id="{C932D469-AA21-EBBC-DA05-37368613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pt-BR" sz="2800" b="1">
                <a:solidFill>
                  <a:srgbClr val="33CC33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1</a:t>
            </a:r>
            <a:r>
              <a:rPr lang="en-US" altLang="pt-BR" sz="2800" b="1">
                <a:solidFill>
                  <a:schemeClr val="accent2"/>
                </a:solidFill>
                <a:latin typeface="Times New Roman" panose="02020603050405020304" pitchFamily="18" charset="0"/>
                <a:cs typeface="Miriam" panose="020B0502050101010101" pitchFamily="34" charset="-79"/>
              </a:rPr>
              <a:t>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9676166-3169-083A-7EB4-D093142419D1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1"/>
              <a:t>Example – contd.</a:t>
            </a:r>
            <a:endParaRPr lang="ru-RU" b="1"/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B4DDF65E-7565-6F9E-DB65-6AD659E707B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191000"/>
            <a:ext cx="5943600" cy="2209800"/>
            <a:chOff x="1056" y="2640"/>
            <a:chExt cx="3744" cy="1392"/>
          </a:xfrm>
        </p:grpSpPr>
        <p:sp>
          <p:nvSpPr>
            <p:cNvPr id="47129" name="Oval 20">
              <a:extLst>
                <a:ext uri="{FF2B5EF4-FFF2-40B4-BE49-F238E27FC236}">
                  <a16:creationId xmlns:a16="http://schemas.microsoft.com/office/drawing/2014/main" id="{316C8C2C-367A-9DC6-62F7-16EAF6148C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2" y="3792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0000FF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8</a:t>
              </a:r>
            </a:p>
          </p:txBody>
        </p:sp>
        <p:cxnSp>
          <p:nvCxnSpPr>
            <p:cNvPr id="47130" name="AutoShape 21">
              <a:extLst>
                <a:ext uri="{FF2B5EF4-FFF2-40B4-BE49-F238E27FC236}">
                  <a16:creationId xmlns:a16="http://schemas.microsoft.com/office/drawing/2014/main" id="{37B222F9-4454-C98F-D110-1FD704844816}"/>
                </a:ext>
              </a:extLst>
            </p:cNvPr>
            <p:cNvCxnSpPr>
              <a:cxnSpLocks noChangeShapeType="1"/>
              <a:stCxn id="47142" idx="7"/>
              <a:endCxn id="47141" idx="2"/>
            </p:cNvCxnSpPr>
            <p:nvPr/>
          </p:nvCxnSpPr>
          <p:spPr bwMode="auto">
            <a:xfrm flipV="1">
              <a:off x="1261" y="2808"/>
              <a:ext cx="1763" cy="4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1" name="AutoShape 22">
              <a:extLst>
                <a:ext uri="{FF2B5EF4-FFF2-40B4-BE49-F238E27FC236}">
                  <a16:creationId xmlns:a16="http://schemas.microsoft.com/office/drawing/2014/main" id="{DC38CA7D-AE01-D065-EF13-26854DA49FF0}"/>
                </a:ext>
              </a:extLst>
            </p:cNvPr>
            <p:cNvCxnSpPr>
              <a:cxnSpLocks noChangeShapeType="1"/>
              <a:stCxn id="47142" idx="5"/>
              <a:endCxn id="47143" idx="2"/>
            </p:cNvCxnSpPr>
            <p:nvPr/>
          </p:nvCxnSpPr>
          <p:spPr bwMode="auto">
            <a:xfrm flipV="1">
              <a:off x="1261" y="3336"/>
              <a:ext cx="851" cy="1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2" name="AutoShape 23">
              <a:extLst>
                <a:ext uri="{FF2B5EF4-FFF2-40B4-BE49-F238E27FC236}">
                  <a16:creationId xmlns:a16="http://schemas.microsoft.com/office/drawing/2014/main" id="{FBE6CEC5-FF84-DA0F-B34E-A12A823E2C2F}"/>
                </a:ext>
              </a:extLst>
            </p:cNvPr>
            <p:cNvCxnSpPr>
              <a:cxnSpLocks noChangeShapeType="1"/>
              <a:endCxn id="47140" idx="2"/>
            </p:cNvCxnSpPr>
            <p:nvPr/>
          </p:nvCxnSpPr>
          <p:spPr bwMode="auto">
            <a:xfrm flipV="1">
              <a:off x="3936" y="3336"/>
              <a:ext cx="624" cy="4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3" name="AutoShape 24">
              <a:extLst>
                <a:ext uri="{FF2B5EF4-FFF2-40B4-BE49-F238E27FC236}">
                  <a16:creationId xmlns:a16="http://schemas.microsoft.com/office/drawing/2014/main" id="{809C119C-4E92-CF79-63B0-6D3846D1D801}"/>
                </a:ext>
              </a:extLst>
            </p:cNvPr>
            <p:cNvCxnSpPr>
              <a:cxnSpLocks noChangeShapeType="1"/>
              <a:stCxn id="47141" idx="4"/>
              <a:endCxn id="47129" idx="0"/>
            </p:cNvCxnSpPr>
            <p:nvPr/>
          </p:nvCxnSpPr>
          <p:spPr bwMode="auto">
            <a:xfrm>
              <a:off x="3144" y="2928"/>
              <a:ext cx="48" cy="8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4" name="AutoShape 25">
              <a:extLst>
                <a:ext uri="{FF2B5EF4-FFF2-40B4-BE49-F238E27FC236}">
                  <a16:creationId xmlns:a16="http://schemas.microsoft.com/office/drawing/2014/main" id="{C62E7AB6-3184-F58A-AF7D-BB1DB67B6739}"/>
                </a:ext>
              </a:extLst>
            </p:cNvPr>
            <p:cNvCxnSpPr>
              <a:cxnSpLocks noChangeShapeType="1"/>
              <a:stCxn id="47141" idx="6"/>
              <a:endCxn id="47140" idx="1"/>
            </p:cNvCxnSpPr>
            <p:nvPr/>
          </p:nvCxnSpPr>
          <p:spPr bwMode="auto">
            <a:xfrm>
              <a:off x="3264" y="2808"/>
              <a:ext cx="1331" cy="4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5" name="Text Box 26">
              <a:extLst>
                <a:ext uri="{FF2B5EF4-FFF2-40B4-BE49-F238E27FC236}">
                  <a16:creationId xmlns:a16="http://schemas.microsoft.com/office/drawing/2014/main" id="{57176836-FD84-62C1-A6E5-56122A38B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68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3,1</a:t>
              </a:r>
            </a:p>
          </p:txBody>
        </p:sp>
        <p:sp>
          <p:nvSpPr>
            <p:cNvPr id="47136" name="Text Box 27">
              <a:extLst>
                <a:ext uri="{FF2B5EF4-FFF2-40B4-BE49-F238E27FC236}">
                  <a16:creationId xmlns:a16="http://schemas.microsoft.com/office/drawing/2014/main" id="{E9894349-F7E7-6EC7-B89F-1F758DCE1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51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1</a:t>
              </a:r>
            </a:p>
          </p:txBody>
        </p:sp>
        <p:sp>
          <p:nvSpPr>
            <p:cNvPr id="47137" name="Text Box 28">
              <a:extLst>
                <a:ext uri="{FF2B5EF4-FFF2-40B4-BE49-F238E27FC236}">
                  <a16:creationId xmlns:a16="http://schemas.microsoft.com/office/drawing/2014/main" id="{4DE135DB-84E3-B6C5-A409-3586AFF22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64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2</a:t>
              </a:r>
            </a:p>
          </p:txBody>
        </p:sp>
        <p:sp>
          <p:nvSpPr>
            <p:cNvPr id="47138" name="Text Box 29">
              <a:extLst>
                <a:ext uri="{FF2B5EF4-FFF2-40B4-BE49-F238E27FC236}">
                  <a16:creationId xmlns:a16="http://schemas.microsoft.com/office/drawing/2014/main" id="{2E9041CB-415D-00A5-A520-55B40810C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6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2</a:t>
              </a:r>
            </a:p>
          </p:txBody>
        </p:sp>
        <p:sp>
          <p:nvSpPr>
            <p:cNvPr id="47139" name="Text Box 30">
              <a:extLst>
                <a:ext uri="{FF2B5EF4-FFF2-40B4-BE49-F238E27FC236}">
                  <a16:creationId xmlns:a16="http://schemas.microsoft.com/office/drawing/2014/main" id="{FFCD7DD4-C968-11B5-D515-99EE3B275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8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1,1</a:t>
              </a:r>
            </a:p>
          </p:txBody>
        </p:sp>
        <p:sp>
          <p:nvSpPr>
            <p:cNvPr id="47140" name="Oval 31">
              <a:extLst>
                <a:ext uri="{FF2B5EF4-FFF2-40B4-BE49-F238E27FC236}">
                  <a16:creationId xmlns:a16="http://schemas.microsoft.com/office/drawing/2014/main" id="{1D704EA6-35A3-BF05-FE2C-694727C455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32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0000FF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0</a:t>
              </a:r>
            </a:p>
          </p:txBody>
        </p:sp>
        <p:sp>
          <p:nvSpPr>
            <p:cNvPr id="47141" name="Oval 32">
              <a:extLst>
                <a:ext uri="{FF2B5EF4-FFF2-40B4-BE49-F238E27FC236}">
                  <a16:creationId xmlns:a16="http://schemas.microsoft.com/office/drawing/2014/main" id="{C47C7814-9A6A-047E-741F-689A471F4F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4" y="268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0000FF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7</a:t>
              </a:r>
            </a:p>
          </p:txBody>
        </p:sp>
        <p:sp>
          <p:nvSpPr>
            <p:cNvPr id="47142" name="Oval 33">
              <a:extLst>
                <a:ext uri="{FF2B5EF4-FFF2-40B4-BE49-F238E27FC236}">
                  <a16:creationId xmlns:a16="http://schemas.microsoft.com/office/drawing/2014/main" id="{3BFAD112-9146-0957-BCBC-4BE5EEA363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3264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0000FF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6</a:t>
              </a:r>
            </a:p>
          </p:txBody>
        </p:sp>
        <p:sp>
          <p:nvSpPr>
            <p:cNvPr id="47143" name="Oval 34">
              <a:extLst>
                <a:ext uri="{FF2B5EF4-FFF2-40B4-BE49-F238E27FC236}">
                  <a16:creationId xmlns:a16="http://schemas.microsoft.com/office/drawing/2014/main" id="{4E0A239E-3455-A0EC-7731-1AA0192F6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2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0000FF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7</a:t>
              </a:r>
            </a:p>
          </p:txBody>
        </p:sp>
        <p:sp>
          <p:nvSpPr>
            <p:cNvPr id="47144" name="Oval 35">
              <a:extLst>
                <a:ext uri="{FF2B5EF4-FFF2-40B4-BE49-F238E27FC236}">
                  <a16:creationId xmlns:a16="http://schemas.microsoft.com/office/drawing/2014/main" id="{EFF48296-A7DB-4427-A4B3-922D461F31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369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0000FF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8</a:t>
              </a:r>
            </a:p>
          </p:txBody>
        </p:sp>
        <p:cxnSp>
          <p:nvCxnSpPr>
            <p:cNvPr id="47145" name="AutoShape 36">
              <a:extLst>
                <a:ext uri="{FF2B5EF4-FFF2-40B4-BE49-F238E27FC236}">
                  <a16:creationId xmlns:a16="http://schemas.microsoft.com/office/drawing/2014/main" id="{6B5CE48A-D715-B880-0675-569E6BC3DC6D}"/>
                </a:ext>
              </a:extLst>
            </p:cNvPr>
            <p:cNvCxnSpPr>
              <a:cxnSpLocks noChangeShapeType="1"/>
              <a:stCxn id="47143" idx="7"/>
              <a:endCxn id="47141" idx="3"/>
            </p:cNvCxnSpPr>
            <p:nvPr/>
          </p:nvCxnSpPr>
          <p:spPr bwMode="auto">
            <a:xfrm flipV="1">
              <a:off x="2317" y="2893"/>
              <a:ext cx="742" cy="3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6" name="AutoShape 37">
              <a:extLst>
                <a:ext uri="{FF2B5EF4-FFF2-40B4-BE49-F238E27FC236}">
                  <a16:creationId xmlns:a16="http://schemas.microsoft.com/office/drawing/2014/main" id="{93AF9AAF-2D46-1739-BC48-C6D2C5E6EC4C}"/>
                </a:ext>
              </a:extLst>
            </p:cNvPr>
            <p:cNvCxnSpPr>
              <a:cxnSpLocks noChangeShapeType="1"/>
              <a:stCxn id="47129" idx="6"/>
              <a:endCxn id="47144" idx="2"/>
            </p:cNvCxnSpPr>
            <p:nvPr/>
          </p:nvCxnSpPr>
          <p:spPr bwMode="auto">
            <a:xfrm flipV="1">
              <a:off x="3312" y="3816"/>
              <a:ext cx="384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7" name="Text Box 38">
              <a:extLst>
                <a:ext uri="{FF2B5EF4-FFF2-40B4-BE49-F238E27FC236}">
                  <a16:creationId xmlns:a16="http://schemas.microsoft.com/office/drawing/2014/main" id="{A02DABD5-F6BC-4806-A245-E6CE4588A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6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3,1</a:t>
              </a:r>
            </a:p>
          </p:txBody>
        </p:sp>
        <p:sp>
          <p:nvSpPr>
            <p:cNvPr id="47148" name="Text Box 39">
              <a:extLst>
                <a:ext uri="{FF2B5EF4-FFF2-40B4-BE49-F238E27FC236}">
                  <a16:creationId xmlns:a16="http://schemas.microsoft.com/office/drawing/2014/main" id="{42453D25-EFEF-0C38-E323-2521A5460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02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2</a:t>
              </a:r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F71CAC68-C74C-1B8B-5AE6-C7BB0E5791B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371600"/>
            <a:ext cx="5943600" cy="2209800"/>
            <a:chOff x="1056" y="864"/>
            <a:chExt cx="3744" cy="1392"/>
          </a:xfrm>
        </p:grpSpPr>
        <p:sp>
          <p:nvSpPr>
            <p:cNvPr id="47109" name="Oval 3">
              <a:extLst>
                <a:ext uri="{FF2B5EF4-FFF2-40B4-BE49-F238E27FC236}">
                  <a16:creationId xmlns:a16="http://schemas.microsoft.com/office/drawing/2014/main" id="{B343E059-8DB2-DD5D-10E0-85F1025863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0</a:t>
              </a:r>
            </a:p>
          </p:txBody>
        </p:sp>
        <p:cxnSp>
          <p:nvCxnSpPr>
            <p:cNvPr id="47110" name="AutoShape 4">
              <a:extLst>
                <a:ext uri="{FF2B5EF4-FFF2-40B4-BE49-F238E27FC236}">
                  <a16:creationId xmlns:a16="http://schemas.microsoft.com/office/drawing/2014/main" id="{720CD3E0-0868-3AD6-E492-2527A3A842DD}"/>
                </a:ext>
              </a:extLst>
            </p:cNvPr>
            <p:cNvCxnSpPr>
              <a:cxnSpLocks noChangeShapeType="1"/>
              <a:stCxn id="47120" idx="7"/>
              <a:endCxn id="47119" idx="2"/>
            </p:cNvCxnSpPr>
            <p:nvPr/>
          </p:nvCxnSpPr>
          <p:spPr bwMode="auto">
            <a:xfrm flipV="1">
              <a:off x="1261" y="1032"/>
              <a:ext cx="1763" cy="4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1" name="AutoShape 5">
              <a:extLst>
                <a:ext uri="{FF2B5EF4-FFF2-40B4-BE49-F238E27FC236}">
                  <a16:creationId xmlns:a16="http://schemas.microsoft.com/office/drawing/2014/main" id="{271E5BFA-6F3E-1237-CEBE-10F46ACC52A9}"/>
                </a:ext>
              </a:extLst>
            </p:cNvPr>
            <p:cNvCxnSpPr>
              <a:cxnSpLocks noChangeShapeType="1"/>
              <a:stCxn id="47120" idx="5"/>
              <a:endCxn id="47121" idx="2"/>
            </p:cNvCxnSpPr>
            <p:nvPr/>
          </p:nvCxnSpPr>
          <p:spPr bwMode="auto">
            <a:xfrm flipV="1">
              <a:off x="1261" y="1560"/>
              <a:ext cx="851" cy="1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2" name="AutoShape 6">
              <a:extLst>
                <a:ext uri="{FF2B5EF4-FFF2-40B4-BE49-F238E27FC236}">
                  <a16:creationId xmlns:a16="http://schemas.microsoft.com/office/drawing/2014/main" id="{12FA3C0F-1E47-21B2-3471-4811DDCFFB21}"/>
                </a:ext>
              </a:extLst>
            </p:cNvPr>
            <p:cNvCxnSpPr>
              <a:cxnSpLocks noChangeShapeType="1"/>
              <a:endCxn id="47118" idx="2"/>
            </p:cNvCxnSpPr>
            <p:nvPr/>
          </p:nvCxnSpPr>
          <p:spPr bwMode="auto">
            <a:xfrm flipV="1">
              <a:off x="3936" y="1560"/>
              <a:ext cx="624" cy="4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3" name="AutoShape 7">
              <a:extLst>
                <a:ext uri="{FF2B5EF4-FFF2-40B4-BE49-F238E27FC236}">
                  <a16:creationId xmlns:a16="http://schemas.microsoft.com/office/drawing/2014/main" id="{76EF7955-84D7-B705-697F-B91FB97D3EF0}"/>
                </a:ext>
              </a:extLst>
            </p:cNvPr>
            <p:cNvCxnSpPr>
              <a:cxnSpLocks noChangeShapeType="1"/>
              <a:stCxn id="47119" idx="4"/>
              <a:endCxn id="47109" idx="0"/>
            </p:cNvCxnSpPr>
            <p:nvPr/>
          </p:nvCxnSpPr>
          <p:spPr bwMode="auto">
            <a:xfrm>
              <a:off x="3144" y="1152"/>
              <a:ext cx="48" cy="8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4" name="AutoShape 8">
              <a:extLst>
                <a:ext uri="{FF2B5EF4-FFF2-40B4-BE49-F238E27FC236}">
                  <a16:creationId xmlns:a16="http://schemas.microsoft.com/office/drawing/2014/main" id="{EB1D246F-B26B-0248-00AD-C6F7063EE5E5}"/>
                </a:ext>
              </a:extLst>
            </p:cNvPr>
            <p:cNvCxnSpPr>
              <a:cxnSpLocks noChangeShapeType="1"/>
              <a:stCxn id="47119" idx="6"/>
              <a:endCxn id="47118" idx="1"/>
            </p:cNvCxnSpPr>
            <p:nvPr/>
          </p:nvCxnSpPr>
          <p:spPr bwMode="auto">
            <a:xfrm>
              <a:off x="3264" y="1032"/>
              <a:ext cx="1331" cy="4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5" name="Text Box 9">
              <a:extLst>
                <a:ext uri="{FF2B5EF4-FFF2-40B4-BE49-F238E27FC236}">
                  <a16:creationId xmlns:a16="http://schemas.microsoft.com/office/drawing/2014/main" id="{03B73669-3A53-F04F-74B8-37236C8F2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1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1</a:t>
              </a: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,4</a:t>
              </a:r>
            </a:p>
          </p:txBody>
        </p:sp>
        <p:sp>
          <p:nvSpPr>
            <p:cNvPr id="47116" name="Text Box 10">
              <a:extLst>
                <a:ext uri="{FF2B5EF4-FFF2-40B4-BE49-F238E27FC236}">
                  <a16:creationId xmlns:a16="http://schemas.microsoft.com/office/drawing/2014/main" id="{BE657344-03BC-F33A-6662-139D10A13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37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1</a:t>
              </a: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,1</a:t>
              </a:r>
            </a:p>
          </p:txBody>
        </p:sp>
        <p:sp>
          <p:nvSpPr>
            <p:cNvPr id="47117" name="Text Box 11">
              <a:extLst>
                <a:ext uri="{FF2B5EF4-FFF2-40B4-BE49-F238E27FC236}">
                  <a16:creationId xmlns:a16="http://schemas.microsoft.com/office/drawing/2014/main" id="{C98D335D-E90F-D8EA-DD5C-9281662BE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8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2</a:t>
              </a: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,2</a:t>
              </a:r>
            </a:p>
          </p:txBody>
        </p:sp>
        <p:sp>
          <p:nvSpPr>
            <p:cNvPr id="47118" name="Oval 12">
              <a:extLst>
                <a:ext uri="{FF2B5EF4-FFF2-40B4-BE49-F238E27FC236}">
                  <a16:creationId xmlns:a16="http://schemas.microsoft.com/office/drawing/2014/main" id="{6B2B8A31-66EE-DB4A-32B4-40D7C04C7B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1440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0000FF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T</a:t>
              </a:r>
            </a:p>
          </p:txBody>
        </p:sp>
        <p:sp>
          <p:nvSpPr>
            <p:cNvPr id="47119" name="Oval 13">
              <a:extLst>
                <a:ext uri="{FF2B5EF4-FFF2-40B4-BE49-F238E27FC236}">
                  <a16:creationId xmlns:a16="http://schemas.microsoft.com/office/drawing/2014/main" id="{63180EE2-F4F9-F97F-D771-C29496B4DD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4" y="912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0</a:t>
              </a:r>
            </a:p>
          </p:txBody>
        </p:sp>
        <p:sp>
          <p:nvSpPr>
            <p:cNvPr id="47120" name="Oval 14">
              <a:extLst>
                <a:ext uri="{FF2B5EF4-FFF2-40B4-BE49-F238E27FC236}">
                  <a16:creationId xmlns:a16="http://schemas.microsoft.com/office/drawing/2014/main" id="{30E41355-7794-A2A1-1DB3-4C996B9709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1488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0000FF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S</a:t>
              </a:r>
            </a:p>
          </p:txBody>
        </p:sp>
        <p:sp>
          <p:nvSpPr>
            <p:cNvPr id="47121" name="Oval 15">
              <a:extLst>
                <a:ext uri="{FF2B5EF4-FFF2-40B4-BE49-F238E27FC236}">
                  <a16:creationId xmlns:a16="http://schemas.microsoft.com/office/drawing/2014/main" id="{4C2E5D05-99F8-9FB9-5631-507A083736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1440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0</a:t>
              </a:r>
            </a:p>
          </p:txBody>
        </p:sp>
        <p:sp>
          <p:nvSpPr>
            <p:cNvPr id="47122" name="Oval 16">
              <a:extLst>
                <a:ext uri="{FF2B5EF4-FFF2-40B4-BE49-F238E27FC236}">
                  <a16:creationId xmlns:a16="http://schemas.microsoft.com/office/drawing/2014/main" id="{97C533D2-8E38-ABBC-3C85-DD261025C0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pt-BR" sz="2400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0</a:t>
              </a:r>
            </a:p>
          </p:txBody>
        </p:sp>
        <p:cxnSp>
          <p:nvCxnSpPr>
            <p:cNvPr id="47123" name="AutoShape 17">
              <a:extLst>
                <a:ext uri="{FF2B5EF4-FFF2-40B4-BE49-F238E27FC236}">
                  <a16:creationId xmlns:a16="http://schemas.microsoft.com/office/drawing/2014/main" id="{FC9C4F95-1191-F917-D43D-23B7128D3922}"/>
                </a:ext>
              </a:extLst>
            </p:cNvPr>
            <p:cNvCxnSpPr>
              <a:cxnSpLocks noChangeShapeType="1"/>
              <a:stCxn id="47121" idx="7"/>
              <a:endCxn id="47119" idx="3"/>
            </p:cNvCxnSpPr>
            <p:nvPr/>
          </p:nvCxnSpPr>
          <p:spPr bwMode="auto">
            <a:xfrm flipV="1">
              <a:off x="2317" y="1117"/>
              <a:ext cx="742" cy="3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4" name="AutoShape 18">
              <a:extLst>
                <a:ext uri="{FF2B5EF4-FFF2-40B4-BE49-F238E27FC236}">
                  <a16:creationId xmlns:a16="http://schemas.microsoft.com/office/drawing/2014/main" id="{87594979-33FA-0153-B766-0332CDC2CC91}"/>
                </a:ext>
              </a:extLst>
            </p:cNvPr>
            <p:cNvCxnSpPr>
              <a:cxnSpLocks noChangeShapeType="1"/>
              <a:stCxn id="47109" idx="6"/>
              <a:endCxn id="47122" idx="2"/>
            </p:cNvCxnSpPr>
            <p:nvPr/>
          </p:nvCxnSpPr>
          <p:spPr bwMode="auto">
            <a:xfrm flipV="1">
              <a:off x="3312" y="2040"/>
              <a:ext cx="384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5" name="Text Box 19">
              <a:extLst>
                <a:ext uri="{FF2B5EF4-FFF2-40B4-BE49-F238E27FC236}">
                  <a16:creationId xmlns:a16="http://schemas.microsoft.com/office/drawing/2014/main" id="{C0E0D98D-9BE1-5109-F406-5D96D7BCE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77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1</a:t>
              </a: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,4</a:t>
              </a:r>
            </a:p>
          </p:txBody>
        </p:sp>
        <p:sp>
          <p:nvSpPr>
            <p:cNvPr id="47126" name="Text Box 42">
              <a:extLst>
                <a:ext uri="{FF2B5EF4-FFF2-40B4-BE49-F238E27FC236}">
                  <a16:creationId xmlns:a16="http://schemas.microsoft.com/office/drawing/2014/main" id="{24D700F7-B99D-75F8-1761-35104233F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25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2</a:t>
              </a: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,2</a:t>
              </a:r>
            </a:p>
          </p:txBody>
        </p:sp>
        <p:sp>
          <p:nvSpPr>
            <p:cNvPr id="47127" name="Text Box 43">
              <a:extLst>
                <a:ext uri="{FF2B5EF4-FFF2-40B4-BE49-F238E27FC236}">
                  <a16:creationId xmlns:a16="http://schemas.microsoft.com/office/drawing/2014/main" id="{1DC85D51-8578-6B6D-263E-912B57838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6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2</a:t>
              </a: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,2</a:t>
              </a:r>
            </a:p>
          </p:txBody>
        </p:sp>
        <p:sp>
          <p:nvSpPr>
            <p:cNvPr id="47128" name="Text Box 44">
              <a:extLst>
                <a:ext uri="{FF2B5EF4-FFF2-40B4-BE49-F238E27FC236}">
                  <a16:creationId xmlns:a16="http://schemas.microsoft.com/office/drawing/2014/main" id="{DD39EC3D-2207-F4D6-5079-41F485D77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</a:pPr>
              <a:r>
                <a:rPr lang="en-US" altLang="pt-BR" sz="2800" b="1">
                  <a:solidFill>
                    <a:srgbClr val="33CC33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1</a:t>
              </a:r>
              <a:r>
                <a:rPr lang="en-US" altLang="pt-BR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Miriam" panose="020B0502050101010101" pitchFamily="34" charset="-79"/>
                </a:rPr>
                <a:t>,2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4172E-6 L -3.33333E-6 0.183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6FC19B4-C288-E8AD-075A-0A5E44E2613E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/>
              <a:t>Correctness</a:t>
            </a:r>
            <a:endParaRPr lang="ru-RU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DC26C55-3A7E-EE52-09F9-B7F9FC104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For an active vertex v, there must be a residual path v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</a:t>
            </a:r>
            <a:r>
              <a:rPr lang="en-US" altLang="pt-BR">
                <a:cs typeface="Miriam" panose="020B0502050101010101" pitchFamily="34" charset="-79"/>
              </a:rPr>
              <a:t>…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</a:t>
            </a:r>
            <a:r>
              <a:rPr lang="en-US" altLang="pt-BR">
                <a:cs typeface="Miriam" panose="020B0502050101010101" pitchFamily="34" charset="-79"/>
              </a:rPr>
              <a:t>s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Otherwise, no flow enters v, and it is clearly not active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So, every active vertex v has an outgoing edge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And this means, that if the distance labels are valid, v can be either relabled or pushed</a:t>
            </a:r>
            <a:endParaRPr lang="ru-RU" altLang="pt-BR"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97AE-2934-C321-886D-43280E7D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Some definitions, contd.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5B1C5DB-623A-9B32-27D1-14A139E3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r(u, v) = c(u,v) – f(u,v)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Residual graph R(V, E`) where E` is all the edges (u,v) where r(u,v) ≥0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Augmenting path p is a path from to the source to the sink over the residual graph </a:t>
            </a:r>
          </a:p>
          <a:p>
            <a:pPr eaLnBrk="1" hangingPunct="1"/>
            <a:r>
              <a:rPr lang="en-US" altLang="pt-BR" i="1">
                <a:cs typeface="Miriam" panose="020B0502050101010101" pitchFamily="34" charset="-79"/>
              </a:rPr>
              <a:t>f</a:t>
            </a:r>
            <a:r>
              <a:rPr lang="en-US" altLang="pt-BR">
                <a:cs typeface="Miriam" panose="020B0502050101010101" pitchFamily="34" charset="-79"/>
              </a:rPr>
              <a:t> is a maxflow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 there is no </a:t>
            </a:r>
            <a:r>
              <a:rPr lang="en-US" altLang="pt-BR">
                <a:cs typeface="Miriam" panose="020B0502050101010101" pitchFamily="34" charset="-79"/>
              </a:rPr>
              <a:t>augmenting path </a:t>
            </a:r>
            <a:endParaRPr lang="en-US" altLang="pt-BR" i="1">
              <a:cs typeface="Miriam" panose="020B0502050101010101" pitchFamily="34" charset="-79"/>
            </a:endParaRPr>
          </a:p>
        </p:txBody>
      </p:sp>
      <p:sp>
        <p:nvSpPr>
          <p:cNvPr id="12292" name="Date Placeholder 3">
            <a:extLst>
              <a:ext uri="{FF2B5EF4-FFF2-40B4-BE49-F238E27FC236}">
                <a16:creationId xmlns:a16="http://schemas.microsoft.com/office/drawing/2014/main" id="{D3F84589-8376-20C9-1A88-D8E3FED1D2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3ACC6040-B8B4-F7FF-A6B2-7F145D27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E607D7-EB4C-4A10-B06B-B631AFEBDD9F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4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559FCB8-3E7E-4EBE-D05C-6653AC23908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/>
              <a:t>Correctness of d(v)</a:t>
            </a:r>
            <a:endParaRPr lang="ru-RU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0E1B170-101C-7A2C-B5DA-EECA98AB2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r(u,v) &gt; 0  d(u) ≤ d(v)+1</a:t>
            </a:r>
            <a:endParaRPr lang="en-US" altLang="pt-BR">
              <a:cs typeface="Miriam" panose="020B0502050101010101" pitchFamily="34" charset="-79"/>
            </a:endParaRP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By induction on the basic operations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We begin with a valid labeling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Relabel keeps the invariant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By definition for the outgoing edges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Only grows, so holds for all the incoming ones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Push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Can only introduce (v,u) – back edge, but since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d(u) = d(v)+1 the correctness is kept</a:t>
            </a:r>
            <a:endParaRPr lang="ru-RU" altLang="pt-BR">
              <a:cs typeface="Miriam" panose="020B0502050101010101" pitchFamily="34" charset="-79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188E0EF-0EC1-0862-EDC6-C3999113208F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/>
              <a:t>Correctness of d(v) – contd.</a:t>
            </a:r>
            <a:endParaRPr lang="ru-RU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A3A9837-E26D-81C1-EE13-D470323A6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For any active vertex v, d(v) &lt; 2n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Let p= v, </a:t>
            </a:r>
            <a:r>
              <a:rPr lang="en-US" altLang="pt-BR">
                <a:cs typeface="Miriam" panose="020B0502050101010101" pitchFamily="34" charset="-79"/>
              </a:rPr>
              <a:t>v</a:t>
            </a:r>
            <a:r>
              <a:rPr lang="en-US" altLang="pt-BR" baseline="-25000">
                <a:cs typeface="Miriam" panose="020B0502050101010101" pitchFamily="34" charset="-79"/>
              </a:rPr>
              <a:t>1</a:t>
            </a:r>
            <a:r>
              <a:rPr lang="en-US" altLang="pt-BR">
                <a:cs typeface="Miriam" panose="020B0502050101010101" pitchFamily="34" charset="-79"/>
              </a:rPr>
              <a:t> ,v</a:t>
            </a:r>
            <a:r>
              <a:rPr lang="en-US" altLang="pt-BR" baseline="-25000">
                <a:cs typeface="Miriam" panose="020B0502050101010101" pitchFamily="34" charset="-79"/>
              </a:rPr>
              <a:t>2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 , </a:t>
            </a:r>
            <a:r>
              <a:rPr lang="en-US" altLang="pt-BR">
                <a:cs typeface="Miriam" panose="020B0502050101010101" pitchFamily="34" charset="-79"/>
              </a:rPr>
              <a:t>v</a:t>
            </a:r>
            <a:r>
              <a:rPr lang="en-US" altLang="pt-BR" baseline="-25000">
                <a:cs typeface="Miriam" panose="020B0502050101010101" pitchFamily="34" charset="-79"/>
              </a:rPr>
              <a:t>3….</a:t>
            </a:r>
            <a:r>
              <a:rPr lang="en-US" altLang="pt-BR">
                <a:cs typeface="Miriam" panose="020B0502050101010101" pitchFamily="34" charset="-79"/>
              </a:rPr>
              <a:t> v</a:t>
            </a:r>
            <a:r>
              <a:rPr lang="en-US" altLang="pt-BR" baseline="-25000">
                <a:cs typeface="Miriam" panose="020B0502050101010101" pitchFamily="34" charset="-79"/>
              </a:rPr>
              <a:t>k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 ,s be a path vs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>
                <a:cs typeface="Arial" panose="020B0604020202020204" pitchFamily="34" charset="0"/>
              </a:rPr>
              <a:t>d(v) ≤ d(v</a:t>
            </a:r>
            <a:r>
              <a:rPr lang="en-US" altLang="pt-BR" baseline="-25000">
                <a:cs typeface="Arial" panose="020B0604020202020204" pitchFamily="34" charset="0"/>
              </a:rPr>
              <a:t>1</a:t>
            </a:r>
            <a:r>
              <a:rPr lang="en-US" altLang="pt-BR">
                <a:cs typeface="Arial" panose="020B0604020202020204" pitchFamily="34" charset="0"/>
              </a:rPr>
              <a:t>) + 1 ≤ d(v</a:t>
            </a:r>
            <a:r>
              <a:rPr lang="en-US" altLang="pt-BR" baseline="-25000">
                <a:cs typeface="Arial" panose="020B0604020202020204" pitchFamily="34" charset="0"/>
              </a:rPr>
              <a:t>2</a:t>
            </a:r>
            <a:r>
              <a:rPr lang="en-US" altLang="pt-BR">
                <a:cs typeface="Arial" panose="020B0604020202020204" pitchFamily="34" charset="0"/>
              </a:rPr>
              <a:t>) + 2 ..... ≤ d(s) + k = n+k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The length of the path is </a:t>
            </a:r>
            <a:r>
              <a:rPr lang="en-US" altLang="pt-BR">
                <a:cs typeface="Arial" panose="020B0604020202020204" pitchFamily="34" charset="0"/>
              </a:rPr>
              <a:t>≤ n-1, so k ≤ n-1</a:t>
            </a:r>
          </a:p>
          <a:p>
            <a:pPr lvl="1" eaLnBrk="1" hangingPunct="1"/>
            <a:r>
              <a:rPr lang="en-US" altLang="pt-BR"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pt-BR">
                <a:cs typeface="Miriam" panose="020B0502050101010101" pitchFamily="34" charset="-79"/>
              </a:rPr>
              <a:t>d(v) </a:t>
            </a:r>
            <a:r>
              <a:rPr lang="en-US" altLang="pt-BR">
                <a:cs typeface="Arial" panose="020B0604020202020204" pitchFamily="34" charset="0"/>
              </a:rPr>
              <a:t>≤ 2n-1</a:t>
            </a:r>
            <a:r>
              <a:rPr lang="en-US" altLang="pt-BR">
                <a:cs typeface="Miriam" panose="020B0502050101010101" pitchFamily="34" charset="-79"/>
              </a:rPr>
              <a:t> </a:t>
            </a:r>
          </a:p>
          <a:p>
            <a:pPr eaLnBrk="1" hangingPunct="1"/>
            <a:r>
              <a:rPr lang="en-US" altLang="pt-BR">
                <a:cs typeface="Arial" panose="020B0604020202020204" pitchFamily="34" charset="0"/>
              </a:rPr>
              <a:t>For a non active, it is kept when the vertex is active, or it is 0.</a:t>
            </a:r>
          </a:p>
          <a:p>
            <a:pPr eaLnBrk="1" hangingPunct="1"/>
            <a:r>
              <a:rPr lang="en-US" altLang="pt-BR"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pt-BR">
                <a:cs typeface="Arial" panose="020B0604020202020204" pitchFamily="34" charset="0"/>
              </a:rPr>
              <a:t>d(v) is finite for any v during the run of the algorithm</a:t>
            </a:r>
            <a:endParaRPr lang="ru-RU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5ABED5F-D177-2DEB-D96B-1EF0AE624D2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/>
              <a:t>Correctness contd.</a:t>
            </a:r>
            <a:endParaRPr lang="ru-RU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D19939E-2C9B-6721-D138-9A0F87D23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At the end, for all the vertices besides {s,t} no excess is left in the vertices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 Our preflow is a flow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The sink is not reachable from the source on the augmenting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Let p= s, </a:t>
            </a:r>
            <a:r>
              <a:rPr lang="en-US" altLang="pt-BR">
                <a:cs typeface="Miriam" panose="020B0502050101010101" pitchFamily="34" charset="-79"/>
              </a:rPr>
              <a:t>v</a:t>
            </a:r>
            <a:r>
              <a:rPr lang="en-US" altLang="pt-BR" baseline="-25000">
                <a:cs typeface="Miriam" panose="020B0502050101010101" pitchFamily="34" charset="-79"/>
              </a:rPr>
              <a:t>1</a:t>
            </a:r>
            <a:r>
              <a:rPr lang="en-US" altLang="pt-BR">
                <a:cs typeface="Miriam" panose="020B0502050101010101" pitchFamily="34" charset="-79"/>
              </a:rPr>
              <a:t> ,v</a:t>
            </a:r>
            <a:r>
              <a:rPr lang="en-US" altLang="pt-BR" baseline="-25000">
                <a:cs typeface="Miriam" panose="020B0502050101010101" pitchFamily="34" charset="-79"/>
              </a:rPr>
              <a:t>2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 , </a:t>
            </a:r>
            <a:r>
              <a:rPr lang="en-US" altLang="pt-BR">
                <a:cs typeface="Miriam" panose="020B0502050101010101" pitchFamily="34" charset="-79"/>
              </a:rPr>
              <a:t>v</a:t>
            </a:r>
            <a:r>
              <a:rPr lang="en-US" altLang="pt-BR" baseline="-25000">
                <a:cs typeface="Miriam" panose="020B0502050101010101" pitchFamily="34" charset="-79"/>
              </a:rPr>
              <a:t>3….</a:t>
            </a:r>
            <a:r>
              <a:rPr lang="en-US" altLang="pt-BR">
                <a:cs typeface="Miriam" panose="020B0502050101010101" pitchFamily="34" charset="-79"/>
              </a:rPr>
              <a:t> v</a:t>
            </a:r>
            <a:r>
              <a:rPr lang="en-US" altLang="pt-BR" baseline="-25000">
                <a:cs typeface="Miriam" panose="020B0502050101010101" pitchFamily="34" charset="-79"/>
              </a:rPr>
              <a:t>k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 ,t be a path st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>
                <a:cs typeface="Arial" panose="020B0604020202020204" pitchFamily="34" charset="0"/>
              </a:rPr>
              <a:t>Notice k ≤ n-2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>
                <a:cs typeface="Arial" panose="020B0604020202020204" pitchFamily="34" charset="0"/>
              </a:rPr>
              <a:t>n = d(s) ≤ d(v</a:t>
            </a:r>
            <a:r>
              <a:rPr lang="en-US" altLang="pt-BR" baseline="-25000">
                <a:cs typeface="Arial" panose="020B0604020202020204" pitchFamily="34" charset="0"/>
              </a:rPr>
              <a:t>1</a:t>
            </a:r>
            <a:r>
              <a:rPr lang="en-US" altLang="pt-BR">
                <a:cs typeface="Arial" panose="020B0604020202020204" pitchFamily="34" charset="0"/>
              </a:rPr>
              <a:t>) + 1 ≤ d(v</a:t>
            </a:r>
            <a:r>
              <a:rPr lang="en-US" altLang="pt-BR" baseline="-25000">
                <a:cs typeface="Arial" panose="020B0604020202020204" pitchFamily="34" charset="0"/>
              </a:rPr>
              <a:t>2</a:t>
            </a:r>
            <a:r>
              <a:rPr lang="en-US" altLang="pt-BR">
                <a:cs typeface="Arial" panose="020B0604020202020204" pitchFamily="34" charset="0"/>
              </a:rPr>
              <a:t>) + 2 ... ≤ d(t) + k+1 = k+1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z="2200">
                <a:cs typeface="Miriam" panose="020B0502050101010101" pitchFamily="34" charset="-79"/>
              </a:rPr>
              <a:t>Implies that n </a:t>
            </a:r>
            <a:r>
              <a:rPr lang="en-US" altLang="pt-BR">
                <a:cs typeface="Arial" panose="020B0604020202020204" pitchFamily="34" charset="0"/>
              </a:rPr>
              <a:t>≤ k+1 in contradiction to above</a:t>
            </a:r>
            <a:endParaRPr lang="ru-RU" altLang="pt-BR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1BAA-2A00-11F9-7F02-F5728381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/>
              <a:t>Complexity analysis</a:t>
            </a: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E5BDEC08-6E73-C41D-A943-E0B8AC81C0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25449729-C5DE-C037-EF80-67F8DA8F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084335-ED93-42C4-A5A4-E0915FE97FB2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43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  <p:sp>
        <p:nvSpPr>
          <p:cNvPr id="52229" name="Content Placeholder 2">
            <a:extLst>
              <a:ext uri="{FF2B5EF4-FFF2-40B4-BE49-F238E27FC236}">
                <a16:creationId xmlns:a16="http://schemas.microsoft.com/office/drawing/2014/main" id="{E8DDAD80-BC63-23FE-4D0F-61EC6470C244}"/>
              </a:ext>
            </a:extLst>
          </p:cNvPr>
          <p:cNvSpPr>
            <a:spLocks/>
          </p:cNvSpPr>
          <p:nvPr/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</a:pPr>
            <a:r>
              <a:rPr lang="en-US" altLang="pt-BR" sz="3000">
                <a:latin typeface="Corbel" panose="020B0503020204020204" pitchFamily="34" charset="0"/>
                <a:cs typeface="Miriam" panose="020B0502050101010101" pitchFamily="34" charset="-79"/>
              </a:rPr>
              <a:t>d(v) </a:t>
            </a:r>
            <a:r>
              <a:rPr lang="en-US" altLang="pt-BR" sz="3000">
                <a:latin typeface="Corbel" panose="020B0503020204020204" pitchFamily="34" charset="0"/>
              </a:rPr>
              <a:t>≤ 2n-1</a:t>
            </a:r>
            <a:r>
              <a:rPr lang="en-US" altLang="pt-BR" sz="3000">
                <a:latin typeface="Corbel" panose="020B0503020204020204" pitchFamily="34" charset="0"/>
                <a:cs typeface="Miriam" panose="020B0502050101010101" pitchFamily="34" charset="-79"/>
              </a:rPr>
              <a:t>, and can only grow during the execution, and only by relabel operation</a:t>
            </a:r>
          </a:p>
          <a:p>
            <a:pPr algn="l" rtl="0" eaLnBrk="1" hangingPunct="1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</a:pPr>
            <a:r>
              <a:rPr lang="en-US" altLang="pt-BR" sz="3000">
                <a:latin typeface="Corbel" panose="020B0503020204020204" pitchFamily="34" charset="0"/>
                <a:cs typeface="Miriam" panose="020B0502050101010101" pitchFamily="34" charset="-79"/>
              </a:rPr>
              <a:t>n-2 vertices are relabeled 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</a:pPr>
            <a:r>
              <a:rPr lang="en-US" altLang="pt-BR" sz="2600">
                <a:latin typeface="Corbel" panose="020B0503020204020204" pitchFamily="34" charset="0"/>
                <a:cs typeface="Miriam" panose="020B0502050101010101" pitchFamily="34" charset="-79"/>
                <a:sym typeface="Wingdings" panose="05000000000000000000" pitchFamily="2" charset="2"/>
              </a:rPr>
              <a:t> At most (n-2)(2n-1) &lt; 2n</a:t>
            </a:r>
            <a:r>
              <a:rPr lang="en-US" altLang="pt-BR" sz="2600" baseline="30000">
                <a:latin typeface="Corbel" panose="020B0503020204020204" pitchFamily="34" charset="0"/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 sz="2600">
                <a:latin typeface="Corbel" panose="020B0503020204020204" pitchFamily="34" charset="0"/>
                <a:cs typeface="Miriam" panose="020B0502050101010101" pitchFamily="34" charset="-79"/>
                <a:sym typeface="Wingdings" panose="05000000000000000000" pitchFamily="2" charset="2"/>
              </a:rPr>
              <a:t> = O(n</a:t>
            </a:r>
            <a:r>
              <a:rPr lang="en-US" altLang="pt-BR" sz="2600" baseline="30000">
                <a:latin typeface="Corbel" panose="020B0503020204020204" pitchFamily="34" charset="0"/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 sz="2600">
                <a:latin typeface="Corbel" panose="020B0503020204020204" pitchFamily="34" charset="0"/>
                <a:cs typeface="Miriam" panose="020B0502050101010101" pitchFamily="34" charset="-79"/>
                <a:sym typeface="Wingdings" panose="05000000000000000000" pitchFamily="2" charset="2"/>
              </a:rPr>
              <a:t>) relabels.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2A5A28A-8363-8FAD-DEBB-471F0E60B030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600"/>
              <a:t>Complexity analysis – </a:t>
            </a:r>
            <a:br>
              <a:rPr lang="en-US" sz="3600"/>
            </a:br>
            <a:r>
              <a:rPr lang="en-US" sz="3600"/>
              <a:t>			</a:t>
            </a:r>
            <a:r>
              <a:rPr lang="en-US" sz="2800" b="0"/>
              <a:t>Saturating push</a:t>
            </a:r>
            <a:endParaRPr lang="ru-RU" sz="280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726CB88-D503-6018-7E1A-CC622CCA6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First saturating push 1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 ≤ d(u) + d(v)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Last saturating push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d(u) + d(v) ≤ 4n -3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Must grow by 2 between 2 adjutant pushes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 2n-1 saturating pushes on (u,v) [or (v,u)].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m(2n-1) = O(nm) saturating pushes at all</a:t>
            </a:r>
            <a:endParaRPr lang="ru-RU" altLang="pt-BR">
              <a:cs typeface="Miriam" panose="020B0502050101010101" pitchFamily="34" charset="-79"/>
              <a:sym typeface="Wingdings" panose="05000000000000000000" pitchFamily="2" charset="2"/>
            </a:endParaRPr>
          </a:p>
          <a:p>
            <a:pPr eaLnBrk="1" hangingPunct="1"/>
            <a:endParaRPr lang="ru-RU" altLang="pt-BR">
              <a:cs typeface="Miriam" panose="020B0502050101010101" pitchFamily="34" charset="-79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F2A4A09-18D2-B3A4-8A94-0C7955A6702F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600"/>
              <a:t>Complexity analysis –</a:t>
            </a:r>
            <a:br>
              <a:rPr lang="en-US" sz="3600"/>
            </a:br>
            <a:r>
              <a:rPr lang="en-US" sz="3600"/>
              <a:t>			</a:t>
            </a:r>
            <a:r>
              <a:rPr lang="en-US" sz="2800" b="0"/>
              <a:t>Non Saturating push</a:t>
            </a:r>
            <a:endParaRPr lang="ru-RU" sz="2800" b="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1EB9773-DF5D-06EA-D1FD-759CC647F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pt-BR">
                <a:cs typeface="Miriam" panose="020B0502050101010101" pitchFamily="34" charset="-79"/>
              </a:rPr>
              <a:t>Φ</a:t>
            </a:r>
            <a:r>
              <a:rPr lang="en-US" altLang="pt-BR">
                <a:cs typeface="Miriam" panose="020B0502050101010101" pitchFamily="34" charset="-79"/>
              </a:rPr>
              <a:t> = </a:t>
            </a:r>
            <a:r>
              <a:rPr lang="el-GR" altLang="pt-BR">
                <a:cs typeface="Miriam" panose="020B0502050101010101" pitchFamily="34" charset="-79"/>
              </a:rPr>
              <a:t>∑</a:t>
            </a:r>
            <a:r>
              <a:rPr lang="en-US" altLang="pt-BR">
                <a:cs typeface="Miriam" panose="020B0502050101010101" pitchFamily="34" charset="-79"/>
              </a:rPr>
              <a:t>d(v) | v is active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pt-BR">
                <a:cs typeface="Miriam" panose="020B0502050101010101" pitchFamily="34" charset="-79"/>
              </a:rPr>
              <a:t>Φ</a:t>
            </a:r>
            <a:r>
              <a:rPr lang="en-US" altLang="pt-BR">
                <a:cs typeface="Miriam" panose="020B0502050101010101" pitchFamily="34" charset="-79"/>
              </a:rPr>
              <a:t> is 0 in the beginning and in the 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</a:rPr>
              <a:t>A saturating push increases </a:t>
            </a:r>
            <a:r>
              <a:rPr lang="el-GR" altLang="pt-BR">
                <a:cs typeface="Miriam" panose="020B0502050101010101" pitchFamily="34" charset="-79"/>
              </a:rPr>
              <a:t>Φ</a:t>
            </a:r>
            <a:r>
              <a:rPr lang="en-US" altLang="pt-BR">
                <a:cs typeface="Miriam" panose="020B0502050101010101" pitchFamily="34" charset="-79"/>
              </a:rPr>
              <a:t> by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≤</a:t>
            </a:r>
            <a:r>
              <a:rPr lang="en-US" altLang="pt-BR">
                <a:cs typeface="Miriam" panose="020B0502050101010101" pitchFamily="34" charset="-79"/>
              </a:rPr>
              <a:t>  2n-1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</a:rPr>
              <a:t>All saturating pushes worth O(m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</a:rPr>
              <a:t>All relabelings increase </a:t>
            </a:r>
            <a:r>
              <a:rPr lang="el-GR" altLang="pt-BR">
                <a:cs typeface="Miriam" panose="020B0502050101010101" pitchFamily="34" charset="-79"/>
              </a:rPr>
              <a:t>Φ</a:t>
            </a:r>
            <a:r>
              <a:rPr lang="en-US" altLang="pt-BR">
                <a:cs typeface="Miriam" panose="020B0502050101010101" pitchFamily="34" charset="-79"/>
              </a:rPr>
              <a:t> by 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≤</a:t>
            </a:r>
            <a:r>
              <a:rPr lang="en-US" altLang="pt-BR">
                <a:cs typeface="Miriam" panose="020B0502050101010101" pitchFamily="34" charset="-79"/>
              </a:rPr>
              <a:t> (2n-1)(n-2)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</a:rPr>
              <a:t>Each non saturating push decreases </a:t>
            </a:r>
            <a:r>
              <a:rPr lang="el-GR" altLang="pt-BR">
                <a:cs typeface="Miriam" panose="020B0502050101010101" pitchFamily="34" charset="-79"/>
              </a:rPr>
              <a:t>Φ</a:t>
            </a:r>
            <a:r>
              <a:rPr lang="en-US" altLang="pt-BR">
                <a:cs typeface="Miriam" panose="020B0502050101010101" pitchFamily="34" charset="-79"/>
              </a:rPr>
              <a:t> by at least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</a:rPr>
              <a:t>There are up to O(m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</a:rPr>
              <a:t>) non saturating pushes</a:t>
            </a:r>
            <a:endParaRPr lang="el-GR" altLang="pt-BR">
              <a:cs typeface="Miriam" panose="020B0502050101010101" pitchFamily="34" charset="-79"/>
            </a:endParaRPr>
          </a:p>
          <a:p>
            <a:pPr eaLnBrk="1" hangingPunct="1">
              <a:lnSpc>
                <a:spcPct val="90000"/>
              </a:lnSpc>
            </a:pPr>
            <a:endParaRPr lang="el-GR" altLang="pt-BR"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AE6A9F8-194E-970E-A04F-1A089D2596B0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/>
              <a:t>Complexity analysis</a:t>
            </a:r>
            <a:endParaRPr lang="ru-RU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1B73B61-4B8F-2607-8EBA-DD18A9D99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Any reasonable sequential implementation will provide us a polynomial algorithm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How much a relabel operation cost?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How much a push operation cost?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How much cost to hold the active vertices?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How will we improve this?</a:t>
            </a:r>
            <a:endParaRPr lang="ru-RU" altLang="pt-BR"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17E3-89E7-E1E7-869C-472F633B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Implementation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482F23B6-9B40-DC93-2C56-592A4461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For an edge in {e = (u,v) | (u,v) </a:t>
            </a:r>
            <a:r>
              <a:rPr lang="ru-RU" altLang="pt-BR">
                <a:cs typeface="Miriam" panose="020B0502050101010101" pitchFamily="34" charset="-79"/>
              </a:rPr>
              <a:t>є</a:t>
            </a:r>
            <a:r>
              <a:rPr lang="en-US" altLang="pt-BR">
                <a:cs typeface="Miriam" panose="020B0502050101010101" pitchFamily="34" charset="-79"/>
              </a:rPr>
              <a:t>E or (v,u)</a:t>
            </a:r>
            <a:r>
              <a:rPr lang="ru-RU" altLang="pt-BR">
                <a:cs typeface="Miriam" panose="020B0502050101010101" pitchFamily="34" charset="-79"/>
              </a:rPr>
              <a:t> є</a:t>
            </a:r>
            <a:r>
              <a:rPr lang="en-US" altLang="pt-BR">
                <a:cs typeface="Miriam" panose="020B0502050101010101" pitchFamily="34" charset="-79"/>
              </a:rPr>
              <a:t>E } hold a struct of 3 values: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c(u,v) &amp; c(v,u)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f(u,v)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For a vertex v </a:t>
            </a:r>
            <a:r>
              <a:rPr lang="ru-RU" altLang="pt-BR">
                <a:cs typeface="Miriam" panose="020B0502050101010101" pitchFamily="34" charset="-79"/>
              </a:rPr>
              <a:t>є</a:t>
            </a:r>
            <a:r>
              <a:rPr lang="en-US" altLang="pt-BR">
                <a:cs typeface="Miriam" panose="020B0502050101010101" pitchFamily="34" charset="-79"/>
              </a:rPr>
              <a:t>V we hold a list of all incident edges in some fixed order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Each edge appears in two lists.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We also hold an “current edge” pointer for each vertex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A473-37A7-4087-8BE7-0B3120C5FC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4B09D-84C0-514E-FD01-EF1C9403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653D20-EA85-4588-9C4F-86B5664CC173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47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0D1D-A7AE-5465-30DE-BA5F58C9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Implementation – contd.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C043F277-1770-97AD-712F-81E0A849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48000"/>
            <a:ext cx="7772400" cy="3308350"/>
          </a:xfrm>
        </p:spPr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Push/relabel operation: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If the current edge is admissible perform push on the current edge and return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If the current edge is the last one, relabel the node and set the current edge to the first one in the list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Otherwise, just advance the current edge to the next one in 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D097-7103-93F6-DA6D-06F3E4F39F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F7400-7C52-F53D-B239-37DE5CF8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31E112-836A-4942-87A3-9D7E5868DC92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48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grpSp>
        <p:nvGrpSpPr>
          <p:cNvPr id="57350" name="Group 20">
            <a:extLst>
              <a:ext uri="{FF2B5EF4-FFF2-40B4-BE49-F238E27FC236}">
                <a16:creationId xmlns:a16="http://schemas.microsoft.com/office/drawing/2014/main" id="{A3D31074-98F4-7CA9-A7AC-151E8DCB8AA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447800"/>
            <a:ext cx="2590800" cy="1619250"/>
            <a:chOff x="3243263" y="3962400"/>
            <a:chExt cx="2590800" cy="1619310"/>
          </a:xfrm>
        </p:grpSpPr>
        <p:sp>
          <p:nvSpPr>
            <p:cNvPr id="57352" name="Oval 8">
              <a:extLst>
                <a:ext uri="{FF2B5EF4-FFF2-40B4-BE49-F238E27FC236}">
                  <a16:creationId xmlns:a16="http://schemas.microsoft.com/office/drawing/2014/main" id="{8A22BDC5-0320-301C-641D-29F2E7D318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959225" y="4038600"/>
              <a:ext cx="384175" cy="384175"/>
            </a:xfrm>
            <a:prstGeom prst="ellips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pt-BR" b="1"/>
                <a:t>u</a:t>
              </a:r>
            </a:p>
          </p:txBody>
        </p:sp>
        <p:cxnSp>
          <p:nvCxnSpPr>
            <p:cNvPr id="57353" name="AutoShape 10">
              <a:extLst>
                <a:ext uri="{FF2B5EF4-FFF2-40B4-BE49-F238E27FC236}">
                  <a16:creationId xmlns:a16="http://schemas.microsoft.com/office/drawing/2014/main" id="{7502C69F-9B41-7B62-152B-7D52650DFC13}"/>
                </a:ext>
              </a:extLst>
            </p:cNvPr>
            <p:cNvCxnSpPr>
              <a:cxnSpLocks noChangeShapeType="1"/>
              <a:stCxn id="57352" idx="6"/>
            </p:cNvCxnSpPr>
            <p:nvPr/>
          </p:nvCxnSpPr>
          <p:spPr bwMode="auto">
            <a:xfrm flipH="1">
              <a:off x="3243263" y="4230688"/>
              <a:ext cx="715962" cy="17462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54" name="Line 19">
              <a:extLst>
                <a:ext uri="{FF2B5EF4-FFF2-40B4-BE49-F238E27FC236}">
                  <a16:creationId xmlns:a16="http://schemas.microsoft.com/office/drawing/2014/main" id="{CF2A9466-7092-7D3D-87A5-D314833F6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0625" y="4418013"/>
              <a:ext cx="304800" cy="53340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55" name="Line 20">
              <a:extLst>
                <a:ext uri="{FF2B5EF4-FFF2-40B4-BE49-F238E27FC236}">
                  <a16:creationId xmlns:a16="http://schemas.microsoft.com/office/drawing/2014/main" id="{B3E83D0E-107B-0336-18B7-1F45228F8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4419600"/>
              <a:ext cx="76200" cy="68580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56" name="Line 21">
              <a:extLst>
                <a:ext uri="{FF2B5EF4-FFF2-40B4-BE49-F238E27FC236}">
                  <a16:creationId xmlns:a16="http://schemas.microsoft.com/office/drawing/2014/main" id="{6BF740D7-3FFE-4980-66BF-3D800EEE3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900" y="4368800"/>
              <a:ext cx="304800" cy="53340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57" name="Line 22">
              <a:extLst>
                <a:ext uri="{FF2B5EF4-FFF2-40B4-BE49-F238E27FC236}">
                  <a16:creationId xmlns:a16="http://schemas.microsoft.com/office/drawing/2014/main" id="{FD90B93F-FF2E-F296-9751-F71EF79B3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4267200"/>
              <a:ext cx="457200" cy="38100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58" name="Line 23">
              <a:extLst>
                <a:ext uri="{FF2B5EF4-FFF2-40B4-BE49-F238E27FC236}">
                  <a16:creationId xmlns:a16="http://schemas.microsoft.com/office/drawing/2014/main" id="{807CFF17-5AD2-EAAE-09F4-B6F6A41D1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3962400"/>
              <a:ext cx="609600" cy="22860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59" name="Line 25">
              <a:extLst>
                <a:ext uri="{FF2B5EF4-FFF2-40B4-BE49-F238E27FC236}">
                  <a16:creationId xmlns:a16="http://schemas.microsoft.com/office/drawing/2014/main" id="{1A1DC9C8-69F1-66AD-13DA-12396AEFF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4368800"/>
              <a:ext cx="304800" cy="457200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60" name="Line 26">
              <a:extLst>
                <a:ext uri="{FF2B5EF4-FFF2-40B4-BE49-F238E27FC236}">
                  <a16:creationId xmlns:a16="http://schemas.microsoft.com/office/drawing/2014/main" id="{208C01CD-3F1A-99F3-92D9-21B37AE9C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991100"/>
              <a:ext cx="228600" cy="38100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61" name="Line 27">
              <a:extLst>
                <a:ext uri="{FF2B5EF4-FFF2-40B4-BE49-F238E27FC236}">
                  <a16:creationId xmlns:a16="http://schemas.microsoft.com/office/drawing/2014/main" id="{584280D1-8CDE-8C26-18F2-5453E1A3E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4953000"/>
              <a:ext cx="304800" cy="76200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62" name="Line 28">
              <a:extLst>
                <a:ext uri="{FF2B5EF4-FFF2-40B4-BE49-F238E27FC236}">
                  <a16:creationId xmlns:a16="http://schemas.microsoft.com/office/drawing/2014/main" id="{CDBC11CE-2B90-81B8-5BCA-56E7CBDA9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8200" y="4648200"/>
              <a:ext cx="76200" cy="152400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63" name="Line 29">
              <a:extLst>
                <a:ext uri="{FF2B5EF4-FFF2-40B4-BE49-F238E27FC236}">
                  <a16:creationId xmlns:a16="http://schemas.microsoft.com/office/drawing/2014/main" id="{4052D825-026E-0E95-1728-FDF045E13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4114800"/>
              <a:ext cx="76200" cy="381000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64" name="Line 30">
              <a:extLst>
                <a:ext uri="{FF2B5EF4-FFF2-40B4-BE49-F238E27FC236}">
                  <a16:creationId xmlns:a16="http://schemas.microsoft.com/office/drawing/2014/main" id="{15520B85-9F78-028A-A318-2AED0F764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463" y="5105400"/>
              <a:ext cx="45720" cy="3048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57365" name="Text Box 31">
              <a:extLst>
                <a:ext uri="{FF2B5EF4-FFF2-40B4-BE49-F238E27FC236}">
                  <a16:creationId xmlns:a16="http://schemas.microsoft.com/office/drawing/2014/main" id="{00F81EAE-FABD-7077-2177-DE1094454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463" y="5181600"/>
              <a:ext cx="1752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pt-BR" sz="2000" b="1">
                  <a:latin typeface="Comic Sans MS" panose="030F0702030302020204" pitchFamily="66" charset="0"/>
                </a:rPr>
                <a:t>C</a:t>
              </a:r>
              <a:r>
                <a:rPr lang="en-US" altLang="pt-BR" sz="2000">
                  <a:latin typeface="Comic Sans MS" panose="030F0702030302020204" pitchFamily="66" charset="0"/>
                </a:rPr>
                <a:t>urrent edge</a:t>
              </a:r>
            </a:p>
          </p:txBody>
        </p:sp>
      </p:grpSp>
      <p:sp>
        <p:nvSpPr>
          <p:cNvPr id="57351" name="TextBox 35">
            <a:extLst>
              <a:ext uri="{FF2B5EF4-FFF2-40B4-BE49-F238E27FC236}">
                <a16:creationId xmlns:a16="http://schemas.microsoft.com/office/drawing/2014/main" id="{484ACC98-C860-13BE-80FF-77B95A3A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524000"/>
            <a:ext cx="2514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pt-BR" sz="2000" b="1">
                <a:solidFill>
                  <a:srgbClr val="FF0000"/>
                </a:solidFill>
              </a:rPr>
              <a:t>Admissible arc</a:t>
            </a:r>
            <a:r>
              <a:rPr lang="en-US" altLang="pt-BR" sz="2000" b="1"/>
              <a:t> in the residual graph</a:t>
            </a:r>
          </a:p>
          <a:p>
            <a:pPr algn="l" rtl="0" eaLnBrk="1" hangingPunct="1"/>
            <a:endParaRPr lang="en-US" altLang="pt-BR" sz="2000" b="1">
              <a:latin typeface="Comic Sans MS" panose="030F0702030302020204" pitchFamily="66" charset="0"/>
            </a:endParaRPr>
          </a:p>
          <a:p>
            <a:pPr algn="l" rtl="0" eaLnBrk="1" hangingPunct="1"/>
            <a:r>
              <a:rPr lang="en-US" altLang="pt-BR" sz="2000" b="1">
                <a:latin typeface="Comic Sans MS" panose="030F0702030302020204" pitchFamily="66" charset="0"/>
              </a:rPr>
              <a:t>d(u) = d(v) + 1</a:t>
            </a:r>
          </a:p>
          <a:p>
            <a:pPr eaLnBrk="1" hangingPunct="1"/>
            <a:endParaRPr lang="en-US" alt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5176-91A1-4BC7-1EB5-755B7B40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Is this correct?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6A083D39-69E5-F862-A0B1-CF97B501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When we relabel a node we’ll have no admissible edges: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Any of the other edges (u,v) wasn’t admissible before and d(v) can only grow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If it had r(u,v) =0 before and now it is positive we had d(u) = d(v) + 1, and so d(v)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&lt; d(u)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Hold a list of all active nodes – O(1) extra cost per push/relabel operation</a:t>
            </a:r>
          </a:p>
          <a:p>
            <a:pPr eaLnBrk="1" hangingPunct="1"/>
            <a:endParaRPr lang="en-US" altLang="pt-BR">
              <a:cs typeface="Miriam" panose="020B0502050101010101" pitchFamily="34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6FA6-A2AC-7C29-A94E-CAEE0A22D4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C0811-684A-047B-35B6-952FC257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B39797-8848-48A2-BB54-381D32FC6A43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49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EA11-A22F-94D2-0FD7-75EC7FA4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Just as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Dinic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 but…	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95B36E0-2CEF-3095-26D2-72CB2635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We use the residual network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We don’t look for augmenting paths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Instead we saturate all outgoing edges of the source and strive to make this “preflow” reach the sink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Otherwise we’ll have to flow it back.</a:t>
            </a:r>
          </a:p>
        </p:txBody>
      </p:sp>
      <p:sp>
        <p:nvSpPr>
          <p:cNvPr id="13316" name="Date Placeholder 3">
            <a:extLst>
              <a:ext uri="{FF2B5EF4-FFF2-40B4-BE49-F238E27FC236}">
                <a16:creationId xmlns:a16="http://schemas.microsoft.com/office/drawing/2014/main" id="{1B212876-5073-72F7-5C4E-69404F5DE4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9E2E2669-C130-366D-EEF1-5E973F66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D748A0-B660-4B4C-9E69-EF055D5A27BA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5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4F94-85EC-8406-AB83-B93F6B96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And it costs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B0EA5FA-C7FC-ADCC-FE09-5C191595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Number of relabelings – 2n-1 per vertex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Each relabeling causes a pass over all the edges of the vertex – m for all the vertices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Besides that we have o(1) per push performed (recall O(m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</a:rPr>
              <a:t>) non saturating pushes).</a:t>
            </a:r>
          </a:p>
          <a:p>
            <a:pPr eaLnBrk="1" hangingPunct="1"/>
            <a:endParaRPr lang="en-US" altLang="pt-BR">
              <a:cs typeface="Miriam" panose="020B0502050101010101" pitchFamily="34" charset="-79"/>
            </a:endParaRP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Total – O(mn + m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</a:rPr>
              <a:t>) = O(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</a:rPr>
              <a:t>m)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C0B9-4507-FFF8-4DC6-9F659B88A1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4C49-98F5-4B9F-6CBE-694EE9BF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7F60A8-8FD7-4B6D-9188-1C5C8F15B3E4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50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0CF9-6C0A-1ED4-1B58-BFCCB593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Use FIFO ordering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3109123A-33A4-D872-BD46-C5AFB774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discharge(v) = perform push/relabel(v) until e(v) = 0 or the vertex is relabled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Hold two queues – one is the active, the other is for the next iteration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Iteration: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While the active queue is not empty</a:t>
            </a:r>
          </a:p>
          <a:p>
            <a:pPr lvl="2" eaLnBrk="1" hangingPunct="1"/>
            <a:r>
              <a:rPr lang="en-US" altLang="pt-BR">
                <a:cs typeface="Miriam" panose="020B0502050101010101" pitchFamily="34" charset="-79"/>
              </a:rPr>
              <a:t>Discharge the vertex in the front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Any vertex that becomes active is inserted to the other queue</a:t>
            </a:r>
          </a:p>
          <a:p>
            <a:pPr eaLnBrk="1" hangingPunct="1"/>
            <a:endParaRPr lang="en-US" altLang="pt-BR">
              <a:cs typeface="Miriam" panose="020B0502050101010101" pitchFamily="34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A7848-1870-5232-16B4-C0B8E28F2D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B3BEC-279C-1B86-7AF7-FF26A9B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2DC99C-56EE-4B71-8426-6BF04197BE34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51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B57B-5D93-E1C4-3058-D73EF5AB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Use FIFO ordering - complexity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D827C317-B9C6-DB79-C62D-3FD0D707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pt-BR" sz="3200">
                <a:cs typeface="Miriam" panose="020B0502050101010101" pitchFamily="34" charset="-79"/>
              </a:rPr>
              <a:t>Φ</a:t>
            </a:r>
            <a:r>
              <a:rPr lang="en-US" altLang="pt-BR" sz="3200">
                <a:cs typeface="Miriam" panose="020B0502050101010101" pitchFamily="34" charset="-79"/>
              </a:rPr>
              <a:t> = max d(v) | v is active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pt-BR" sz="2800">
                <a:cs typeface="Miriam" panose="020B0502050101010101" pitchFamily="34" charset="-79"/>
              </a:rPr>
              <a:t>Φ</a:t>
            </a:r>
            <a:r>
              <a:rPr lang="en-US" altLang="pt-BR" sz="2800">
                <a:cs typeface="Miriam" panose="020B0502050101010101" pitchFamily="34" charset="-79"/>
              </a:rPr>
              <a:t> is 0 in the beginning and in the 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3200">
                <a:cs typeface="Miriam" panose="020B0502050101010101" pitchFamily="34" charset="-79"/>
              </a:rPr>
              <a:t>A relabel during an iteration can increase </a:t>
            </a:r>
            <a:r>
              <a:rPr lang="el-GR" altLang="pt-BR" sz="3200">
                <a:cs typeface="Miriam" panose="020B0502050101010101" pitchFamily="34" charset="-79"/>
              </a:rPr>
              <a:t>Φ</a:t>
            </a:r>
            <a:r>
              <a:rPr lang="en-US" altLang="pt-BR" sz="3200">
                <a:cs typeface="Miriam" panose="020B0502050101010101" pitchFamily="34" charset="-79"/>
              </a:rPr>
              <a:t> by the delta of the relabel or keep </a:t>
            </a:r>
            <a:r>
              <a:rPr lang="el-GR" altLang="pt-BR" sz="3200">
                <a:cs typeface="Miriam" panose="020B0502050101010101" pitchFamily="34" charset="-79"/>
              </a:rPr>
              <a:t>Φ</a:t>
            </a:r>
            <a:r>
              <a:rPr lang="en-US" altLang="pt-BR" sz="3200">
                <a:cs typeface="Miriam" panose="020B0502050101010101" pitchFamily="34" charset="-79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3200">
                <a:cs typeface="Miriam" panose="020B0502050101010101" pitchFamily="34" charset="-79"/>
              </a:rPr>
              <a:t>No relabel during an iteration will cause </a:t>
            </a:r>
            <a:r>
              <a:rPr lang="el-GR" altLang="pt-BR" sz="3200">
                <a:cs typeface="Miriam" panose="020B0502050101010101" pitchFamily="34" charset="-79"/>
              </a:rPr>
              <a:t>Φ</a:t>
            </a:r>
            <a:r>
              <a:rPr lang="en-US" altLang="pt-BR" sz="3200">
                <a:cs typeface="Miriam" panose="020B0502050101010101" pitchFamily="34" charset="-79"/>
              </a:rPr>
              <a:t> to decrease by at least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3200">
                <a:cs typeface="Miriam" panose="020B0502050101010101" pitchFamily="34" charset="-79"/>
              </a:rPr>
              <a:t>There are up to 2</a:t>
            </a:r>
            <a:r>
              <a:rPr lang="en-US" altLang="pt-BR" sz="3200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sz="3200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 sz="3200">
                <a:cs typeface="Miriam" panose="020B0502050101010101" pitchFamily="34" charset="-79"/>
                <a:sym typeface="Wingdings" panose="05000000000000000000" pitchFamily="2" charset="2"/>
              </a:rPr>
              <a:t> relabels during the run - 2n</a:t>
            </a:r>
            <a:r>
              <a:rPr lang="en-US" altLang="pt-BR" sz="3200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 sz="3200">
                <a:cs typeface="Miriam" panose="020B0502050101010101" pitchFamily="34" charset="-79"/>
                <a:sym typeface="Wingdings" panose="05000000000000000000" pitchFamily="2" charset="2"/>
              </a:rPr>
              <a:t> iteration of the first kind.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8C43-EDA4-BCD7-2234-D143F23205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EA8EB-A4A9-313A-9FC8-B4A2A11D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15791F-01F6-4CA0-92DB-8B84454BD171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52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A73F-41CC-8100-5CC4-345C2AB4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FIFO ordering - complexity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0D9888F2-D0BC-96FC-3792-2E1E2709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2800">
                <a:cs typeface="Miriam" panose="020B0502050101010101" pitchFamily="34" charset="-79"/>
                <a:sym typeface="Wingdings" panose="05000000000000000000" pitchFamily="2" charset="2"/>
              </a:rPr>
              <a:t>As each node can add up to 2n-1 to </a:t>
            </a:r>
            <a:r>
              <a:rPr lang="el-GR" altLang="pt-BR" sz="2800">
                <a:cs typeface="Miriam" panose="020B0502050101010101" pitchFamily="34" charset="-79"/>
              </a:rPr>
              <a:t>Φ</a:t>
            </a:r>
            <a:r>
              <a:rPr lang="en-US" altLang="pt-BR" sz="2800">
                <a:cs typeface="Miriam" panose="020B0502050101010101" pitchFamily="34" charset="-79"/>
              </a:rPr>
              <a:t>, </a:t>
            </a:r>
            <a:r>
              <a:rPr lang="el-GR" altLang="pt-BR" sz="2800">
                <a:cs typeface="Miriam" panose="020B0502050101010101" pitchFamily="34" charset="-79"/>
              </a:rPr>
              <a:t>Φ</a:t>
            </a:r>
            <a:r>
              <a:rPr lang="en-US" altLang="pt-BR" sz="2800">
                <a:cs typeface="Miriam" panose="020B0502050101010101" pitchFamily="34" charset="-79"/>
              </a:rPr>
              <a:t> grows by up to (2n-1)(n-2) during the entire run</a:t>
            </a:r>
            <a:endParaRPr lang="en-US" altLang="pt-BR" sz="2800">
              <a:cs typeface="Miriam" panose="020B0502050101010101" pitchFamily="34" charset="-79"/>
              <a:sym typeface="Wingdings" panose="05000000000000000000" pitchFamily="2" charset="2"/>
            </a:endParaRPr>
          </a:p>
          <a:p>
            <a:r>
              <a:rPr lang="en-US" altLang="pt-BR" sz="2800">
                <a:cs typeface="Miriam" panose="020B0502050101010101" pitchFamily="34" charset="-79"/>
                <a:sym typeface="Wingdings" panose="05000000000000000000" pitchFamily="2" charset="2"/>
              </a:rPr>
              <a:t>O(2n</a:t>
            </a:r>
            <a:r>
              <a:rPr lang="en-US" altLang="pt-BR" sz="2800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 sz="2800">
                <a:cs typeface="Miriam" panose="020B0502050101010101" pitchFamily="34" charset="-79"/>
                <a:sym typeface="Wingdings" panose="05000000000000000000" pitchFamily="2" charset="2"/>
              </a:rPr>
              <a:t>) iteration of the second kind as well</a:t>
            </a:r>
            <a:endParaRPr lang="en-US" altLang="pt-BR" sz="2800">
              <a:cs typeface="Miriam" panose="020B0502050101010101" pitchFamily="34" charset="-79"/>
            </a:endParaRPr>
          </a:p>
          <a:p>
            <a:pPr eaLnBrk="1" hangingPunct="1"/>
            <a:r>
              <a:rPr lang="en-US" altLang="pt-BR" sz="2800">
                <a:cs typeface="Miriam" panose="020B0502050101010101" pitchFamily="34" charset="-79"/>
              </a:rPr>
              <a:t>2</a:t>
            </a:r>
            <a:r>
              <a:rPr lang="en-US" altLang="pt-BR" sz="2800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sz="2800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 sz="2800">
                <a:cs typeface="Miriam" panose="020B0502050101010101" pitchFamily="34" charset="-79"/>
                <a:sym typeface="Wingdings" panose="05000000000000000000" pitchFamily="2" charset="2"/>
              </a:rPr>
              <a:t> + </a:t>
            </a:r>
            <a:r>
              <a:rPr lang="en-US" altLang="pt-BR" sz="2800">
                <a:cs typeface="Miriam" panose="020B0502050101010101" pitchFamily="34" charset="-79"/>
              </a:rPr>
              <a:t>2</a:t>
            </a:r>
            <a:r>
              <a:rPr lang="en-US" altLang="pt-BR" sz="2800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sz="2800" baseline="30000">
                <a:cs typeface="Miriam" panose="020B0502050101010101" pitchFamily="34" charset="-79"/>
                <a:sym typeface="Wingdings" panose="05000000000000000000" pitchFamily="2" charset="2"/>
              </a:rPr>
              <a:t>2  </a:t>
            </a:r>
            <a:r>
              <a:rPr lang="en-US" altLang="pt-BR">
                <a:cs typeface="Miriam" panose="020B0502050101010101" pitchFamily="34" charset="-79"/>
              </a:rPr>
              <a:t> iterations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</a:t>
            </a:r>
            <a:r>
              <a:rPr lang="en-US" altLang="pt-BR">
                <a:cs typeface="Miriam" panose="020B0502050101010101" pitchFamily="34" charset="-79"/>
              </a:rPr>
              <a:t> O(</a:t>
            </a:r>
            <a:r>
              <a:rPr lang="en-US" altLang="pt-BR" sz="3200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sz="3200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</a:rPr>
              <a:t>) iterations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Each iteration will have up to 1 non saturating push per vertex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O(</a:t>
            </a:r>
            <a:r>
              <a:rPr lang="en-US" altLang="pt-BR" sz="3200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sz="3200" baseline="30000">
                <a:cs typeface="Miriam" panose="020B0502050101010101" pitchFamily="34" charset="-79"/>
                <a:sym typeface="Wingdings" panose="05000000000000000000" pitchFamily="2" charset="2"/>
              </a:rPr>
              <a:t>3</a:t>
            </a:r>
            <a:r>
              <a:rPr lang="en-US" altLang="pt-BR">
                <a:cs typeface="Miriam" panose="020B0502050101010101" pitchFamily="34" charset="-79"/>
              </a:rPr>
              <a:t>) non saturating pushes at all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</a:t>
            </a:r>
            <a:r>
              <a:rPr lang="en-US" altLang="pt-BR">
                <a:cs typeface="Miriam" panose="020B0502050101010101" pitchFamily="34" charset="-79"/>
              </a:rPr>
              <a:t>O(</a:t>
            </a:r>
            <a:r>
              <a:rPr lang="en-US" altLang="pt-BR" sz="3200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sz="3200" baseline="30000">
                <a:cs typeface="Miriam" panose="020B0502050101010101" pitchFamily="34" charset="-79"/>
                <a:sym typeface="Wingdings" panose="05000000000000000000" pitchFamily="2" charset="2"/>
              </a:rPr>
              <a:t>3</a:t>
            </a:r>
            <a:r>
              <a:rPr lang="en-US" altLang="pt-BR">
                <a:cs typeface="Miriam" panose="020B0502050101010101" pitchFamily="34" charset="-79"/>
              </a:rPr>
              <a:t>) total run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2565-F760-1926-CE29-8EEC9813F3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4AF27-2075-625B-B419-14E6BD6F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01702B-200C-46A6-9409-ECFB246FEAAB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53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530E-2FE0-0319-7D4D-F73E7745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Dynamic tree operations</a:t>
            </a:r>
            <a:br>
              <a:rPr lang="en-US" dirty="0"/>
            </a:br>
            <a:endParaRPr lang="en-US" dirty="0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4E75725-F482-01AD-0D41-063A0413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FindRoot(v)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FindSize(v)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FindValue(v)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FindMin(v)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ChangeValue(v, delta)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Link(v,w) – v becomes the child of w, must be a root before that.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Cut(v) – cuts the link between v and its’ parent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04E2-840B-8B65-23BF-BD41656862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5E728-0115-BA75-2560-458C949B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B72169-FD00-4548-AD48-F89282CF30EF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54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2207-C059-B489-AC99-26A3054B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algorithm using dynamic trees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34F01FD-B10E-7D2A-C1F3-38C0EC9C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All that said before holds, but we also add dynamic trees</a:t>
            </a:r>
          </a:p>
          <a:p>
            <a:r>
              <a:rPr lang="en-US" altLang="pt-BR">
                <a:cs typeface="Miriam" panose="020B0502050101010101" pitchFamily="34" charset="-79"/>
              </a:rPr>
              <a:t>Initially every vertex is a one node dynamic tree.</a:t>
            </a:r>
          </a:p>
          <a:p>
            <a:r>
              <a:rPr lang="en-US" altLang="pt-BR">
                <a:cs typeface="Miriam" panose="020B0502050101010101" pitchFamily="34" charset="-79"/>
              </a:rPr>
              <a:t>The edges (u,v) that are eligible to be in the trees are those that hold</a:t>
            </a:r>
          </a:p>
          <a:p>
            <a:pPr lvl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d(u) = d(v)+1 (admissible)</a:t>
            </a:r>
          </a:p>
          <a:p>
            <a:pPr lvl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r(u,v) &gt; 0</a:t>
            </a:r>
          </a:p>
          <a:p>
            <a:pPr lvl="1"/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(u,v) is the “current edge” of the vertex u</a:t>
            </a:r>
          </a:p>
          <a:p>
            <a:endParaRPr lang="en-US" altLang="pt-BR">
              <a:cs typeface="Miriam" panose="020B0502050101010101" pitchFamily="34" charset="-79"/>
            </a:endParaRPr>
          </a:p>
          <a:p>
            <a:endParaRPr lang="en-US" altLang="pt-BR">
              <a:cs typeface="Miriam" panose="020B0502050101010101" pitchFamily="34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308E-0E3E-75B4-B3A4-845B8CD182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9F7B6-54B3-67BF-BB1E-98916C64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4DEF78-2B0B-4C2E-960A-8F6092B09AA7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55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28EC-DAAD-0C4D-B4FE-CE9D0713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algorithm using dynamic trees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9B394337-29AD-FD01-57F9-1805D614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Yet, not all eligible edges are tree edges</a:t>
            </a:r>
          </a:p>
          <a:p>
            <a:r>
              <a:rPr lang="en-US" altLang="pt-BR">
                <a:cs typeface="Miriam" panose="020B0502050101010101" pitchFamily="34" charset="-79"/>
              </a:rPr>
              <a:t>If an edge (u,v) is in the tree v= p(u) and value(v) = r(u,v)</a:t>
            </a:r>
          </a:p>
          <a:p>
            <a:r>
              <a:rPr lang="en-US" altLang="pt-BR">
                <a:cs typeface="Miriam" panose="020B0502050101010101" pitchFamily="34" charset="-79"/>
              </a:rPr>
              <a:t>For the roots of the trees value(v) = ∞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ABC2-8AD2-F419-A682-48860D3BBD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E8131-39C1-C376-4E61-09AC9C0E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286272-D96C-46D4-8DE6-8CF6AE3BE36F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56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grpSp>
        <p:nvGrpSpPr>
          <p:cNvPr id="65542" name="Group 25">
            <a:extLst>
              <a:ext uri="{FF2B5EF4-FFF2-40B4-BE49-F238E27FC236}">
                <a16:creationId xmlns:a16="http://schemas.microsoft.com/office/drawing/2014/main" id="{CE90F6A6-9042-B5CF-1413-08C70165FDB2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256088"/>
            <a:ext cx="2427287" cy="1657350"/>
            <a:chOff x="1763712" y="4256234"/>
            <a:chExt cx="2427288" cy="1657351"/>
          </a:xfrm>
        </p:grpSpPr>
        <p:sp>
          <p:nvSpPr>
            <p:cNvPr id="65552" name="Oval 4">
              <a:extLst>
                <a:ext uri="{FF2B5EF4-FFF2-40B4-BE49-F238E27FC236}">
                  <a16:creationId xmlns:a16="http://schemas.microsoft.com/office/drawing/2014/main" id="{DB9859EF-8229-8939-CDED-E0A8EE91A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1512" y="4553097"/>
              <a:ext cx="293688" cy="2936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sp>
          <p:nvSpPr>
            <p:cNvPr id="65553" name="Oval 5">
              <a:extLst>
                <a:ext uri="{FF2B5EF4-FFF2-40B4-BE49-F238E27FC236}">
                  <a16:creationId xmlns:a16="http://schemas.microsoft.com/office/drawing/2014/main" id="{F4A25078-B02B-18AD-7F0E-95A8D951FE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8224" y="4256234"/>
              <a:ext cx="293688" cy="2936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cxnSp>
          <p:nvCxnSpPr>
            <p:cNvPr id="65554" name="AutoShape 6">
              <a:extLst>
                <a:ext uri="{FF2B5EF4-FFF2-40B4-BE49-F238E27FC236}">
                  <a16:creationId xmlns:a16="http://schemas.microsoft.com/office/drawing/2014/main" id="{FD6D012B-D6BC-71F5-DD09-52ECA7A46A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801599" y="4208724"/>
              <a:ext cx="206522" cy="6494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55" name="Oval 7">
              <a:extLst>
                <a:ext uri="{FF2B5EF4-FFF2-40B4-BE49-F238E27FC236}">
                  <a16:creationId xmlns:a16="http://schemas.microsoft.com/office/drawing/2014/main" id="{A190DAB1-4313-B2F6-3B92-140E015750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54312" y="5464322"/>
              <a:ext cx="293688" cy="2936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sp>
          <p:nvSpPr>
            <p:cNvPr id="65556" name="Oval 8">
              <a:extLst>
                <a:ext uri="{FF2B5EF4-FFF2-40B4-BE49-F238E27FC236}">
                  <a16:creationId xmlns:a16="http://schemas.microsoft.com/office/drawing/2014/main" id="{F0D386D2-8C60-1135-27F0-4D21BF83D5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63712" y="5619897"/>
              <a:ext cx="293688" cy="2936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cxnSp>
          <p:nvCxnSpPr>
            <p:cNvPr id="65557" name="AutoShape 9">
              <a:extLst>
                <a:ext uri="{FF2B5EF4-FFF2-40B4-BE49-F238E27FC236}">
                  <a16:creationId xmlns:a16="http://schemas.microsoft.com/office/drawing/2014/main" id="{FEAE2EFC-E4AA-F214-F1EC-8E941CEEC710}"/>
                </a:ext>
              </a:extLst>
            </p:cNvPr>
            <p:cNvCxnSpPr>
              <a:cxnSpLocks noChangeShapeType="1"/>
              <a:stCxn id="65556" idx="6"/>
              <a:endCxn id="65555" idx="2"/>
            </p:cNvCxnSpPr>
            <p:nvPr/>
          </p:nvCxnSpPr>
          <p:spPr bwMode="auto">
            <a:xfrm flipV="1">
              <a:off x="2057400" y="5611166"/>
              <a:ext cx="696912" cy="155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58" name="Oval 10">
              <a:extLst>
                <a:ext uri="{FF2B5EF4-FFF2-40B4-BE49-F238E27FC236}">
                  <a16:creationId xmlns:a16="http://schemas.microsoft.com/office/drawing/2014/main" id="{2D4DF4F6-92C7-FDC3-BC7B-5D68C15754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9912" y="4857897"/>
              <a:ext cx="293688" cy="2936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cxnSp>
          <p:nvCxnSpPr>
            <p:cNvPr id="65559" name="AutoShape 11">
              <a:extLst>
                <a:ext uri="{FF2B5EF4-FFF2-40B4-BE49-F238E27FC236}">
                  <a16:creationId xmlns:a16="http://schemas.microsoft.com/office/drawing/2014/main" id="{5F562705-A6DD-D7F6-1FDD-7EBBD0277260}"/>
                </a:ext>
              </a:extLst>
            </p:cNvPr>
            <p:cNvCxnSpPr>
              <a:cxnSpLocks noChangeShapeType="1"/>
              <a:stCxn id="65558" idx="6"/>
              <a:endCxn id="65555" idx="1"/>
            </p:cNvCxnSpPr>
            <p:nvPr/>
          </p:nvCxnSpPr>
          <p:spPr bwMode="auto">
            <a:xfrm>
              <a:off x="2133600" y="5004741"/>
              <a:ext cx="663722" cy="5025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60" name="Oval 12">
              <a:extLst>
                <a:ext uri="{FF2B5EF4-FFF2-40B4-BE49-F238E27FC236}">
                  <a16:creationId xmlns:a16="http://schemas.microsoft.com/office/drawing/2014/main" id="{7A5BC959-4ED1-F379-8871-871ED5A7C9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7312" y="5159522"/>
              <a:ext cx="293688" cy="2936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cxnSp>
          <p:nvCxnSpPr>
            <p:cNvPr id="65561" name="AutoShape 13">
              <a:extLst>
                <a:ext uri="{FF2B5EF4-FFF2-40B4-BE49-F238E27FC236}">
                  <a16:creationId xmlns:a16="http://schemas.microsoft.com/office/drawing/2014/main" id="{33E704E5-B803-3AE6-E983-F67D1DFE0FF2}"/>
                </a:ext>
              </a:extLst>
            </p:cNvPr>
            <p:cNvCxnSpPr>
              <a:cxnSpLocks noChangeShapeType="1"/>
              <a:stCxn id="65552" idx="5"/>
              <a:endCxn id="65560" idx="1"/>
            </p:cNvCxnSpPr>
            <p:nvPr/>
          </p:nvCxnSpPr>
          <p:spPr bwMode="auto">
            <a:xfrm rot="16200000" flipH="1">
              <a:off x="3501878" y="4764087"/>
              <a:ext cx="398757" cy="478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2" name="AutoShape 14">
              <a:extLst>
                <a:ext uri="{FF2B5EF4-FFF2-40B4-BE49-F238E27FC236}">
                  <a16:creationId xmlns:a16="http://schemas.microsoft.com/office/drawing/2014/main" id="{07A930B4-CC77-3DC2-3D98-F3AC60A56917}"/>
                </a:ext>
              </a:extLst>
            </p:cNvPr>
            <p:cNvCxnSpPr>
              <a:cxnSpLocks noChangeShapeType="1"/>
              <a:stCxn id="65555" idx="6"/>
              <a:endCxn id="65560" idx="3"/>
            </p:cNvCxnSpPr>
            <p:nvPr/>
          </p:nvCxnSpPr>
          <p:spPr bwMode="auto">
            <a:xfrm flipV="1">
              <a:off x="3048000" y="5410200"/>
              <a:ext cx="892322" cy="200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543" name="Oval 15">
            <a:extLst>
              <a:ext uri="{FF2B5EF4-FFF2-40B4-BE49-F238E27FC236}">
                <a16:creationId xmlns:a16="http://schemas.microsoft.com/office/drawing/2014/main" id="{8E3593C3-1017-4DDA-0748-1B4BC224D4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54575" y="4016375"/>
            <a:ext cx="293688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5544" name="Oval 16">
            <a:extLst>
              <a:ext uri="{FF2B5EF4-FFF2-40B4-BE49-F238E27FC236}">
                <a16:creationId xmlns:a16="http://schemas.microsoft.com/office/drawing/2014/main" id="{5659BDEC-2822-A9A4-75A5-59EF3E0702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0375" y="4622800"/>
            <a:ext cx="293688" cy="293688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cxnSp>
        <p:nvCxnSpPr>
          <p:cNvPr id="65545" name="AutoShape 17">
            <a:extLst>
              <a:ext uri="{FF2B5EF4-FFF2-40B4-BE49-F238E27FC236}">
                <a16:creationId xmlns:a16="http://schemas.microsoft.com/office/drawing/2014/main" id="{717CCCE5-C771-4837-A182-ABC0AEBF341C}"/>
              </a:ext>
            </a:extLst>
          </p:cNvPr>
          <p:cNvCxnSpPr>
            <a:cxnSpLocks noChangeShapeType="1"/>
            <a:stCxn id="65543" idx="5"/>
            <a:endCxn id="65544" idx="1"/>
          </p:cNvCxnSpPr>
          <p:nvPr/>
        </p:nvCxnSpPr>
        <p:spPr bwMode="auto">
          <a:xfrm rot="16200000" flipH="1">
            <a:off x="5145087" y="4227513"/>
            <a:ext cx="398463" cy="477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6" name="Oval 18">
            <a:extLst>
              <a:ext uri="{FF2B5EF4-FFF2-40B4-BE49-F238E27FC236}">
                <a16:creationId xmlns:a16="http://schemas.microsoft.com/office/drawing/2014/main" id="{37516518-B8A9-0911-881B-670DE9305E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2400" y="4038600"/>
            <a:ext cx="293688" cy="293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5547" name="Oval 19">
            <a:extLst>
              <a:ext uri="{FF2B5EF4-FFF2-40B4-BE49-F238E27FC236}">
                <a16:creationId xmlns:a16="http://schemas.microsoft.com/office/drawing/2014/main" id="{43C2410A-F475-304A-D132-971127F47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1313" y="5564188"/>
            <a:ext cx="293687" cy="295275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65548" name="Oval 20">
            <a:extLst>
              <a:ext uri="{FF2B5EF4-FFF2-40B4-BE49-F238E27FC236}">
                <a16:creationId xmlns:a16="http://schemas.microsoft.com/office/drawing/2014/main" id="{DCC0CFDE-3659-7685-EAC0-BB27262F2F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30713" y="5719763"/>
            <a:ext cx="293687" cy="2952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cxnSp>
        <p:nvCxnSpPr>
          <p:cNvPr id="65549" name="AutoShape 21">
            <a:extLst>
              <a:ext uri="{FF2B5EF4-FFF2-40B4-BE49-F238E27FC236}">
                <a16:creationId xmlns:a16="http://schemas.microsoft.com/office/drawing/2014/main" id="{27014705-614D-44BD-E275-C540F6018A5A}"/>
              </a:ext>
            </a:extLst>
          </p:cNvPr>
          <p:cNvCxnSpPr>
            <a:cxnSpLocks noChangeShapeType="1"/>
            <a:stCxn id="65548" idx="6"/>
            <a:endCxn id="65547" idx="2"/>
          </p:cNvCxnSpPr>
          <p:nvPr/>
        </p:nvCxnSpPr>
        <p:spPr bwMode="auto">
          <a:xfrm flipV="1">
            <a:off x="4724400" y="5711825"/>
            <a:ext cx="696913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0" name="Oval 22">
            <a:extLst>
              <a:ext uri="{FF2B5EF4-FFF2-40B4-BE49-F238E27FC236}">
                <a16:creationId xmlns:a16="http://schemas.microsoft.com/office/drawing/2014/main" id="{B8C5C185-1906-4E1D-C44D-34727758C4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6913" y="4957763"/>
            <a:ext cx="293687" cy="2952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cxnSp>
        <p:nvCxnSpPr>
          <p:cNvPr id="65551" name="AutoShape 23">
            <a:extLst>
              <a:ext uri="{FF2B5EF4-FFF2-40B4-BE49-F238E27FC236}">
                <a16:creationId xmlns:a16="http://schemas.microsoft.com/office/drawing/2014/main" id="{00273BA6-01E2-7A61-6306-E46ACC035EE5}"/>
              </a:ext>
            </a:extLst>
          </p:cNvPr>
          <p:cNvCxnSpPr>
            <a:cxnSpLocks noChangeShapeType="1"/>
            <a:stCxn id="65550" idx="6"/>
            <a:endCxn id="65547" idx="1"/>
          </p:cNvCxnSpPr>
          <p:nvPr/>
        </p:nvCxnSpPr>
        <p:spPr bwMode="auto">
          <a:xfrm>
            <a:off x="4800600" y="5105400"/>
            <a:ext cx="663575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C446-6869-760E-C5CB-1E99CA41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Send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C230-7117-92E8-2930-555C055A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05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Requires: </a:t>
            </a:r>
            <a:r>
              <a:rPr lang="en-US" dirty="0">
                <a:sym typeface="Symbol"/>
              </a:rPr>
              <a:t>u is active</a:t>
            </a:r>
            <a:endParaRPr lang="en-US" dirty="0"/>
          </a:p>
          <a:p>
            <a:pPr marL="41205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Action:</a:t>
            </a:r>
          </a:p>
          <a:p>
            <a:pPr marL="741108" lvl="1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/>
              <a:t>while </a:t>
            </a:r>
            <a:r>
              <a:rPr lang="en-US" dirty="0" err="1"/>
              <a:t>FindRoot</a:t>
            </a:r>
            <a:r>
              <a:rPr lang="en-US" dirty="0"/>
              <a:t>(u) != u &amp;&amp; e(u) &gt; 0</a:t>
            </a:r>
          </a:p>
          <a:p>
            <a:pPr lvl="2" eaLnBrk="1" hangingPunct="1">
              <a:defRPr/>
            </a:pPr>
            <a:r>
              <a:rPr lang="el-GR" dirty="0"/>
              <a:t>δ</a:t>
            </a:r>
            <a:r>
              <a:rPr lang="en-US" dirty="0"/>
              <a:t> = min( e(u) , </a:t>
            </a:r>
            <a:r>
              <a:rPr lang="en-US" dirty="0" err="1"/>
              <a:t>FindValue</a:t>
            </a:r>
            <a:r>
              <a:rPr lang="en-US" dirty="0"/>
              <a:t>(</a:t>
            </a:r>
            <a:r>
              <a:rPr lang="en-US" dirty="0" err="1"/>
              <a:t>FindMin</a:t>
            </a:r>
            <a:r>
              <a:rPr lang="en-US" dirty="0"/>
              <a:t>(u)) ) </a:t>
            </a:r>
          </a:p>
          <a:p>
            <a:pPr lvl="2" eaLnBrk="1" hangingPunct="1">
              <a:defRPr/>
            </a:pPr>
            <a:r>
              <a:rPr lang="en-US" dirty="0" err="1"/>
              <a:t>ChangeValue</a:t>
            </a:r>
            <a:r>
              <a:rPr lang="en-US" dirty="0"/>
              <a:t>(u, -</a:t>
            </a:r>
            <a:r>
              <a:rPr lang="el-GR" dirty="0"/>
              <a:t>δ</a:t>
            </a:r>
            <a:r>
              <a:rPr lang="en-US" dirty="0"/>
              <a:t>)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/>
              <a:t>while </a:t>
            </a:r>
            <a:r>
              <a:rPr lang="en-US" dirty="0" err="1"/>
              <a:t>FindValue</a:t>
            </a:r>
            <a:r>
              <a:rPr lang="en-US" dirty="0"/>
              <a:t>(</a:t>
            </a:r>
            <a:r>
              <a:rPr lang="en-US" dirty="0" err="1"/>
              <a:t>FindMin</a:t>
            </a:r>
            <a:r>
              <a:rPr lang="en-US" dirty="0"/>
              <a:t>(u)) == 0</a:t>
            </a:r>
          </a:p>
          <a:p>
            <a:pPr marL="1261808" lvl="3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/>
              <a:t>v = </a:t>
            </a:r>
            <a:r>
              <a:rPr lang="en-US" dirty="0" err="1"/>
              <a:t>FindMin</a:t>
            </a:r>
            <a:r>
              <a:rPr lang="en-US" dirty="0"/>
              <a:t>(u)</a:t>
            </a:r>
          </a:p>
          <a:p>
            <a:pPr marL="1261808" lvl="3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/>
              <a:t>Cut(v)</a:t>
            </a:r>
          </a:p>
          <a:p>
            <a:pPr marL="1261808" lvl="3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 err="1"/>
              <a:t>ChangeValue</a:t>
            </a:r>
            <a:r>
              <a:rPr lang="en-US" dirty="0"/>
              <a:t>(v, ∞)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886D-542F-C504-1767-3E51A1B65A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6F5FA-5DB4-422B-6840-EBA436F1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7120CD-01AB-4576-879B-2E50214404CB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57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3221D38-8932-3724-A4BC-28A9846C441C}"/>
              </a:ext>
            </a:extLst>
          </p:cNvPr>
          <p:cNvSpPr/>
          <p:nvPr/>
        </p:nvSpPr>
        <p:spPr>
          <a:xfrm>
            <a:off x="6781800" y="2971800"/>
            <a:ext cx="1524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41B2070-BE9F-AE1C-A26C-2E611E1B751A}"/>
              </a:ext>
            </a:extLst>
          </p:cNvPr>
          <p:cNvSpPr/>
          <p:nvPr/>
        </p:nvSpPr>
        <p:spPr>
          <a:xfrm>
            <a:off x="6324600" y="4343400"/>
            <a:ext cx="1524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8418E-3555-D268-ABCD-83BF579B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71800"/>
            <a:ext cx="2171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Add the maximal </a:t>
            </a:r>
            <a:br>
              <a:rPr lang="en-US" altLang="pt-BR"/>
            </a:br>
            <a:r>
              <a:rPr lang="en-US" altLang="pt-BR"/>
              <a:t>possible flow on </a:t>
            </a:r>
            <a:br>
              <a:rPr lang="en-US" altLang="pt-BR"/>
            </a:br>
            <a:r>
              <a:rPr lang="en-US" altLang="pt-BR"/>
              <a:t>the path to the path</a:t>
            </a:r>
            <a:br>
              <a:rPr lang="en-US" altLang="pt-BR"/>
            </a:br>
            <a:r>
              <a:rPr lang="en-US" altLang="pt-BR"/>
              <a:t>to the 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16190-3A64-F866-E007-D328D322D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648200"/>
            <a:ext cx="1838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/>
              <a:t>Remove all the </a:t>
            </a:r>
            <a:br>
              <a:rPr lang="en-US" altLang="pt-BR"/>
            </a:br>
            <a:r>
              <a:rPr lang="en-US" altLang="pt-BR"/>
              <a:t>edges saturated</a:t>
            </a:r>
            <a:br>
              <a:rPr lang="en-US" altLang="pt-BR"/>
            </a:br>
            <a:r>
              <a:rPr lang="en-US" altLang="pt-BR"/>
              <a:t>by the 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B3FE-3AB9-2BF6-B015-48CCC8F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Send operation – contd.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E307F9D5-49C8-60EE-356D-4505AD8C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The send operation will either cause e(v) become 0, or it will make it the root</a:t>
            </a:r>
          </a:p>
          <a:p>
            <a:r>
              <a:rPr lang="en-US" altLang="pt-BR">
                <a:cs typeface="Miriam" panose="020B0502050101010101" pitchFamily="34" charset="-79"/>
              </a:rPr>
              <a:t>This implies v will not be active unless it is a root of a tree</a:t>
            </a:r>
          </a:p>
          <a:p>
            <a:endParaRPr lang="en-US" altLang="pt-BR">
              <a:cs typeface="Miriam" panose="020B0502050101010101" pitchFamily="34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66D1-9FAA-47E2-4132-8E4A82092E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0BFA7-1C90-463F-70B7-72531174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15597A-510E-4C9A-9C72-D4A6F9350948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58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4A31-A6F5-20EA-2255-A2B478E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And the algorithm is…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1E94F4A3-EBFF-B484-4E7E-2C075DA8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As before – two queues etc.</a:t>
            </a:r>
          </a:p>
          <a:p>
            <a:r>
              <a:rPr lang="en-US" altLang="pt-BR">
                <a:cs typeface="Miriam" panose="020B0502050101010101" pitchFamily="34" charset="-79"/>
              </a:rPr>
              <a:t>Discharge the vertex in the front </a:t>
            </a:r>
          </a:p>
          <a:p>
            <a:pPr lvl="1"/>
            <a:r>
              <a:rPr lang="en-US" altLang="pt-BR">
                <a:cs typeface="Miriam" panose="020B0502050101010101" pitchFamily="34" charset="-79"/>
              </a:rPr>
              <a:t>Use tree-Push/ Relabel instead of Push/ Relabel</a:t>
            </a:r>
          </a:p>
          <a:p>
            <a:pPr lvl="1"/>
            <a:endParaRPr lang="en-US" altLang="pt-BR">
              <a:cs typeface="Miriam" panose="020B0502050101010101" pitchFamily="34" charset="-79"/>
            </a:endParaRPr>
          </a:p>
          <a:p>
            <a:r>
              <a:rPr lang="en-US" altLang="pt-BR">
                <a:cs typeface="Miriam" panose="020B0502050101010101" pitchFamily="34" charset="-79"/>
              </a:rPr>
              <a:t>We’ll set some constant – k – to be the upper limit of the size of a tree during the algorithm  execution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pt-BR">
              <a:cs typeface="Miriam" panose="020B0502050101010101" pitchFamily="34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69BB-1616-CC37-9CCE-277177D9D3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3245C-B363-BE5D-FB07-48418A5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27A8DE-CEBD-4F28-A199-081AD5B163F2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59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7A5E245-D866-8197-C9A4-1FBF4219833E}"/>
              </a:ext>
            </a:extLst>
          </p:cNvPr>
          <p:cNvGraphicFramePr/>
          <p:nvPr/>
        </p:nvGraphicFramePr>
        <p:xfrm>
          <a:off x="990600" y="2362200"/>
          <a:ext cx="57912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4944A21-7DE5-C6CD-ADD2-F30F60D97473}"/>
              </a:ext>
            </a:extLst>
          </p:cNvPr>
          <p:cNvGraphicFramePr/>
          <p:nvPr/>
        </p:nvGraphicFramePr>
        <p:xfrm>
          <a:off x="990600" y="2362200"/>
          <a:ext cx="57912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E8FD0FE-E396-1320-E683-44741DB9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Preflow</a:t>
            </a:r>
            <a:endParaRPr lang="en-US" dirty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1AF7-B685-B4F4-4E72-C155786D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501650"/>
          </a:xfrm>
        </p:spPr>
        <p:txBody>
          <a:bodyPr>
            <a:normAutofit fontScale="92500"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b="1" dirty="0">
                <a:cs typeface="+mn-cs"/>
              </a:rPr>
              <a:t>Flow constrains</a:t>
            </a:r>
            <a:r>
              <a:rPr lang="en-US" dirty="0">
                <a:cs typeface="+mn-cs"/>
              </a:rPr>
              <a:t>:</a:t>
            </a:r>
          </a:p>
        </p:txBody>
      </p:sp>
      <p:sp>
        <p:nvSpPr>
          <p:cNvPr id="14342" name="Date Placeholder 3">
            <a:extLst>
              <a:ext uri="{FF2B5EF4-FFF2-40B4-BE49-F238E27FC236}">
                <a16:creationId xmlns:a16="http://schemas.microsoft.com/office/drawing/2014/main" id="{DEB53F4E-9B16-9454-AF22-4F712A5F49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14343" name="Slide Number Placeholder 4">
            <a:extLst>
              <a:ext uri="{FF2B5EF4-FFF2-40B4-BE49-F238E27FC236}">
                <a16:creationId xmlns:a16="http://schemas.microsoft.com/office/drawing/2014/main" id="{CE9B462B-C1AB-7E79-716D-B4F77AE1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03BE40-E130-4993-8EA5-0554D1833BDD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6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  <p:sp>
        <p:nvSpPr>
          <p:cNvPr id="14344" name="Rectangle 2">
            <a:extLst>
              <a:ext uri="{FF2B5EF4-FFF2-40B4-BE49-F238E27FC236}">
                <a16:creationId xmlns:a16="http://schemas.microsoft.com/office/drawing/2014/main" id="{CD3D86C4-F11D-6F2C-EBD1-70E24B369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endParaRPr lang="pt-BR" altLang="pt-BR"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F6594B6B-B16F-6E96-8EDD-28CFD40BD819}"/>
              </a:ext>
            </a:extLst>
          </p:cNvPr>
          <p:cNvSpPr/>
          <p:nvPr/>
        </p:nvSpPr>
        <p:spPr>
          <a:xfrm>
            <a:off x="6934200" y="4343400"/>
            <a:ext cx="8382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2357EA3E-F76B-724E-07AA-A6BC1F0C688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514600"/>
            <a:ext cx="762000" cy="685800"/>
            <a:chOff x="7467600" y="1600200"/>
            <a:chExt cx="1143000" cy="1066800"/>
          </a:xfrm>
        </p:grpSpPr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5520F0BE-3E67-EF7C-2024-B9658A7A77A0}"/>
                </a:ext>
              </a:extLst>
            </p:cNvPr>
            <p:cNvSpPr/>
            <p:nvPr/>
          </p:nvSpPr>
          <p:spPr>
            <a:xfrm>
              <a:off x="7848600" y="1600200"/>
              <a:ext cx="762000" cy="1066800"/>
            </a:xfrm>
            <a:prstGeom prst="diagStripe">
              <a:avLst>
                <a:gd name="adj" fmla="val 6517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B1C38187-9F5D-76F0-EFAA-0C82200D0680}"/>
                </a:ext>
              </a:extLst>
            </p:cNvPr>
            <p:cNvSpPr/>
            <p:nvPr/>
          </p:nvSpPr>
          <p:spPr>
            <a:xfrm flipH="1">
              <a:off x="7467600" y="1980494"/>
              <a:ext cx="381000" cy="686506"/>
            </a:xfrm>
            <a:prstGeom prst="diagStripe">
              <a:avLst>
                <a:gd name="adj" fmla="val 4111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05CFFF02-37E1-55F5-C145-8141FD38CF84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505200"/>
            <a:ext cx="762000" cy="685800"/>
            <a:chOff x="7467600" y="1600200"/>
            <a:chExt cx="1143000" cy="1066800"/>
          </a:xfrm>
        </p:grpSpPr>
        <p:sp>
          <p:nvSpPr>
            <p:cNvPr id="16" name="Diagonal Stripe 15">
              <a:extLst>
                <a:ext uri="{FF2B5EF4-FFF2-40B4-BE49-F238E27FC236}">
                  <a16:creationId xmlns:a16="http://schemas.microsoft.com/office/drawing/2014/main" id="{B5F8AF92-CA0A-E356-56A1-EF951F0B2266}"/>
                </a:ext>
              </a:extLst>
            </p:cNvPr>
            <p:cNvSpPr/>
            <p:nvPr/>
          </p:nvSpPr>
          <p:spPr>
            <a:xfrm>
              <a:off x="7848600" y="1600200"/>
              <a:ext cx="762000" cy="1066800"/>
            </a:xfrm>
            <a:prstGeom prst="diagStripe">
              <a:avLst>
                <a:gd name="adj" fmla="val 6517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iagonal Stripe 16">
              <a:extLst>
                <a:ext uri="{FF2B5EF4-FFF2-40B4-BE49-F238E27FC236}">
                  <a16:creationId xmlns:a16="http://schemas.microsoft.com/office/drawing/2014/main" id="{FBC08C25-DE62-D483-3729-7D5CBBB1D9EF}"/>
                </a:ext>
              </a:extLst>
            </p:cNvPr>
            <p:cNvSpPr/>
            <p:nvPr/>
          </p:nvSpPr>
          <p:spPr>
            <a:xfrm flipH="1">
              <a:off x="7467600" y="1980494"/>
              <a:ext cx="381000" cy="686506"/>
            </a:xfrm>
            <a:prstGeom prst="diagStripe">
              <a:avLst>
                <a:gd name="adj" fmla="val 4111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835FCBC-ABF6-2B30-6C36-32C7B908AB15}"/>
              </a:ext>
            </a:extLst>
          </p:cNvPr>
          <p:cNvSpPr txBox="1">
            <a:spLocks/>
          </p:cNvSpPr>
          <p:nvPr/>
        </p:nvSpPr>
        <p:spPr>
          <a:xfrm>
            <a:off x="914400" y="5486400"/>
            <a:ext cx="7772400" cy="838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11480" indent="-342900" algn="l" rtl="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3000" dirty="0">
                <a:latin typeface="+mn-lt"/>
                <a:cs typeface="+mn-cs"/>
              </a:rPr>
              <a:t>Every vertex </a:t>
            </a:r>
            <a:r>
              <a:rPr lang="en-US" sz="3000" i="1" dirty="0">
                <a:latin typeface="+mn-lt"/>
                <a:cs typeface="+mn-cs"/>
              </a:rPr>
              <a:t>v</a:t>
            </a:r>
            <a:r>
              <a:rPr lang="en-US" sz="3000" dirty="0">
                <a:latin typeface="+mn-lt"/>
                <a:cs typeface="+mn-cs"/>
              </a:rPr>
              <a:t> may keep some “excess” flow </a:t>
            </a:r>
            <a:r>
              <a:rPr lang="en-US" sz="3000" i="1" dirty="0">
                <a:latin typeface="+mn-lt"/>
                <a:cs typeface="+mn-cs"/>
              </a:rPr>
              <a:t>e(v)</a:t>
            </a:r>
            <a:r>
              <a:rPr lang="en-US" sz="3000" dirty="0">
                <a:latin typeface="+mn-lt"/>
                <a:cs typeface="+mn-cs"/>
              </a:rPr>
              <a:t> inside the vertex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8" grpId="0">
        <p:bldAsOne/>
      </p:bldGraphic>
      <p:bldP spid="10" grpId="0" animBg="1"/>
      <p:bldP spid="10" grpId="1" animBg="1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9D50-54B2-CAB0-D02C-AAF3EB1A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Tree-Push/</a:t>
            </a:r>
            <a:r>
              <a:rPr lang="en-US" dirty="0" err="1"/>
              <a:t>Relabel</a:t>
            </a:r>
            <a:r>
              <a:rPr lang="en-US" dirty="0"/>
              <a:t> operation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02FDDACC-C975-DEED-0B3F-392AB0A1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Applied on an active vertex u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If the current edge (u,v) is addmissible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If (FindSize(u) + FindSize(v) </a:t>
            </a:r>
            <a:r>
              <a:rPr lang="en-US" altLang="pt-BR" sz="2400">
                <a:cs typeface="Miriam" panose="020B0502050101010101" pitchFamily="34" charset="-79"/>
                <a:sym typeface="Wingdings" panose="05000000000000000000" pitchFamily="2" charset="2"/>
              </a:rPr>
              <a:t>≤</a:t>
            </a:r>
            <a:r>
              <a:rPr lang="en-US" altLang="pt-BR">
                <a:cs typeface="Miriam" panose="020B0502050101010101" pitchFamily="34" charset="-79"/>
              </a:rPr>
              <a:t> k)</a:t>
            </a:r>
          </a:p>
          <a:p>
            <a:pPr lvl="2" eaLnBrk="1" hangingPunct="1"/>
            <a:r>
              <a:rPr lang="en-US" altLang="pt-BR">
                <a:cs typeface="Miriam" panose="020B0502050101010101" pitchFamily="34" charset="-79"/>
              </a:rPr>
              <a:t>Link (u,v), Send (u)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Else</a:t>
            </a:r>
          </a:p>
          <a:p>
            <a:pPr lvl="2" eaLnBrk="1" hangingPunct="1"/>
            <a:r>
              <a:rPr lang="en-US" altLang="pt-BR">
                <a:cs typeface="Miriam" panose="020B0502050101010101" pitchFamily="34" charset="-79"/>
              </a:rPr>
              <a:t>Push (u,v), Send (v)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Else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Advance the current edge</a:t>
            </a:r>
          </a:p>
          <a:p>
            <a:pPr lvl="1" eaLnBrk="1" hangingPunct="1"/>
            <a:r>
              <a:rPr lang="en-US" altLang="pt-BR">
                <a:cs typeface="Miriam" panose="020B0502050101010101" pitchFamily="34" charset="-79"/>
              </a:rPr>
              <a:t>If (u,v) was the last one cut all the children of u &amp; Relabel(u)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1849-7D5A-73AD-6DA2-A3FC66C527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0FB7C-AB00-6186-58B8-6AB5B09A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DA62D4-EE29-487E-983D-6C9A666C0630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60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225E-79BD-D899-2DB8-ABB0D544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Tree-Push/</a:t>
            </a:r>
            <a:r>
              <a:rPr lang="en-US" dirty="0" err="1"/>
              <a:t>Relabel</a:t>
            </a:r>
            <a:r>
              <a:rPr lang="en-US" dirty="0"/>
              <a:t> operation – contd.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1B81826A-7147-BA8D-E2F4-F04C1D94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1187450"/>
          </a:xfrm>
        </p:spPr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The operation insures that all vertices with positive excess are the roots of some tree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745B-52FB-DC61-92C2-707AD1B07C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1FE89-A29A-68AC-8637-E30C0AF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EA0262-37F9-48F0-933D-7DB8D1593535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61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grpSp>
        <p:nvGrpSpPr>
          <p:cNvPr id="70662" name="Group 5">
            <a:extLst>
              <a:ext uri="{FF2B5EF4-FFF2-40B4-BE49-F238E27FC236}">
                <a16:creationId xmlns:a16="http://schemas.microsoft.com/office/drawing/2014/main" id="{C862C9A4-914D-B595-3DBD-BB71D17D4CD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352800"/>
            <a:ext cx="4651375" cy="2743200"/>
            <a:chOff x="1444625" y="2743200"/>
            <a:chExt cx="4651375" cy="2743200"/>
          </a:xfrm>
        </p:grpSpPr>
        <p:sp>
          <p:nvSpPr>
            <p:cNvPr id="70663" name="Oval 4">
              <a:extLst>
                <a:ext uri="{FF2B5EF4-FFF2-40B4-BE49-F238E27FC236}">
                  <a16:creationId xmlns:a16="http://schemas.microsoft.com/office/drawing/2014/main" id="{375DB3B2-32D8-2E61-4BF5-BC7A0522AF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92425" y="3200400"/>
              <a:ext cx="384175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sp>
          <p:nvSpPr>
            <p:cNvPr id="70664" name="Oval 5">
              <a:extLst>
                <a:ext uri="{FF2B5EF4-FFF2-40B4-BE49-F238E27FC236}">
                  <a16:creationId xmlns:a16="http://schemas.microsoft.com/office/drawing/2014/main" id="{B1F7EAC2-3716-0AD2-840A-23DEAD30C5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1825" y="2805113"/>
              <a:ext cx="384175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cxnSp>
          <p:nvCxnSpPr>
            <p:cNvPr id="70665" name="AutoShape 6">
              <a:extLst>
                <a:ext uri="{FF2B5EF4-FFF2-40B4-BE49-F238E27FC236}">
                  <a16:creationId xmlns:a16="http://schemas.microsoft.com/office/drawing/2014/main" id="{C5F93669-579C-7A34-861D-50ABE4B67026}"/>
                </a:ext>
              </a:extLst>
            </p:cNvPr>
            <p:cNvCxnSpPr>
              <a:cxnSpLocks noChangeShapeType="1"/>
              <a:stCxn id="70664" idx="5"/>
            </p:cNvCxnSpPr>
            <p:nvPr/>
          </p:nvCxnSpPr>
          <p:spPr bwMode="auto">
            <a:xfrm>
              <a:off x="2230438" y="3133725"/>
              <a:ext cx="661987" cy="2190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66" name="Oval 7">
              <a:extLst>
                <a:ext uri="{FF2B5EF4-FFF2-40B4-BE49-F238E27FC236}">
                  <a16:creationId xmlns:a16="http://schemas.microsoft.com/office/drawing/2014/main" id="{A218891D-5F96-D7CF-24AA-850896802C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35225" y="4111625"/>
              <a:ext cx="384175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sp>
          <p:nvSpPr>
            <p:cNvPr id="70667" name="Oval 8">
              <a:extLst>
                <a:ext uri="{FF2B5EF4-FFF2-40B4-BE49-F238E27FC236}">
                  <a16:creationId xmlns:a16="http://schemas.microsoft.com/office/drawing/2014/main" id="{536EDBC2-72F8-B10C-0303-4498CA85C1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625" y="4267200"/>
              <a:ext cx="384175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cxnSp>
          <p:nvCxnSpPr>
            <p:cNvPr id="70668" name="AutoShape 9">
              <a:extLst>
                <a:ext uri="{FF2B5EF4-FFF2-40B4-BE49-F238E27FC236}">
                  <a16:creationId xmlns:a16="http://schemas.microsoft.com/office/drawing/2014/main" id="{EA9DF5B1-39A1-36CC-0DB4-4E5D5F2DF9BF}"/>
                </a:ext>
              </a:extLst>
            </p:cNvPr>
            <p:cNvCxnSpPr>
              <a:cxnSpLocks noChangeShapeType="1"/>
              <a:stCxn id="70667" idx="6"/>
              <a:endCxn id="70666" idx="2"/>
            </p:cNvCxnSpPr>
            <p:nvPr/>
          </p:nvCxnSpPr>
          <p:spPr bwMode="auto">
            <a:xfrm flipV="1">
              <a:off x="1828800" y="4303713"/>
              <a:ext cx="606425" cy="1555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69" name="Oval 10">
              <a:extLst>
                <a:ext uri="{FF2B5EF4-FFF2-40B4-BE49-F238E27FC236}">
                  <a16:creationId xmlns:a16="http://schemas.microsoft.com/office/drawing/2014/main" id="{625355E2-DF28-1812-31B7-AA1E285F64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0825" y="3505200"/>
              <a:ext cx="384175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cxnSp>
          <p:nvCxnSpPr>
            <p:cNvPr id="70670" name="AutoShape 11">
              <a:extLst>
                <a:ext uri="{FF2B5EF4-FFF2-40B4-BE49-F238E27FC236}">
                  <a16:creationId xmlns:a16="http://schemas.microsoft.com/office/drawing/2014/main" id="{2569C763-87B1-3299-9C01-B3AF420899D5}"/>
                </a:ext>
              </a:extLst>
            </p:cNvPr>
            <p:cNvCxnSpPr>
              <a:cxnSpLocks noChangeShapeType="1"/>
              <a:stCxn id="70669" idx="6"/>
              <a:endCxn id="70666" idx="1"/>
            </p:cNvCxnSpPr>
            <p:nvPr/>
          </p:nvCxnSpPr>
          <p:spPr bwMode="auto">
            <a:xfrm>
              <a:off x="1905000" y="3697288"/>
              <a:ext cx="585788" cy="469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71" name="Oval 12">
              <a:extLst>
                <a:ext uri="{FF2B5EF4-FFF2-40B4-BE49-F238E27FC236}">
                  <a16:creationId xmlns:a16="http://schemas.microsoft.com/office/drawing/2014/main" id="{EABF87C9-710F-DADE-C4CA-A91278838C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78225" y="3806825"/>
              <a:ext cx="384175" cy="384175"/>
            </a:xfrm>
            <a:prstGeom prst="ellipse">
              <a:avLst/>
            </a:prstGeom>
            <a:solidFill>
              <a:srgbClr val="FF99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pt-BR"/>
                <a:t>u</a:t>
              </a:r>
            </a:p>
          </p:txBody>
        </p:sp>
        <p:cxnSp>
          <p:nvCxnSpPr>
            <p:cNvPr id="70672" name="AutoShape 13">
              <a:extLst>
                <a:ext uri="{FF2B5EF4-FFF2-40B4-BE49-F238E27FC236}">
                  <a16:creationId xmlns:a16="http://schemas.microsoft.com/office/drawing/2014/main" id="{F12FA417-BA94-28AB-87A6-2075DC15F384}"/>
                </a:ext>
              </a:extLst>
            </p:cNvPr>
            <p:cNvCxnSpPr>
              <a:cxnSpLocks noChangeShapeType="1"/>
              <a:stCxn id="70663" idx="5"/>
              <a:endCxn id="70671" idx="1"/>
            </p:cNvCxnSpPr>
            <p:nvPr/>
          </p:nvCxnSpPr>
          <p:spPr bwMode="auto">
            <a:xfrm>
              <a:off x="3221038" y="3529013"/>
              <a:ext cx="412750" cy="3333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3" name="AutoShape 14">
              <a:extLst>
                <a:ext uri="{FF2B5EF4-FFF2-40B4-BE49-F238E27FC236}">
                  <a16:creationId xmlns:a16="http://schemas.microsoft.com/office/drawing/2014/main" id="{0EF79930-F975-B50D-8F87-767E686C4C71}"/>
                </a:ext>
              </a:extLst>
            </p:cNvPr>
            <p:cNvCxnSpPr>
              <a:cxnSpLocks noChangeShapeType="1"/>
              <a:stCxn id="70666" idx="6"/>
              <a:endCxn id="70671" idx="3"/>
            </p:cNvCxnSpPr>
            <p:nvPr/>
          </p:nvCxnSpPr>
          <p:spPr bwMode="auto">
            <a:xfrm flipV="1">
              <a:off x="2819400" y="4135438"/>
              <a:ext cx="814388" cy="168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74" name="Oval 15">
              <a:extLst>
                <a:ext uri="{FF2B5EF4-FFF2-40B4-BE49-F238E27FC236}">
                  <a16:creationId xmlns:a16="http://schemas.microsoft.com/office/drawing/2014/main" id="{55B03E16-7639-01A6-EA66-07EF174659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6025" y="2971800"/>
              <a:ext cx="384175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sp>
          <p:nvSpPr>
            <p:cNvPr id="70675" name="Oval 16">
              <a:extLst>
                <a:ext uri="{FF2B5EF4-FFF2-40B4-BE49-F238E27FC236}">
                  <a16:creationId xmlns:a16="http://schemas.microsoft.com/office/drawing/2014/main" id="{D6E38BD2-2472-6E29-029F-F042176CEF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11825" y="3578225"/>
              <a:ext cx="384175" cy="384175"/>
            </a:xfrm>
            <a:prstGeom prst="ellipse">
              <a:avLst/>
            </a:prstGeom>
            <a:solidFill>
              <a:srgbClr val="FF99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cxnSp>
          <p:nvCxnSpPr>
            <p:cNvPr id="70676" name="AutoShape 17">
              <a:extLst>
                <a:ext uri="{FF2B5EF4-FFF2-40B4-BE49-F238E27FC236}">
                  <a16:creationId xmlns:a16="http://schemas.microsoft.com/office/drawing/2014/main" id="{D1996140-BB20-7A34-F192-406A764D81A6}"/>
                </a:ext>
              </a:extLst>
            </p:cNvPr>
            <p:cNvCxnSpPr>
              <a:cxnSpLocks noChangeShapeType="1"/>
              <a:stCxn id="70674" idx="5"/>
              <a:endCxn id="70675" idx="1"/>
            </p:cNvCxnSpPr>
            <p:nvPr/>
          </p:nvCxnSpPr>
          <p:spPr bwMode="auto">
            <a:xfrm>
              <a:off x="5354638" y="3300413"/>
              <a:ext cx="412750" cy="3333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77" name="Oval 18">
              <a:extLst>
                <a:ext uri="{FF2B5EF4-FFF2-40B4-BE49-F238E27FC236}">
                  <a16:creationId xmlns:a16="http://schemas.microsoft.com/office/drawing/2014/main" id="{C0118272-8091-CACC-E188-A5A414EC80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9850" y="2743200"/>
              <a:ext cx="384175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sp>
          <p:nvSpPr>
            <p:cNvPr id="70678" name="Oval 19">
              <a:extLst>
                <a:ext uri="{FF2B5EF4-FFF2-40B4-BE49-F238E27FC236}">
                  <a16:creationId xmlns:a16="http://schemas.microsoft.com/office/drawing/2014/main" id="{B9A83987-FDBB-84FD-B79C-E7959E2967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03850" y="4946650"/>
              <a:ext cx="384175" cy="384175"/>
            </a:xfrm>
            <a:prstGeom prst="ellipse">
              <a:avLst/>
            </a:prstGeom>
            <a:solidFill>
              <a:srgbClr val="FF99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sp>
          <p:nvSpPr>
            <p:cNvPr id="70679" name="Oval 20">
              <a:extLst>
                <a:ext uri="{FF2B5EF4-FFF2-40B4-BE49-F238E27FC236}">
                  <a16:creationId xmlns:a16="http://schemas.microsoft.com/office/drawing/2014/main" id="{3E0CF7C8-AB5A-7876-C4FF-CA318E0E20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3250" y="5102225"/>
              <a:ext cx="384175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/>
            </a:p>
          </p:txBody>
        </p:sp>
        <p:cxnSp>
          <p:nvCxnSpPr>
            <p:cNvPr id="70680" name="AutoShape 21">
              <a:extLst>
                <a:ext uri="{FF2B5EF4-FFF2-40B4-BE49-F238E27FC236}">
                  <a16:creationId xmlns:a16="http://schemas.microsoft.com/office/drawing/2014/main" id="{24F9E908-A534-C999-14BF-70D5915B66E0}"/>
                </a:ext>
              </a:extLst>
            </p:cNvPr>
            <p:cNvCxnSpPr>
              <a:cxnSpLocks noChangeShapeType="1"/>
              <a:stCxn id="70679" idx="6"/>
              <a:endCxn id="70678" idx="2"/>
            </p:cNvCxnSpPr>
            <p:nvPr/>
          </p:nvCxnSpPr>
          <p:spPr bwMode="auto">
            <a:xfrm flipV="1">
              <a:off x="4797425" y="5138738"/>
              <a:ext cx="606425" cy="1555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81" name="Oval 22">
              <a:extLst>
                <a:ext uri="{FF2B5EF4-FFF2-40B4-BE49-F238E27FC236}">
                  <a16:creationId xmlns:a16="http://schemas.microsoft.com/office/drawing/2014/main" id="{A8889F7F-77ED-7E5A-C480-D6AB80999B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89450" y="4340225"/>
              <a:ext cx="384175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pt-BR"/>
                <a:t>v</a:t>
              </a:r>
            </a:p>
          </p:txBody>
        </p:sp>
        <p:cxnSp>
          <p:nvCxnSpPr>
            <p:cNvPr id="70682" name="AutoShape 23">
              <a:extLst>
                <a:ext uri="{FF2B5EF4-FFF2-40B4-BE49-F238E27FC236}">
                  <a16:creationId xmlns:a16="http://schemas.microsoft.com/office/drawing/2014/main" id="{8C260740-E346-8FB2-DBB5-29993703F661}"/>
                </a:ext>
              </a:extLst>
            </p:cNvPr>
            <p:cNvCxnSpPr>
              <a:cxnSpLocks noChangeShapeType="1"/>
              <a:stCxn id="70681" idx="6"/>
              <a:endCxn id="70678" idx="1"/>
            </p:cNvCxnSpPr>
            <p:nvPr/>
          </p:nvCxnSpPr>
          <p:spPr bwMode="auto">
            <a:xfrm>
              <a:off x="4873625" y="4532313"/>
              <a:ext cx="585788" cy="469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83" name="Line 25">
              <a:extLst>
                <a:ext uri="{FF2B5EF4-FFF2-40B4-BE49-F238E27FC236}">
                  <a16:creationId xmlns:a16="http://schemas.microsoft.com/office/drawing/2014/main" id="{B7C82E54-6B36-54FF-B810-A412FF8FD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038600"/>
              <a:ext cx="533400" cy="381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0684" name="Line 26">
              <a:extLst>
                <a:ext uri="{FF2B5EF4-FFF2-40B4-BE49-F238E27FC236}">
                  <a16:creationId xmlns:a16="http://schemas.microsoft.com/office/drawing/2014/main" id="{409493EA-B690-DCFB-861A-5A46FCDA1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191000"/>
              <a:ext cx="15240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0685" name="Line 27">
              <a:extLst>
                <a:ext uri="{FF2B5EF4-FFF2-40B4-BE49-F238E27FC236}">
                  <a16:creationId xmlns:a16="http://schemas.microsoft.com/office/drawing/2014/main" id="{CCD8CEBF-10BA-BC2C-6387-20D9D7753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7313" y="4137025"/>
              <a:ext cx="30480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0686" name="Line 28">
              <a:extLst>
                <a:ext uri="{FF2B5EF4-FFF2-40B4-BE49-F238E27FC236}">
                  <a16:creationId xmlns:a16="http://schemas.microsoft.com/office/drawing/2014/main" id="{5D93C85E-3410-37FC-021E-8BD641E78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400" y="3733800"/>
              <a:ext cx="3048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0687" name="Line 29">
              <a:extLst>
                <a:ext uri="{FF2B5EF4-FFF2-40B4-BE49-F238E27FC236}">
                  <a16:creationId xmlns:a16="http://schemas.microsoft.com/office/drawing/2014/main" id="{2869331B-632E-CE66-5828-7E9376568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000" y="3429000"/>
              <a:ext cx="2286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4EF6-8AE8-2EE2-F980-F46CBB38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is this correct?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1C80CABB-5A85-3607-5DA7-160F3438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Since inside the tree the d values strictly growing no linking inside the tree can occur</a:t>
            </a:r>
          </a:p>
          <a:p>
            <a:r>
              <a:rPr lang="en-US" altLang="pt-BR">
                <a:cs typeface="Miriam" panose="020B0502050101010101" pitchFamily="34" charset="-79"/>
              </a:rPr>
              <a:t>A vertex v will not have positive excess unless it is a root of a tree</a:t>
            </a:r>
          </a:p>
          <a:p>
            <a:pPr lvl="1"/>
            <a:r>
              <a:rPr lang="en-US" altLang="pt-BR">
                <a:cs typeface="Miriam" panose="020B0502050101010101" pitchFamily="34" charset="-79"/>
              </a:rPr>
              <a:t>Link operation is valid if required</a:t>
            </a:r>
          </a:p>
          <a:p>
            <a:r>
              <a:rPr lang="en-US" altLang="pt-BR">
                <a:cs typeface="Miriam" panose="020B0502050101010101" pitchFamily="34" charset="-79"/>
              </a:rPr>
              <a:t>The rest is just as before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33E3-F796-726B-1C4B-C23F060848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BD4C9-BE62-8EDC-E745-1A89E0E3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28A443-46AD-4AD3-9925-3D89C2C30E19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62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AF55-30B9-753D-DF84-6C96B62D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Complexity Tree-Push/</a:t>
            </a:r>
            <a:r>
              <a:rPr lang="en-US" dirty="0" err="1"/>
              <a:t>Relabel</a:t>
            </a:r>
            <a:endParaRPr lang="en-US" dirty="0"/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7494720D-AD8F-91DE-CA94-610888DD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Each dynamic tree operation is O(log(k))</a:t>
            </a:r>
          </a:p>
          <a:p>
            <a:r>
              <a:rPr lang="en-US" altLang="pt-BR">
                <a:cs typeface="Miriam" panose="020B0502050101010101" pitchFamily="34" charset="-79"/>
              </a:rPr>
              <a:t>Each Tree-Push/Relabel operation takes</a:t>
            </a:r>
          </a:p>
          <a:p>
            <a:pPr lvl="1"/>
            <a:r>
              <a:rPr lang="en-US" altLang="pt-BR">
                <a:cs typeface="Miriam" panose="020B0502050101010101" pitchFamily="34" charset="-79"/>
              </a:rPr>
              <a:t>O(1) opearions</a:t>
            </a:r>
          </a:p>
          <a:p>
            <a:pPr lvl="1"/>
            <a:r>
              <a:rPr lang="en-US" altLang="pt-BR">
                <a:cs typeface="Miriam" panose="020B0502050101010101" pitchFamily="34" charset="-79"/>
              </a:rPr>
              <a:t>O(1) tree opearions</a:t>
            </a:r>
          </a:p>
          <a:p>
            <a:pPr lvl="1"/>
            <a:r>
              <a:rPr lang="en-US" altLang="pt-BR">
                <a:cs typeface="Miriam" panose="020B0502050101010101" pitchFamily="34" charset="-79"/>
              </a:rPr>
              <a:t>Relabeling time</a:t>
            </a:r>
          </a:p>
          <a:p>
            <a:pPr lvl="1"/>
            <a:r>
              <a:rPr lang="en-US" altLang="pt-BR">
                <a:cs typeface="Miriam" panose="020B0502050101010101" pitchFamily="34" charset="-79"/>
              </a:rPr>
              <a:t>O(1) tree operations per cut performed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1886-8E82-7E8E-5D1F-75B7E4ACE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65314-7BCD-2296-3767-6ABA3E25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2417D8-C329-4AF0-97FD-64A24E29F313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63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C875-1E2E-7B6E-B254-3F640F7D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Complexity – contd.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E3A805E3-50A9-114D-50D7-704A1BE0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The total relabeling time is O(mn)</a:t>
            </a:r>
          </a:p>
          <a:p>
            <a:r>
              <a:rPr lang="en-US" altLang="pt-BR">
                <a:cs typeface="Miriam" panose="020B0502050101010101" pitchFamily="34" charset="-79"/>
              </a:rPr>
              <a:t>Total number of cut operations O(mn):</a:t>
            </a:r>
          </a:p>
          <a:p>
            <a:pPr lvl="1"/>
            <a:r>
              <a:rPr lang="en-US" altLang="pt-BR">
                <a:cs typeface="Miriam" panose="020B0502050101010101" pitchFamily="34" charset="-79"/>
              </a:rPr>
              <a:t>Due to relabeling – O(mn)</a:t>
            </a:r>
          </a:p>
          <a:p>
            <a:pPr lvl="1"/>
            <a:r>
              <a:rPr lang="en-US" altLang="pt-BR">
                <a:cs typeface="Miriam" panose="020B0502050101010101" pitchFamily="34" charset="-79"/>
              </a:rPr>
              <a:t>Due to saturating push – O(mn)</a:t>
            </a:r>
          </a:p>
          <a:p>
            <a:r>
              <a:rPr lang="en-US" altLang="pt-BR">
                <a:cs typeface="Miriam" panose="020B0502050101010101" pitchFamily="34" charset="-79"/>
              </a:rPr>
              <a:t>Total number of link operations &lt; Number of cut operations  + n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 </a:t>
            </a:r>
            <a:r>
              <a:rPr lang="en-US" altLang="pt-BR">
                <a:cs typeface="Miriam" panose="020B0502050101010101" pitchFamily="34" charset="-79"/>
              </a:rPr>
              <a:t>O(mn)</a:t>
            </a:r>
          </a:p>
          <a:p>
            <a:endParaRPr lang="en-US" altLang="pt-BR">
              <a:cs typeface="Miriam" panose="020B0502050101010101" pitchFamily="34" charset="-79"/>
            </a:endParaRPr>
          </a:p>
          <a:p>
            <a:r>
              <a:rPr lang="en-US" altLang="pt-BR">
                <a:cs typeface="Miriam" panose="020B0502050101010101" pitchFamily="34" charset="-79"/>
              </a:rPr>
              <a:t>So we reach O(mn) tree operations + O(1) tree operations per vertex entering Q.</a:t>
            </a:r>
          </a:p>
          <a:p>
            <a:endParaRPr lang="en-US" altLang="pt-BR">
              <a:cs typeface="Miriam" panose="020B0502050101010101" pitchFamily="34" charset="-79"/>
            </a:endParaRPr>
          </a:p>
          <a:p>
            <a:endParaRPr lang="en-US" altLang="pt-BR">
              <a:cs typeface="Miriam" panose="020B0502050101010101" pitchFamily="34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E605-0B46-ABF9-45AA-E50B75A6A9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4231A-BBFD-FD8F-B1F2-A18D6F24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C6B2D0-C6BC-4144-8D02-26B436B0F129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64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1DAC-C473-97D1-16DC-630ECF90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many times will a vertex become active?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80A7C68F-6A33-93ED-E78A-778E8A20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Due to increase of d(v) – O(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)</a:t>
            </a:r>
          </a:p>
          <a:p>
            <a:r>
              <a:rPr lang="en-US" altLang="pt-BR">
                <a:cs typeface="Miriam" panose="020B0502050101010101" pitchFamily="34" charset="-79"/>
              </a:rPr>
              <a:t>Due to Send operation, e(v) grows from 0</a:t>
            </a:r>
          </a:p>
          <a:p>
            <a:pPr lvl="1"/>
            <a:r>
              <a:rPr lang="en-US" altLang="pt-BR">
                <a:cs typeface="Miriam" panose="020B0502050101010101" pitchFamily="34" charset="-79"/>
              </a:rPr>
              <a:t>Any cut performed – total (mn)</a:t>
            </a:r>
          </a:p>
          <a:p>
            <a:pPr lvl="1"/>
            <a:r>
              <a:rPr lang="en-US" altLang="pt-BR">
                <a:cs typeface="Miriam" panose="020B0502050101010101" pitchFamily="34" charset="-79"/>
              </a:rPr>
              <a:t>One more per send operation</a:t>
            </a:r>
          </a:p>
          <a:p>
            <a:pPr lvl="2"/>
            <a:r>
              <a:rPr lang="en-US" altLang="pt-BR">
                <a:cs typeface="Miriam" panose="020B0502050101010101" pitchFamily="34" charset="-79"/>
              </a:rPr>
              <a:t>Link case – O(mn)</a:t>
            </a:r>
          </a:p>
          <a:p>
            <a:pPr lvl="2"/>
            <a:r>
              <a:rPr lang="en-US" altLang="pt-BR">
                <a:cs typeface="Miriam" panose="020B0502050101010101" pitchFamily="34" charset="-79"/>
              </a:rPr>
              <a:t>Push case - Need to split to saturating and not</a:t>
            </a:r>
          </a:p>
          <a:p>
            <a:pPr lvl="2"/>
            <a:endParaRPr lang="en-US" altLang="pt-BR">
              <a:cs typeface="Miriam" panose="020B0502050101010101" pitchFamily="34" charset="-79"/>
            </a:endParaRPr>
          </a:p>
          <a:p>
            <a:pPr lvl="2"/>
            <a:r>
              <a:rPr lang="en-US" altLang="pt-BR">
                <a:cs typeface="Miriam" panose="020B0502050101010101" pitchFamily="34" charset="-79"/>
              </a:rPr>
              <a:t>There can be up to O(mn) such saturating pushes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CB230-87DE-52A4-52E6-9DB8BADCF1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266A4-5ED3-FA89-0701-5063DC1B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7FC29F-4132-4400-BD1E-EAF271C10F0A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65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ACA7-32D9-26E0-8BD8-37BECA34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Non saturating push analysis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F91403AA-9029-4F29-EB71-54EED5DC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For a non saturating push (u,v) either Tu or Tv must be large - contain more than k/2 vertices</a:t>
            </a:r>
          </a:p>
          <a:p>
            <a:r>
              <a:rPr lang="en-US" altLang="pt-BR">
                <a:cs typeface="Miriam" panose="020B0502050101010101" pitchFamily="34" charset="-79"/>
              </a:rPr>
              <a:t>For a single iteration, only 1 such push is possible per vertex</a:t>
            </a:r>
          </a:p>
          <a:p>
            <a:r>
              <a:rPr lang="en-US" altLang="pt-BR">
                <a:cs typeface="Miriam" panose="020B0502050101010101" pitchFamily="34" charset="-79"/>
              </a:rPr>
              <a:t>Charge it to the link or cut creating the large tree if it did not exist at the beginning of the phase – O(mn)</a:t>
            </a:r>
          </a:p>
          <a:p>
            <a:r>
              <a:rPr lang="en-US" altLang="pt-BR">
                <a:cs typeface="Miriam" panose="020B0502050101010101" pitchFamily="34" charset="-79"/>
              </a:rPr>
              <a:t>Otherwise charge it to the tree itself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45CA-DFEC-CFC0-549B-0AE93EEFA3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C6340-80DB-D029-AFB3-D9726348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F91206-17C0-4708-8A9C-F944CE5D3763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66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AD50-4067-164E-50E2-E9B68208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Non saturating push analysis – contd.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3323D88F-A4D5-9281-A0EC-CE6CCE24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 lvl="1" indent="-342900">
              <a:spcBef>
                <a:spcPts val="700"/>
              </a:spcBef>
              <a:buClrTx/>
              <a:buSzPct val="95000"/>
              <a:buFont typeface="Wingdings" panose="05000000000000000000" pitchFamily="2" charset="2"/>
              <a:buChar char=""/>
            </a:pPr>
            <a:r>
              <a:rPr lang="en-US" altLang="pt-BR" sz="3000">
                <a:cs typeface="Miriam" panose="020B0502050101010101" pitchFamily="34" charset="-79"/>
              </a:rPr>
              <a:t>There are up to 2n/k large trees at the beginning of the iteration</a:t>
            </a:r>
          </a:p>
          <a:p>
            <a:r>
              <a:rPr lang="en-US" altLang="pt-BR">
                <a:cs typeface="Miriam" panose="020B0502050101010101" pitchFamily="34" charset="-79"/>
              </a:rPr>
              <a:t>Total of O(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3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/k) for all </a:t>
            </a:r>
            <a:r>
              <a:rPr lang="en-US" altLang="pt-BR">
                <a:cs typeface="Miriam" panose="020B0502050101010101" pitchFamily="34" charset="-79"/>
              </a:rPr>
              <a:t>O(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) iterations</a:t>
            </a:r>
          </a:p>
          <a:p>
            <a:endParaRPr lang="en-US" altLang="pt-BR">
              <a:cs typeface="Miriam" panose="020B0502050101010101" pitchFamily="34" charset="-79"/>
              <a:sym typeface="Wingdings" panose="05000000000000000000" pitchFamily="2" charset="2"/>
            </a:endParaRPr>
          </a:p>
          <a:p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 A vertex enters the Queue</a:t>
            </a:r>
            <a:r>
              <a:rPr lang="en-US" altLang="pt-BR">
                <a:cs typeface="Miriam" panose="020B0502050101010101" pitchFamily="34" charset="-79"/>
              </a:rPr>
              <a:t> O(mn +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3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/k) times due to a non saturating push </a:t>
            </a:r>
            <a:endParaRPr lang="en-US" altLang="pt-BR">
              <a:cs typeface="Miriam" panose="020B0502050101010101" pitchFamily="34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C055-BFAC-03FE-3C6F-9F5700D4A0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1EF79-97F8-6009-FE6A-364081B5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BB80CB-2967-4B77-B977-DA59AC457FFD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67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F4B9-A62A-A5BB-F7B1-7D3B5F5F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complexity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595711A8-91F7-13E9-10DF-190EFF91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Total of O(mn +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3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/k) tree operations with tree size of k.</a:t>
            </a:r>
            <a:endParaRPr lang="en-US" altLang="pt-BR">
              <a:cs typeface="Miriam" panose="020B0502050101010101" pitchFamily="34" charset="-79"/>
            </a:endParaRPr>
          </a:p>
          <a:p>
            <a:r>
              <a:rPr lang="en-US" altLang="pt-BR">
                <a:cs typeface="Miriam" panose="020B0502050101010101" pitchFamily="34" charset="-79"/>
              </a:rPr>
              <a:t>We reach total of O(log(k) (mn +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3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/k)) runtime complexity</a:t>
            </a:r>
          </a:p>
          <a:p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Choose k = 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/m</a:t>
            </a:r>
          </a:p>
          <a:p>
            <a:endParaRPr lang="en-US" altLang="pt-BR">
              <a:cs typeface="Miriam" panose="020B0502050101010101" pitchFamily="34" charset="-79"/>
              <a:sym typeface="Wingdings" panose="05000000000000000000" pitchFamily="2" charset="2"/>
            </a:endParaRPr>
          </a:p>
          <a:p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We reach </a:t>
            </a:r>
            <a:r>
              <a:rPr lang="en-US" altLang="pt-BR">
                <a:cs typeface="Miriam" panose="020B0502050101010101" pitchFamily="34" charset="-79"/>
              </a:rPr>
              <a:t>O(log(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/m</a:t>
            </a:r>
            <a:r>
              <a:rPr lang="en-US" altLang="pt-BR">
                <a:cs typeface="Miriam" panose="020B0502050101010101" pitchFamily="34" charset="-79"/>
              </a:rPr>
              <a:t>) (mn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)) runtime complexity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B62E-966D-D40C-FB5F-D0C5C08BF5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14CCE-492A-6DEB-659C-2E057D13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A9EF7F-B3F1-4459-9A82-85BD0F7BEA30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68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647F-28A7-799B-44CB-A896A293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Conclusion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0613E3BD-A4C1-8EFE-6664-7A21264F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We’ve seen an algorithm that finds a max flow over a network with O(log(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n</a:t>
            </a:r>
            <a:r>
              <a:rPr lang="en-US" altLang="pt-BR" baseline="30000">
                <a:cs typeface="Miriam" panose="020B0502050101010101" pitchFamily="34" charset="-79"/>
                <a:sym typeface="Wingdings" panose="05000000000000000000" pitchFamily="2" charset="2"/>
              </a:rPr>
              <a:t>2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/m</a:t>
            </a:r>
            <a:r>
              <a:rPr lang="en-US" altLang="pt-BR">
                <a:cs typeface="Miriam" panose="020B0502050101010101" pitchFamily="34" charset="-79"/>
              </a:rPr>
              <a:t>) (mn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)) runtime complexity</a:t>
            </a:r>
          </a:p>
          <a:p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The algorithm uses a different approach – a preflow instead of flow</a:t>
            </a:r>
          </a:p>
          <a:p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While providing same asymptotical result as Dinic, has better coefficients and therefore often used in time demanding applications  </a:t>
            </a:r>
            <a:endParaRPr lang="en-US" altLang="pt-BR">
              <a:cs typeface="Miriam" panose="020B0502050101010101" pitchFamily="34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82B7-702E-6611-068E-C368F1DADB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E6AC-840F-54C3-B0F3-D6070E5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EBBBDF-7075-47BB-BC60-4B94D30CAD5B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69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7B66-9477-961A-FCE7-FF59D15C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Excess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handeling</a:t>
            </a:r>
            <a:endParaRPr lang="en-US" dirty="0"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99D8B60-0224-40D4-E908-CBA14898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We strive to push this excess toward the sink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If the sink is not reachable on the residual network the algorithm pushes the excess toward the source</a:t>
            </a:r>
          </a:p>
          <a:p>
            <a:pPr eaLnBrk="1" hangingPunct="1"/>
            <a:r>
              <a:rPr lang="en-US" altLang="pt-BR">
                <a:cs typeface="Miriam" panose="020B0502050101010101" pitchFamily="34" charset="-79"/>
              </a:rPr>
              <a:t>When no vertices with e(v) &gt;0 are left the algorithm halts, and the resulting flow (!) is the max –flow</a:t>
            </a:r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87DA0187-BD38-7CB5-89A3-DB36C0B963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2E8BEA88-691F-CAA7-A256-0DD05B14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9098E7-23FA-4D4C-9A01-78CE79597296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7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5155-1E81-19C1-6037-8665780E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9E11-6419-9178-C689-C081BFC2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>
                <a:cs typeface="Miriam" panose="020B0502050101010101" pitchFamily="34" charset="-79"/>
              </a:rPr>
              <a:t>Thank you for listening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89749-0536-E42B-5309-B2E43BDC4B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3/3/2007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DDB29-8405-CF7E-01BF-BD4162A2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EBD9D5-163F-4785-AFB0-1A8099F2B3FC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70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83AE-9194-8944-4A20-D197201A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Valid distance labeling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A94E415C-B6E5-ABFD-E406-5C094261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</a:rPr>
              <a:t>A mapping function d(v)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 N + { ∞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d(s) = n, d(t) =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r(u,v) &gt; 0  d(u) ≤ d(v)+1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d(v) &lt; n  d(v) is the lower bound on the distance from v to the sink (residual graph)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Let p= v, </a:t>
            </a:r>
            <a:r>
              <a:rPr lang="en-US" altLang="pt-BR">
                <a:cs typeface="Miriam" panose="020B0502050101010101" pitchFamily="34" charset="-79"/>
              </a:rPr>
              <a:t>v</a:t>
            </a:r>
            <a:r>
              <a:rPr lang="en-US" altLang="pt-BR" baseline="-25000">
                <a:cs typeface="Miriam" panose="020B0502050101010101" pitchFamily="34" charset="-79"/>
              </a:rPr>
              <a:t>1</a:t>
            </a:r>
            <a:r>
              <a:rPr lang="en-US" altLang="pt-BR">
                <a:cs typeface="Miriam" panose="020B0502050101010101" pitchFamily="34" charset="-79"/>
              </a:rPr>
              <a:t> ,v</a:t>
            </a:r>
            <a:r>
              <a:rPr lang="en-US" altLang="pt-BR" baseline="-25000">
                <a:cs typeface="Miriam" panose="020B0502050101010101" pitchFamily="34" charset="-79"/>
              </a:rPr>
              <a:t>2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 , </a:t>
            </a:r>
            <a:r>
              <a:rPr lang="en-US" altLang="pt-BR">
                <a:cs typeface="Miriam" panose="020B0502050101010101" pitchFamily="34" charset="-79"/>
              </a:rPr>
              <a:t>v</a:t>
            </a:r>
            <a:r>
              <a:rPr lang="en-US" altLang="pt-BR" baseline="-25000">
                <a:cs typeface="Miriam" panose="020B0502050101010101" pitchFamily="34" charset="-79"/>
              </a:rPr>
              <a:t>3….</a:t>
            </a:r>
            <a:r>
              <a:rPr lang="en-US" altLang="pt-BR">
                <a:cs typeface="Miriam" panose="020B0502050101010101" pitchFamily="34" charset="-79"/>
              </a:rPr>
              <a:t> v</a:t>
            </a:r>
            <a:r>
              <a:rPr lang="en-US" altLang="pt-BR" baseline="-25000">
                <a:cs typeface="Miriam" panose="020B0502050101010101" pitchFamily="34" charset="-79"/>
              </a:rPr>
              <a:t>k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 ,t be the s.p vt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>
                <a:cs typeface="Arial" panose="020B0604020202020204" pitchFamily="34" charset="0"/>
              </a:rPr>
              <a:t>d(v) ≤ d(v</a:t>
            </a:r>
            <a:r>
              <a:rPr lang="en-US" altLang="pt-BR" baseline="-25000">
                <a:cs typeface="Arial" panose="020B0604020202020204" pitchFamily="34" charset="0"/>
              </a:rPr>
              <a:t>1</a:t>
            </a:r>
            <a:r>
              <a:rPr lang="en-US" altLang="pt-BR">
                <a:cs typeface="Arial" panose="020B0604020202020204" pitchFamily="34" charset="0"/>
              </a:rPr>
              <a:t>) + 1 ≤ d(v</a:t>
            </a:r>
            <a:r>
              <a:rPr lang="en-US" altLang="pt-BR" baseline="-25000">
                <a:cs typeface="Arial" panose="020B0604020202020204" pitchFamily="34" charset="0"/>
              </a:rPr>
              <a:t>2</a:t>
            </a:r>
            <a:r>
              <a:rPr lang="en-US" altLang="pt-BR">
                <a:cs typeface="Arial" panose="020B0604020202020204" pitchFamily="34" charset="0"/>
              </a:rPr>
              <a:t>) + 2 ..... ≤ d(t) + k = 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>
                <a:cs typeface="Arial" panose="020B0604020202020204" pitchFamily="34" charset="0"/>
              </a:rPr>
              <a:t>Same way </a:t>
            </a:r>
            <a:r>
              <a:rPr lang="en-US" altLang="pt-BR">
                <a:cs typeface="Miriam" panose="020B0502050101010101" pitchFamily="34" charset="-79"/>
                <a:sym typeface="Wingdings" panose="05000000000000000000" pitchFamily="2" charset="2"/>
              </a:rPr>
              <a:t>d(v) ≥ n  d(v) -n is the lower bound on the distance from v to the source</a:t>
            </a:r>
          </a:p>
        </p:txBody>
      </p:sp>
      <p:sp>
        <p:nvSpPr>
          <p:cNvPr id="16388" name="Date Placeholder 3">
            <a:extLst>
              <a:ext uri="{FF2B5EF4-FFF2-40B4-BE49-F238E27FC236}">
                <a16:creationId xmlns:a16="http://schemas.microsoft.com/office/drawing/2014/main" id="{7BA55E24-6AE4-BBD9-808D-6B260C4DBF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4B4A2B31-3347-3C57-8A93-66679EE9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F850A2-0375-487A-8ACF-79CD7D024643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8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B27D-7CA6-F17F-5332-8CE41886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cs typeface="+mj-cs"/>
              </a:rPr>
              <a:t>Active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2FAE-2A9C-1AE2-2CBB-907789EE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cs typeface="+mn-cs"/>
              </a:rPr>
              <a:t>Active vertex: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i="1" dirty="0">
                <a:cs typeface="+mn-cs"/>
              </a:rPr>
              <a:t>v</a:t>
            </a:r>
            <a:r>
              <a:rPr lang="en-US" dirty="0">
                <a:cs typeface="+mn-cs"/>
              </a:rPr>
              <a:t> </a:t>
            </a:r>
            <a:r>
              <a:rPr lang="ru-RU" dirty="0">
                <a:cs typeface="+mn-cs"/>
                <a:sym typeface="Symbol"/>
              </a:rPr>
              <a:t>є</a:t>
            </a:r>
            <a:r>
              <a:rPr lang="en-US" dirty="0">
                <a:cs typeface="+mn-cs"/>
                <a:sym typeface="Symbol"/>
              </a:rPr>
              <a:t> V-{</a:t>
            </a:r>
            <a:r>
              <a:rPr lang="en-US" dirty="0" err="1">
                <a:cs typeface="+mn-cs"/>
                <a:sym typeface="Symbol"/>
              </a:rPr>
              <a:t>s,t</a:t>
            </a:r>
            <a:r>
              <a:rPr lang="en-US" dirty="0">
                <a:cs typeface="+mn-cs"/>
                <a:sym typeface="Symbol"/>
              </a:rPr>
              <a:t>} </a:t>
            </a:r>
            <a:r>
              <a:rPr lang="en-US" dirty="0">
                <a:cs typeface="+mn-cs"/>
              </a:rPr>
              <a:t>is active if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>
                <a:cs typeface="+mn-cs"/>
              </a:rPr>
              <a:t>d(v) &lt; ∞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>
                <a:cs typeface="+mn-cs"/>
              </a:rPr>
              <a:t>e(v) &gt; 0</a:t>
            </a:r>
          </a:p>
          <a:p>
            <a:pPr marL="411480" lvl="2" indent="-342900" eaLnBrk="1" fontAlgn="auto" hangingPunct="1">
              <a:spcBef>
                <a:spcPts val="700"/>
              </a:spcBef>
              <a:spcAft>
                <a:spcPts val="0"/>
              </a:spcAft>
              <a:buClrTx/>
              <a:buSzPct val="95000"/>
              <a:buFont typeface="Wingdings"/>
              <a:buChar char=""/>
              <a:defRPr/>
            </a:pPr>
            <a:r>
              <a:rPr lang="en-US" dirty="0">
                <a:cs typeface="+mn-cs"/>
              </a:rPr>
              <a:t>Eventually, I’ll show that d(v) is always finite and therefore only the e(v) &gt; 0 part is relevant</a:t>
            </a:r>
          </a:p>
        </p:txBody>
      </p:sp>
      <p:sp>
        <p:nvSpPr>
          <p:cNvPr id="17412" name="Date Placeholder 3">
            <a:extLst>
              <a:ext uri="{FF2B5EF4-FFF2-40B4-BE49-F238E27FC236}">
                <a16:creationId xmlns:a16="http://schemas.microsoft.com/office/drawing/2014/main" id="{20708EAA-782B-BEC5-5830-9399794D89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cs typeface="Miriam" pitchFamily="2" charset="-79"/>
              </a:rPr>
              <a:t>3/3/2007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8FB7EE30-9661-BA8A-AFE3-D392A589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47BB44-22A0-4088-B5DC-4413AA69D71C}" type="slidenum">
              <a:rPr lang="en-US" altLang="pt-BR">
                <a:solidFill>
                  <a:schemeClr val="tx2"/>
                </a:solidFill>
                <a:latin typeface="Corbel" panose="020B0503020204020204" pitchFamily="34" charset="0"/>
                <a:cs typeface="Miriam" panose="020B0502050101010101" pitchFamily="34" charset="-79"/>
              </a:rPr>
              <a:pPr eaLnBrk="1" hangingPunct="1"/>
              <a:t>9</a:t>
            </a:fld>
            <a:endParaRPr lang="en-US" altLang="pt-BR">
              <a:solidFill>
                <a:schemeClr val="tx2"/>
              </a:solidFill>
              <a:latin typeface="Corbel" panose="020B0503020204020204" pitchFamily="34" charset="0"/>
              <a:cs typeface="Miriam" panose="020B0502050101010101" pitchFamily="34" charset="-79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4027</Words>
  <Application>Microsoft Office PowerPoint</Application>
  <PresentationFormat>Apresentação na tela (4:3)</PresentationFormat>
  <Paragraphs>1076</Paragraphs>
  <Slides>70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81" baseType="lpstr">
      <vt:lpstr>Arial</vt:lpstr>
      <vt:lpstr>Corbel</vt:lpstr>
      <vt:lpstr>Miriam</vt:lpstr>
      <vt:lpstr>Wingdings</vt:lpstr>
      <vt:lpstr>Wingdings 2</vt:lpstr>
      <vt:lpstr>Wingdings 3</vt:lpstr>
      <vt:lpstr>Calibri</vt:lpstr>
      <vt:lpstr>Symbol</vt:lpstr>
      <vt:lpstr>Times New Roman</vt:lpstr>
      <vt:lpstr>Comic Sans MS</vt:lpstr>
      <vt:lpstr>IntroducingPowerPoint2007</vt:lpstr>
      <vt:lpstr>Maximum flow:  The preflow/push method</vt:lpstr>
      <vt:lpstr>Motivation</vt:lpstr>
      <vt:lpstr>Some definitions (just a reminder)</vt:lpstr>
      <vt:lpstr>Some definitions, contd.</vt:lpstr>
      <vt:lpstr>Just as Dinic but… </vt:lpstr>
      <vt:lpstr>Preflow</vt:lpstr>
      <vt:lpstr>Excess handeling</vt:lpstr>
      <vt:lpstr>Valid distance labeling</vt:lpstr>
      <vt:lpstr>Active vertex</vt:lpstr>
      <vt:lpstr>Basic operations</vt:lpstr>
      <vt:lpstr>Basic operations , contd. </vt:lpstr>
      <vt:lpstr>The algorithm</vt:lpstr>
      <vt:lpstr>Example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Example – contd.</vt:lpstr>
      <vt:lpstr>Correctness</vt:lpstr>
      <vt:lpstr>Correctness of d(v)</vt:lpstr>
      <vt:lpstr>Correctness of d(v) – contd.</vt:lpstr>
      <vt:lpstr>Correctness contd.</vt:lpstr>
      <vt:lpstr>Complexity analysis</vt:lpstr>
      <vt:lpstr>Complexity analysis –     Saturating push</vt:lpstr>
      <vt:lpstr>Complexity analysis –    Non Saturating push</vt:lpstr>
      <vt:lpstr>Complexity analysis</vt:lpstr>
      <vt:lpstr>Implementation</vt:lpstr>
      <vt:lpstr>Implementation – contd.</vt:lpstr>
      <vt:lpstr>Is this correct?</vt:lpstr>
      <vt:lpstr>And it costs</vt:lpstr>
      <vt:lpstr>Use FIFO ordering</vt:lpstr>
      <vt:lpstr>Use FIFO ordering - complexity</vt:lpstr>
      <vt:lpstr>Use FIFO ordering - complexity</vt:lpstr>
      <vt:lpstr>Dynamic tree operations </vt:lpstr>
      <vt:lpstr>The algorithm using dynamic trees</vt:lpstr>
      <vt:lpstr>The algorithm using dynamic trees</vt:lpstr>
      <vt:lpstr>The Send operation</vt:lpstr>
      <vt:lpstr>The Send operation – contd.</vt:lpstr>
      <vt:lpstr>And the algorithm is…</vt:lpstr>
      <vt:lpstr>Tree-Push/Relabel operation</vt:lpstr>
      <vt:lpstr>Tree-Push/Relabel operation – contd.</vt:lpstr>
      <vt:lpstr>Why is this correct?</vt:lpstr>
      <vt:lpstr>Complexity Tree-Push/Relabel</vt:lpstr>
      <vt:lpstr>Complexity – contd.</vt:lpstr>
      <vt:lpstr>How many times will a vertex become active?</vt:lpstr>
      <vt:lpstr>Non saturating push analysis</vt:lpstr>
      <vt:lpstr>Non saturating push analysis – contd.</vt:lpstr>
      <vt:lpstr>Total complexity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Preflow-Relabel method</dc:title>
  <dc:subject>Max flow Algorithms</dc:subject>
  <dc:creator/>
  <cp:keywords>Tarjan, Preflow, Relabel, Max flow</cp:keywords>
  <cp:lastModifiedBy/>
  <cp:revision>6</cp:revision>
  <dcterms:created xsi:type="dcterms:W3CDTF">2007-03-03T17:26:47Z</dcterms:created>
  <dcterms:modified xsi:type="dcterms:W3CDTF">2025-02-13T00:50:02Z</dcterms:modified>
  <cp:category>Max flow Algorithms</cp:category>
  <cp:contentStatus>Complete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