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57" r:id="rId3"/>
    <p:sldId id="262" r:id="rId4"/>
    <p:sldId id="336" r:id="rId5"/>
    <p:sldId id="265" r:id="rId6"/>
    <p:sldId id="313"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25A1D-D59B-FC28-20D8-1390F04D2AA5}" name="Agate Development" initials="AD" userId="Agate Development" providerId="None"/>
  <p188:author id="{2A95A230-7EA7-8227-3E2B-08EC68339622}" name="Marilyn Isaacks" initials="MI" userId="S::isaacks@agatepub.onmicrosoft.com::0364ad1e-3287-43f4-bbe5-39165916fc92" providerId="AD"/>
  <p188:author id="{00DB3184-8DB4-C7A8-6E01-E98291DFE131}" name="Thomas H. Cormen" initials="THC" userId="S::d32210h@dartmouth.edu::9d023bd1-fe87-435b-8ffc-424b678b2c3a" providerId="AD"/>
  <p188:author id="{D0571EF0-6B3A-9ED5-88C6-34874A2A4F47}" name="Agate" initials="A" userId="Agate"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21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1" autoAdjust="0"/>
    <p:restoredTop sz="87075"/>
  </p:normalViewPr>
  <p:slideViewPr>
    <p:cSldViewPr snapToGrid="0">
      <p:cViewPr varScale="1">
        <p:scale>
          <a:sx n="106" d="100"/>
          <a:sy n="106" d="100"/>
        </p:scale>
        <p:origin x="1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13521-282F-442E-B43D-ADCE94B9474A}"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55B2B-5621-4549-B656-A9B498AC22FC}" type="slidenum">
              <a:rPr lang="en-US" smtClean="0"/>
              <a:t>‹#›</a:t>
            </a:fld>
            <a:endParaRPr lang="en-US"/>
          </a:p>
        </p:txBody>
      </p:sp>
    </p:spTree>
    <p:extLst>
      <p:ext uri="{BB962C8B-B14F-4D97-AF65-F5344CB8AC3E}">
        <p14:creationId xmlns:p14="http://schemas.microsoft.com/office/powerpoint/2010/main" val="937193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9</a:t>
            </a:fld>
            <a:endParaRPr lang="en-US"/>
          </a:p>
        </p:txBody>
      </p:sp>
    </p:spTree>
    <p:extLst>
      <p:ext uri="{BB962C8B-B14F-4D97-AF65-F5344CB8AC3E}">
        <p14:creationId xmlns:p14="http://schemas.microsoft.com/office/powerpoint/2010/main" val="357085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18</a:t>
            </a:fld>
            <a:endParaRPr lang="en-US"/>
          </a:p>
        </p:txBody>
      </p:sp>
    </p:spTree>
    <p:extLst>
      <p:ext uri="{BB962C8B-B14F-4D97-AF65-F5344CB8AC3E}">
        <p14:creationId xmlns:p14="http://schemas.microsoft.com/office/powerpoint/2010/main" val="1981929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19</a:t>
            </a:fld>
            <a:endParaRPr lang="en-US"/>
          </a:p>
        </p:txBody>
      </p:sp>
    </p:spTree>
    <p:extLst>
      <p:ext uri="{BB962C8B-B14F-4D97-AF65-F5344CB8AC3E}">
        <p14:creationId xmlns:p14="http://schemas.microsoft.com/office/powerpoint/2010/main" val="145378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10</a:t>
            </a:fld>
            <a:endParaRPr lang="en-US"/>
          </a:p>
        </p:txBody>
      </p:sp>
    </p:spTree>
    <p:extLst>
      <p:ext uri="{BB962C8B-B14F-4D97-AF65-F5344CB8AC3E}">
        <p14:creationId xmlns:p14="http://schemas.microsoft.com/office/powerpoint/2010/main" val="300188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11</a:t>
            </a:fld>
            <a:endParaRPr lang="en-US"/>
          </a:p>
        </p:txBody>
      </p:sp>
    </p:spTree>
    <p:extLst>
      <p:ext uri="{BB962C8B-B14F-4D97-AF65-F5344CB8AC3E}">
        <p14:creationId xmlns:p14="http://schemas.microsoft.com/office/powerpoint/2010/main" val="127026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12</a:t>
            </a:fld>
            <a:endParaRPr lang="en-US"/>
          </a:p>
        </p:txBody>
      </p:sp>
    </p:spTree>
    <p:extLst>
      <p:ext uri="{BB962C8B-B14F-4D97-AF65-F5344CB8AC3E}">
        <p14:creationId xmlns:p14="http://schemas.microsoft.com/office/powerpoint/2010/main" val="475095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13</a:t>
            </a:fld>
            <a:endParaRPr lang="en-US"/>
          </a:p>
        </p:txBody>
      </p:sp>
    </p:spTree>
    <p:extLst>
      <p:ext uri="{BB962C8B-B14F-4D97-AF65-F5344CB8AC3E}">
        <p14:creationId xmlns:p14="http://schemas.microsoft.com/office/powerpoint/2010/main" val="283532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14</a:t>
            </a:fld>
            <a:endParaRPr lang="en-US"/>
          </a:p>
        </p:txBody>
      </p:sp>
    </p:spTree>
    <p:extLst>
      <p:ext uri="{BB962C8B-B14F-4D97-AF65-F5344CB8AC3E}">
        <p14:creationId xmlns:p14="http://schemas.microsoft.com/office/powerpoint/2010/main" val="135043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15</a:t>
            </a:fld>
            <a:endParaRPr lang="en-US"/>
          </a:p>
        </p:txBody>
      </p:sp>
    </p:spTree>
    <p:extLst>
      <p:ext uri="{BB962C8B-B14F-4D97-AF65-F5344CB8AC3E}">
        <p14:creationId xmlns:p14="http://schemas.microsoft.com/office/powerpoint/2010/main" val="3011740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16</a:t>
            </a:fld>
            <a:endParaRPr lang="en-US"/>
          </a:p>
        </p:txBody>
      </p:sp>
    </p:spTree>
    <p:extLst>
      <p:ext uri="{BB962C8B-B14F-4D97-AF65-F5344CB8AC3E}">
        <p14:creationId xmlns:p14="http://schemas.microsoft.com/office/powerpoint/2010/main" val="330621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17</a:t>
            </a:fld>
            <a:endParaRPr lang="en-US"/>
          </a:p>
        </p:txBody>
      </p:sp>
    </p:spTree>
    <p:extLst>
      <p:ext uri="{BB962C8B-B14F-4D97-AF65-F5344CB8AC3E}">
        <p14:creationId xmlns:p14="http://schemas.microsoft.com/office/powerpoint/2010/main" val="722273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M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D005-645B-4665-ADC2-31DA47FB0859}"/>
              </a:ext>
            </a:extLst>
          </p:cNvPr>
          <p:cNvSpPr>
            <a:spLocks noGrp="1"/>
          </p:cNvSpPr>
          <p:nvPr>
            <p:ph type="ctrTitle" hasCustomPrompt="1"/>
          </p:nvPr>
        </p:nvSpPr>
        <p:spPr>
          <a:xfrm>
            <a:off x="3742442" y="1122364"/>
            <a:ext cx="6925559" cy="529213"/>
          </a:xfrm>
        </p:spPr>
        <p:txBody>
          <a:bodyPr anchor="ctr">
            <a:noAutofit/>
          </a:bodyPr>
          <a:lstStyle>
            <a:lvl1pPr algn="l">
              <a:defRPr sz="4000"/>
            </a:lvl1pPr>
          </a:lstStyle>
          <a:p>
            <a:r>
              <a:rPr lang="en-US" dirty="0"/>
              <a:t>CLICK TO EDIT TITLE STYLE</a:t>
            </a:r>
          </a:p>
        </p:txBody>
      </p:sp>
      <p:pic>
        <p:nvPicPr>
          <p:cNvPr id="7" name="Picture 6" descr="Diagram&#10;&#10;Description automatically generated with low confidence">
            <a:extLst>
              <a:ext uri="{FF2B5EF4-FFF2-40B4-BE49-F238E27FC236}">
                <a16:creationId xmlns:a16="http://schemas.microsoft.com/office/drawing/2014/main" id="{7C1C612A-DB61-4EB7-ABA7-7493762B668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013" t="2838" r="4670" b="2713"/>
          <a:stretch/>
        </p:blipFill>
        <p:spPr>
          <a:xfrm>
            <a:off x="1524000" y="1119002"/>
            <a:ext cx="2058187" cy="2384239"/>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682DAF0E-7F97-47E4-919E-4CF4629FD5A0}"/>
              </a:ext>
            </a:extLst>
          </p:cNvPr>
          <p:cNvSpPr/>
          <p:nvPr userDrawn="1"/>
        </p:nvSpPr>
        <p:spPr>
          <a:xfrm>
            <a:off x="1523998" y="3608761"/>
            <a:ext cx="9144000" cy="631596"/>
          </a:xfrm>
          <a:prstGeom prst="rect">
            <a:avLst/>
          </a:prstGeom>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800"/>
          </a:p>
        </p:txBody>
      </p:sp>
      <p:sp>
        <p:nvSpPr>
          <p:cNvPr id="3" name="Subtitle 2">
            <a:extLst>
              <a:ext uri="{FF2B5EF4-FFF2-40B4-BE49-F238E27FC236}">
                <a16:creationId xmlns:a16="http://schemas.microsoft.com/office/drawing/2014/main" id="{A65CC4A1-10DC-424A-92E6-D29D8958ADDD}"/>
              </a:ext>
            </a:extLst>
          </p:cNvPr>
          <p:cNvSpPr>
            <a:spLocks noGrp="1"/>
          </p:cNvSpPr>
          <p:nvPr>
            <p:ph type="subTitle" idx="1" hasCustomPrompt="1"/>
          </p:nvPr>
        </p:nvSpPr>
        <p:spPr>
          <a:xfrm>
            <a:off x="1524000" y="3602038"/>
            <a:ext cx="9144000" cy="631596"/>
          </a:xfrm>
        </p:spPr>
        <p:txBody>
          <a:bodyPr anchor="ctr">
            <a:normAutofit/>
          </a:bodyPr>
          <a:lstStyle>
            <a:lvl1pPr marL="0" indent="0" algn="r">
              <a:buNone/>
              <a:defRPr sz="2400">
                <a:solidFill>
                  <a:schemeClr val="bg1"/>
                </a:solidFill>
                <a:latin typeface="Times New Roman" panose="02020603050405020304" pitchFamily="18" charset="0"/>
                <a:cs typeface="Times New Roman" panose="02020603050405020304" pitchFamily="18" charset="0"/>
              </a:defRPr>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dirty="0"/>
              <a:t>CLICK TO EDIT MASTER SUBTITLE STYLE</a:t>
            </a:r>
          </a:p>
        </p:txBody>
      </p:sp>
      <p:sp>
        <p:nvSpPr>
          <p:cNvPr id="12" name="Text Placeholder 11">
            <a:extLst>
              <a:ext uri="{FF2B5EF4-FFF2-40B4-BE49-F238E27FC236}">
                <a16:creationId xmlns:a16="http://schemas.microsoft.com/office/drawing/2014/main" id="{68FE3554-0961-4EC3-8E67-0ADD6F729BCD}"/>
              </a:ext>
            </a:extLst>
          </p:cNvPr>
          <p:cNvSpPr>
            <a:spLocks noGrp="1"/>
          </p:cNvSpPr>
          <p:nvPr>
            <p:ph type="body" sz="quarter" idx="13" hasCustomPrompt="1"/>
          </p:nvPr>
        </p:nvSpPr>
        <p:spPr>
          <a:xfrm>
            <a:off x="3743864" y="1803401"/>
            <a:ext cx="6924137" cy="1700213"/>
          </a:xfrm>
        </p:spPr>
        <p:txBody>
          <a:bodyPr>
            <a:noAutofit/>
          </a:bodyPr>
          <a:lstStyle>
            <a:lvl1pPr marL="0" indent="0">
              <a:buNone/>
              <a:defRPr sz="6000">
                <a:solidFill>
                  <a:schemeClr val="accent1"/>
                </a:solidFill>
                <a:latin typeface="Times New Roman" panose="02020603050405020304" pitchFamily="18" charset="0"/>
                <a:cs typeface="Times New Roman" panose="02020603050405020304" pitchFamily="18" charset="0"/>
              </a:defRPr>
            </a:lvl1pPr>
            <a:lvl2pPr>
              <a:defRPr sz="4000">
                <a:solidFill>
                  <a:schemeClr val="accent1"/>
                </a:solidFill>
                <a:latin typeface="+mj-lt"/>
              </a:defRPr>
            </a:lvl2pPr>
            <a:lvl3pPr>
              <a:defRPr sz="4000">
                <a:solidFill>
                  <a:schemeClr val="accent1"/>
                </a:solidFill>
                <a:latin typeface="+mj-lt"/>
              </a:defRPr>
            </a:lvl3pPr>
            <a:lvl4pPr>
              <a:defRPr sz="4000">
                <a:solidFill>
                  <a:schemeClr val="accent1"/>
                </a:solidFill>
                <a:latin typeface="+mj-lt"/>
              </a:defRPr>
            </a:lvl4pPr>
            <a:lvl5pPr>
              <a:defRPr sz="4000">
                <a:solidFill>
                  <a:schemeClr val="accent1"/>
                </a:solidFill>
                <a:latin typeface="+mj-lt"/>
              </a:defRPr>
            </a:lvl5pPr>
          </a:lstStyle>
          <a:p>
            <a:pPr lvl="0"/>
            <a:r>
              <a:rPr lang="en-US" dirty="0"/>
              <a:t>CLICK TO EDIT MASTER TITLE</a:t>
            </a:r>
          </a:p>
        </p:txBody>
      </p:sp>
    </p:spTree>
    <p:custDataLst>
      <p:tags r:id="rId1"/>
    </p:custDataLst>
    <p:extLst>
      <p:ext uri="{BB962C8B-B14F-4D97-AF65-F5344CB8AC3E}">
        <p14:creationId xmlns:p14="http://schemas.microsoft.com/office/powerpoint/2010/main" val="155661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5F88-9F87-461E-9D16-59CD3962A22F}"/>
              </a:ext>
            </a:extLst>
          </p:cNvPr>
          <p:cNvSpPr>
            <a:spLocks noGrp="1"/>
          </p:cNvSpPr>
          <p:nvPr>
            <p:ph type="title" hasCustomPrompt="1"/>
          </p:nvPr>
        </p:nvSpPr>
        <p:spPr/>
        <p:txBody>
          <a:bodyPr/>
          <a:lstStyle/>
          <a:p>
            <a:r>
              <a:rPr lang="en-US" dirty="0"/>
              <a:t>CLICK TO EDIT MASTER TITLE STYLE</a:t>
            </a:r>
          </a:p>
        </p:txBody>
      </p:sp>
      <p:sp>
        <p:nvSpPr>
          <p:cNvPr id="8" name="Slide Number Placeholder 7">
            <a:extLst>
              <a:ext uri="{FF2B5EF4-FFF2-40B4-BE49-F238E27FC236}">
                <a16:creationId xmlns:a16="http://schemas.microsoft.com/office/drawing/2014/main" id="{36EB890B-0B7A-420A-812B-1CAF39C2688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A82E9C9A-3610-4232-8D48-A2FE485432CD}"/>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
        <p:nvSpPr>
          <p:cNvPr id="5" name="Table Placeholder 4">
            <a:extLst>
              <a:ext uri="{FF2B5EF4-FFF2-40B4-BE49-F238E27FC236}">
                <a16:creationId xmlns:a16="http://schemas.microsoft.com/office/drawing/2014/main" id="{DDEB84AB-3E80-4999-8364-D47C69B98A40}"/>
              </a:ext>
            </a:extLst>
          </p:cNvPr>
          <p:cNvSpPr>
            <a:spLocks noGrp="1"/>
          </p:cNvSpPr>
          <p:nvPr>
            <p:ph type="tbl" sz="quarter" idx="13"/>
          </p:nvPr>
        </p:nvSpPr>
        <p:spPr>
          <a:xfrm>
            <a:off x="838199" y="1856232"/>
            <a:ext cx="10515602" cy="4142232"/>
          </a:xfrm>
        </p:spPr>
        <p:txBody>
          <a:bodyPr/>
          <a:lstStyle/>
          <a:p>
            <a:endParaRPr lang="en-US" dirty="0"/>
          </a:p>
        </p:txBody>
      </p:sp>
    </p:spTree>
    <p:custDataLst>
      <p:tags r:id="rId1"/>
    </p:custDataLst>
    <p:extLst>
      <p:ext uri="{BB962C8B-B14F-4D97-AF65-F5344CB8AC3E}">
        <p14:creationId xmlns:p14="http://schemas.microsoft.com/office/powerpoint/2010/main" val="136886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11297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2A54-511D-4B47-A8C1-E73BC66A8197}"/>
              </a:ext>
            </a:extLst>
          </p:cNvPr>
          <p:cNvSpPr>
            <a:spLocks noGrp="1"/>
          </p:cNvSpPr>
          <p:nvPr>
            <p:ph type="title" hasCustomPrompt="1"/>
          </p:nvPr>
        </p:nvSpPr>
        <p:spPr>
          <a:xfrm>
            <a:off x="839790" y="457200"/>
            <a:ext cx="3932236" cy="1600200"/>
          </a:xfrm>
        </p:spPr>
        <p:txBody>
          <a:bodyPr anchor="ctr">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AC751022-59EB-4069-B08D-98C221023205}"/>
              </a:ext>
            </a:extLst>
          </p:cNvPr>
          <p:cNvSpPr>
            <a:spLocks noGrp="1"/>
          </p:cNvSpPr>
          <p:nvPr>
            <p:ph idx="1"/>
          </p:nvPr>
        </p:nvSpPr>
        <p:spPr>
          <a:xfrm>
            <a:off x="5183188" y="987425"/>
            <a:ext cx="6172201" cy="4873625"/>
          </a:xfrm>
        </p:spPr>
        <p:txBody>
          <a:bodyPr>
            <a:noAutofit/>
          </a:bodyPr>
          <a:lstStyle>
            <a:lvl1pPr>
              <a:defRPr sz="3200"/>
            </a:lvl1pPr>
            <a:lvl2pPr>
              <a:defRPr sz="2800"/>
            </a:lvl2pPr>
            <a:lvl3pPr>
              <a:defRPr sz="2400"/>
            </a:lvl3pPr>
            <a:lvl4pPr>
              <a:defRPr sz="24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4" name="Text Placeholder 3">
            <a:extLst>
              <a:ext uri="{FF2B5EF4-FFF2-40B4-BE49-F238E27FC236}">
                <a16:creationId xmlns:a16="http://schemas.microsoft.com/office/drawing/2014/main" id="{759A305B-2464-42AA-BB2A-4AF7022876ED}"/>
              </a:ext>
            </a:extLst>
          </p:cNvPr>
          <p:cNvSpPr>
            <a:spLocks noGrp="1"/>
          </p:cNvSpPr>
          <p:nvPr>
            <p:ph type="body" sz="half" idx="2"/>
          </p:nvPr>
        </p:nvSpPr>
        <p:spPr>
          <a:xfrm>
            <a:off x="839790" y="2057400"/>
            <a:ext cx="3932236" cy="3811588"/>
          </a:xfrm>
        </p:spPr>
        <p:txBody>
          <a:bodyPr>
            <a:noAutofit/>
          </a:bodyPr>
          <a:lstStyle>
            <a:lvl1pPr marL="0" indent="0">
              <a:buNone/>
              <a:defRPr sz="24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A9FC86AA-20C0-4B07-9897-057ED775F926}"/>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3" name="Text Placeholder 9">
            <a:extLst>
              <a:ext uri="{FF2B5EF4-FFF2-40B4-BE49-F238E27FC236}">
                <a16:creationId xmlns:a16="http://schemas.microsoft.com/office/drawing/2014/main" id="{87984911-9300-4852-A0CB-CB3247D6B560}"/>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08035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mag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624-2FD8-4379-9172-06D593D6EAA0}"/>
              </a:ext>
            </a:extLst>
          </p:cNvPr>
          <p:cNvSpPr>
            <a:spLocks noGrp="1"/>
          </p:cNvSpPr>
          <p:nvPr>
            <p:ph type="title" hasCustomPrompt="1"/>
          </p:nvPr>
        </p:nvSpPr>
        <p:spPr>
          <a:xfrm>
            <a:off x="839790" y="457200"/>
            <a:ext cx="3932236" cy="1600200"/>
          </a:xfrm>
        </p:spPr>
        <p:txBody>
          <a:bodyPr anchor="ctr">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EDB0D115-B69A-42D4-A9C3-F3D989363802}"/>
              </a:ext>
            </a:extLst>
          </p:cNvPr>
          <p:cNvSpPr>
            <a:spLocks noGrp="1"/>
          </p:cNvSpPr>
          <p:nvPr>
            <p:ph type="pic" idx="1"/>
          </p:nvPr>
        </p:nvSpPr>
        <p:spPr>
          <a:xfrm>
            <a:off x="5183188" y="987425"/>
            <a:ext cx="6172201" cy="4873625"/>
          </a:xfrm>
          <a:effectLst>
            <a:softEdge rad="63500"/>
          </a:effectLst>
        </p:spPr>
        <p:txBody>
          <a:bodyPr>
            <a:noAutofit/>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B4C5C395-1E09-4915-AE2A-CD60CFE23A09}"/>
              </a:ext>
            </a:extLst>
          </p:cNvPr>
          <p:cNvSpPr>
            <a:spLocks noGrp="1"/>
          </p:cNvSpPr>
          <p:nvPr>
            <p:ph type="body" sz="half" idx="2"/>
          </p:nvPr>
        </p:nvSpPr>
        <p:spPr>
          <a:xfrm>
            <a:off x="839790" y="2057400"/>
            <a:ext cx="3932236" cy="3811588"/>
          </a:xfrm>
        </p:spPr>
        <p:txBody>
          <a:bodyPr>
            <a:noAutofit/>
          </a:bodyPr>
          <a:lstStyle>
            <a:lvl1pPr marL="0" indent="0">
              <a:buNone/>
              <a:defRPr sz="24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3C105634-19EE-4A5E-94E5-65EFA74F22FF}"/>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2" name="Text Placeholder 9">
            <a:extLst>
              <a:ext uri="{FF2B5EF4-FFF2-40B4-BE49-F238E27FC236}">
                <a16:creationId xmlns:a16="http://schemas.microsoft.com/office/drawing/2014/main" id="{C5057AB1-3009-45DF-B96E-F14D57733291}"/>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4180855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096A-8A98-452D-9CE5-E9DDF01BB77B}"/>
              </a:ext>
            </a:extLst>
          </p:cNvPr>
          <p:cNvSpPr>
            <a:spLocks noGrp="1"/>
          </p:cNvSpPr>
          <p:nvPr>
            <p:ph type="title" hasCustomPrompt="1"/>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C0E313F0-59E0-446C-8D87-4C46E086A2E3}"/>
              </a:ext>
            </a:extLst>
          </p:cNvPr>
          <p:cNvSpPr>
            <a:spLocks noGrp="1"/>
          </p:cNvSpPr>
          <p:nvPr>
            <p:ph type="body" orient="vert" idx="1"/>
          </p:nvPr>
        </p:nvSpPr>
        <p:spPr/>
        <p:txBody>
          <a:bodyPr vert="eaVe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C32B5EF5-0D25-4A20-981B-36CA8BD5EA60}"/>
              </a:ext>
            </a:extLst>
          </p:cNvPr>
          <p:cNvSpPr>
            <a:spLocks noGrp="1"/>
          </p:cNvSpPr>
          <p:nvPr>
            <p:ph type="sldNum" sz="quarter" idx="12"/>
          </p:nvPr>
        </p:nvSpPr>
        <p:spPr/>
        <p:txBody>
          <a:bodyPr/>
          <a:lstStyle/>
          <a:p>
            <a:fld id="{1C97C5FE-EAAB-4B0D-9845-9B0C19A6F892}" type="slidenum">
              <a:rPr lang="en-US" smtClean="0"/>
              <a:pPr/>
              <a:t>‹#›</a:t>
            </a:fld>
            <a:endParaRPr lang="en-US" dirty="0"/>
          </a:p>
        </p:txBody>
      </p:sp>
      <p:sp>
        <p:nvSpPr>
          <p:cNvPr id="9" name="Text Placeholder 9">
            <a:extLst>
              <a:ext uri="{FF2B5EF4-FFF2-40B4-BE49-F238E27FC236}">
                <a16:creationId xmlns:a16="http://schemas.microsoft.com/office/drawing/2014/main" id="{99BC4317-89C4-44E7-827D-A3E29B289A26}"/>
              </a:ext>
            </a:extLst>
          </p:cNvPr>
          <p:cNvSpPr>
            <a:spLocks noGrp="1"/>
          </p:cNvSpPr>
          <p:nvPr>
            <p:ph type="body" sz="quarter" idx="13"/>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30431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0F1228-0816-46E0-9E58-C0387CF785FD}"/>
              </a:ext>
            </a:extLst>
          </p:cNvPr>
          <p:cNvSpPr>
            <a:spLocks noGrp="1"/>
          </p:cNvSpPr>
          <p:nvPr>
            <p:ph type="title" orient="vert" hasCustomPrompt="1"/>
          </p:nvPr>
        </p:nvSpPr>
        <p:spPr>
          <a:xfrm>
            <a:off x="8724899"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59CD2C2-37C2-4E32-9938-4D35DC160A5F}"/>
              </a:ext>
            </a:extLst>
          </p:cNvPr>
          <p:cNvSpPr>
            <a:spLocks noGrp="1"/>
          </p:cNvSpPr>
          <p:nvPr>
            <p:ph type="body" orient="vert" idx="1"/>
          </p:nvPr>
        </p:nvSpPr>
        <p:spPr>
          <a:xfrm>
            <a:off x="838199" y="365125"/>
            <a:ext cx="7734300" cy="5811838"/>
          </a:xfrm>
        </p:spPr>
        <p:txBody>
          <a:bodyPr vert="eaVe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ED4EE289-626E-45FD-AF65-9E4A3575D4EA}"/>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2527474A-38C9-4DD0-9A7A-36CFBB694685}"/>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80186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B79-CA3E-4F3F-A5B2-FE7A0920005B}"/>
              </a:ext>
            </a:extLst>
          </p:cNvPr>
          <p:cNvSpPr>
            <a:spLocks noGrp="1"/>
          </p:cNvSpPr>
          <p:nvPr>
            <p:ph type="title" hasCustomPrompt="1"/>
          </p:nvPr>
        </p:nvSpPr>
        <p:spPr>
          <a:xfrm>
            <a:off x="831852"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2C363E7-E607-45DD-AE33-C7E73E80ABD4}"/>
              </a:ext>
            </a:extLst>
          </p:cNvPr>
          <p:cNvSpPr>
            <a:spLocks noGrp="1"/>
          </p:cNvSpPr>
          <p:nvPr>
            <p:ph type="body" idx="1"/>
          </p:nvPr>
        </p:nvSpPr>
        <p:spPr>
          <a:xfrm>
            <a:off x="831852" y="4589464"/>
            <a:ext cx="10515600" cy="1500187"/>
          </a:xfrm>
        </p:spPr>
        <p:txBody>
          <a:bodyPr>
            <a:noAutofit/>
          </a:bodyPr>
          <a:lstStyle>
            <a:lvl1pPr marL="0" indent="0">
              <a:buNone/>
              <a:defRPr sz="4000">
                <a:solidFill>
                  <a:schemeClr val="tx1"/>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6837328B-CAB5-4A92-89E7-EBA8C79452D7}"/>
              </a:ext>
            </a:extLst>
          </p:cNvPr>
          <p:cNvSpPr>
            <a:spLocks noGrp="1"/>
          </p:cNvSpPr>
          <p:nvPr>
            <p:ph type="sldNum" sz="quarter" idx="12"/>
          </p:nvPr>
        </p:nvSpPr>
        <p:spPr>
          <a:xfrm>
            <a:off x="9041877" y="6197543"/>
            <a:ext cx="2743200" cy="365125"/>
          </a:xfrm>
          <a:prstGeom prst="rect">
            <a:avLst/>
          </a:prstGeom>
        </p:spPr>
        <p:txBody>
          <a:bodyPr/>
          <a:lstStyle/>
          <a:p>
            <a:fld id="{1C97C5FE-EAAB-4B0D-9845-9B0C19A6F892}" type="slidenum">
              <a:rPr lang="en-US" smtClean="0"/>
              <a:t>‹#›</a:t>
            </a:fld>
            <a:endParaRPr lang="en-US" dirty="0"/>
          </a:p>
        </p:txBody>
      </p:sp>
      <p:sp>
        <p:nvSpPr>
          <p:cNvPr id="10" name="Text Placeholder 9">
            <a:extLst>
              <a:ext uri="{FF2B5EF4-FFF2-40B4-BE49-F238E27FC236}">
                <a16:creationId xmlns:a16="http://schemas.microsoft.com/office/drawing/2014/main" id="{DBB132AD-A6F8-4660-87E1-C8F491715CFE}"/>
              </a:ext>
            </a:extLst>
          </p:cNvPr>
          <p:cNvSpPr>
            <a:spLocks noGrp="1"/>
          </p:cNvSpPr>
          <p:nvPr>
            <p:ph type="body" sz="quarter" idx="13"/>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17981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Styl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A5C5-8FDF-4D5C-A928-4922BE63B8ED}"/>
              </a:ext>
            </a:extLst>
          </p:cNvPr>
          <p:cNvSpPr>
            <a:spLocks noGrp="1"/>
          </p:cNvSpPr>
          <p:nvPr>
            <p:ph type="title" hasCustomPrompt="1"/>
          </p:nvPr>
        </p:nvSpPr>
        <p:spPr/>
        <p:txBody>
          <a:bodyPr/>
          <a:lstStyle/>
          <a:p>
            <a:r>
              <a:rPr lang="en-US" dirty="0"/>
              <a:t>CLICK TO EDIT MASTER TITLE STYLE</a:t>
            </a:r>
          </a:p>
        </p:txBody>
      </p:sp>
      <p:sp>
        <p:nvSpPr>
          <p:cNvPr id="10" name="Slide Number Placeholder 9">
            <a:extLst>
              <a:ext uri="{FF2B5EF4-FFF2-40B4-BE49-F238E27FC236}">
                <a16:creationId xmlns:a16="http://schemas.microsoft.com/office/drawing/2014/main" id="{FAFDC964-152D-4CFF-B12F-C7753D272DCF}"/>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1" name="Text Placeholder 9">
            <a:extLst>
              <a:ext uri="{FF2B5EF4-FFF2-40B4-BE49-F238E27FC236}">
                <a16:creationId xmlns:a16="http://schemas.microsoft.com/office/drawing/2014/main" id="{E92E2E86-84C9-4267-84BD-4CC0329019C1}"/>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
        <p:nvSpPr>
          <p:cNvPr id="13" name="Text Placeholder 12">
            <a:extLst>
              <a:ext uri="{FF2B5EF4-FFF2-40B4-BE49-F238E27FC236}">
                <a16:creationId xmlns:a16="http://schemas.microsoft.com/office/drawing/2014/main" id="{EB94495F-31EC-4113-BF41-CEDCAB691238}"/>
              </a:ext>
            </a:extLst>
          </p:cNvPr>
          <p:cNvSpPr>
            <a:spLocks noGrp="1"/>
          </p:cNvSpPr>
          <p:nvPr>
            <p:ph type="body" sz="quarter" idx="13" hasCustomPrompt="1"/>
          </p:nvPr>
        </p:nvSpPr>
        <p:spPr>
          <a:xfrm>
            <a:off x="838202" y="1857375"/>
            <a:ext cx="10515600" cy="4109792"/>
          </a:xfrm>
        </p:spPr>
        <p:txBody>
          <a:bodyPr>
            <a:noAutofit/>
          </a:bodyPr>
          <a:lstStyle>
            <a:lvl1pPr marL="0" indent="0">
              <a:spcAft>
                <a:spcPts val="600"/>
              </a:spcAft>
              <a:buFont typeface="Wingdings" panose="05000000000000000000" pitchFamily="2" charset="2"/>
              <a:buNone/>
              <a:defRPr/>
            </a:lvl1pPr>
            <a:lvl2pPr marL="342900" indent="-342900">
              <a:buFont typeface="Arial" panose="020B0604020202020204" pitchFamily="34" charset="0"/>
              <a:buChar char="•"/>
              <a:defRPr sz="2800"/>
            </a:lvl2pPr>
            <a:lvl3pPr marL="685800" indent="-342900">
              <a:buFont typeface="Wingdings" panose="05000000000000000000" pitchFamily="2" charset="2"/>
              <a:buChar char="§"/>
              <a:defRPr sz="2400"/>
            </a:lvl3pPr>
            <a:lvl4pPr marL="1028700" indent="-342900">
              <a:buFont typeface="Arial" panose="020B0604020202020204" pitchFamily="34" charset="0"/>
              <a:buChar char="•"/>
              <a:defRPr sz="2400"/>
            </a:lvl4pPr>
          </a:lstStyle>
          <a:p>
            <a:pPr lvl="0"/>
            <a:r>
              <a:rPr lang="en-US" dirty="0"/>
              <a:t>Text</a:t>
            </a:r>
          </a:p>
          <a:p>
            <a:pPr lvl="1"/>
            <a:r>
              <a:rPr lang="en-US" dirty="0"/>
              <a:t>First level</a:t>
            </a:r>
          </a:p>
          <a:p>
            <a:pPr lvl="2"/>
            <a:r>
              <a:rPr lang="en-US" dirty="0"/>
              <a:t>Second level</a:t>
            </a:r>
          </a:p>
          <a:p>
            <a:pPr lvl="3"/>
            <a:r>
              <a:rPr lang="en-US" dirty="0"/>
              <a:t>Third</a:t>
            </a:r>
          </a:p>
          <a:p>
            <a:pPr lvl="0"/>
            <a:endParaRPr lang="en-US" dirty="0"/>
          </a:p>
        </p:txBody>
      </p:sp>
    </p:spTree>
    <p:custDataLst>
      <p:tags r:id="rId1"/>
    </p:custDataLst>
    <p:extLst>
      <p:ext uri="{BB962C8B-B14F-4D97-AF65-F5344CB8AC3E}">
        <p14:creationId xmlns:p14="http://schemas.microsoft.com/office/powerpoint/2010/main" val="277951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 Content Placehol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5F88-9F87-461E-9D16-59CD3962A22F}"/>
              </a:ext>
            </a:extLst>
          </p:cNvPr>
          <p:cNvSpPr>
            <a:spLocks noGrp="1"/>
          </p:cNvSpPr>
          <p:nvPr>
            <p:ph type="title" hasCustomPrompt="1"/>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2812D6F-EC54-41D4-BC4A-780C3AD48321}"/>
              </a:ext>
            </a:extLst>
          </p:cNvPr>
          <p:cNvSpPr>
            <a:spLocks noGrp="1"/>
          </p:cNvSpPr>
          <p:nvPr>
            <p:ph idx="1"/>
          </p:nvPr>
        </p:nvSpPr>
        <p:spPr/>
        <p:txBody>
          <a:bodyPr>
            <a:noAutofit/>
          </a:bodyPr>
          <a:lstStyle>
            <a:lvl1pPr marL="0" indent="0">
              <a:spcAft>
                <a:spcPts val="600"/>
              </a:spcAft>
              <a:buNone/>
              <a:defRPr/>
            </a:lvl1pPr>
            <a:lvl2pPr>
              <a:defRPr/>
            </a:lvl2pPr>
            <a:lvl3pPr marL="1143014" indent="-228603">
              <a:buFont typeface="Wingdings" panose="05000000000000000000" pitchFamily="2" charset="2"/>
              <a:buChar char="§"/>
              <a:defRPr/>
            </a:lvl3pPr>
            <a:lvl4pPr>
              <a:defRPr/>
            </a:lvl4pPr>
          </a:lstStyle>
          <a:p>
            <a:pPr lvl="0"/>
            <a:endParaRPr lang="en-US" dirty="0"/>
          </a:p>
        </p:txBody>
      </p:sp>
      <p:sp>
        <p:nvSpPr>
          <p:cNvPr id="8" name="Slide Number Placeholder 7">
            <a:extLst>
              <a:ext uri="{FF2B5EF4-FFF2-40B4-BE49-F238E27FC236}">
                <a16:creationId xmlns:a16="http://schemas.microsoft.com/office/drawing/2014/main" id="{36EB890B-0B7A-420A-812B-1CAF39C2688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A82E9C9A-3610-4232-8D48-A2FE485432CD}"/>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latin typeface="Times New Roman" panose="02020603050405020304" pitchFamily="18" charset="0"/>
                <a:cs typeface="Times New Roman" panose="02020603050405020304" pitchFamily="18" charset="0"/>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69870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26F1D1AC-8D33-47A4-A3EA-FF1F5C27100E}"/>
              </a:ext>
            </a:extLst>
          </p:cNvPr>
          <p:cNvSpPr>
            <a:spLocks noGrp="1"/>
          </p:cNvSpPr>
          <p:nvPr>
            <p:ph type="pic" sz="quarter" idx="13"/>
          </p:nvPr>
        </p:nvSpPr>
        <p:spPr>
          <a:xfrm>
            <a:off x="7875589" y="3962618"/>
            <a:ext cx="3478213" cy="1946275"/>
          </a:xfrm>
          <a:effectLst>
            <a:softEdge rad="63500"/>
          </a:effectLst>
        </p:spPr>
        <p:txBody>
          <a:bodyPr>
            <a:noAutofit/>
          </a:bodyPr>
          <a:lstStyle/>
          <a:p>
            <a:endParaRPr lang="en-US"/>
          </a:p>
        </p:txBody>
      </p:sp>
      <p:sp>
        <p:nvSpPr>
          <p:cNvPr id="22" name="Picture Placeholder 20">
            <a:extLst>
              <a:ext uri="{FF2B5EF4-FFF2-40B4-BE49-F238E27FC236}">
                <a16:creationId xmlns:a16="http://schemas.microsoft.com/office/drawing/2014/main" id="{9D1DCB4C-C2E0-4956-8D74-6C794C6959AE}"/>
              </a:ext>
            </a:extLst>
          </p:cNvPr>
          <p:cNvSpPr>
            <a:spLocks noGrp="1"/>
          </p:cNvSpPr>
          <p:nvPr>
            <p:ph type="pic" sz="quarter" idx="14"/>
          </p:nvPr>
        </p:nvSpPr>
        <p:spPr>
          <a:xfrm>
            <a:off x="7875589" y="1844143"/>
            <a:ext cx="3478213" cy="1946275"/>
          </a:xfrm>
          <a:effectLst>
            <a:softEdge rad="63500"/>
          </a:effectLst>
        </p:spPr>
        <p:txBody>
          <a:bodyPr>
            <a:noAutofit/>
          </a:bodyPr>
          <a:lstStyle/>
          <a:p>
            <a:endParaRPr lang="en-US"/>
          </a:p>
        </p:txBody>
      </p:sp>
      <p:sp>
        <p:nvSpPr>
          <p:cNvPr id="23" name="Picture Placeholder 20">
            <a:extLst>
              <a:ext uri="{FF2B5EF4-FFF2-40B4-BE49-F238E27FC236}">
                <a16:creationId xmlns:a16="http://schemas.microsoft.com/office/drawing/2014/main" id="{8D29091F-5D3A-4094-9F91-122FDF80A5CF}"/>
              </a:ext>
            </a:extLst>
          </p:cNvPr>
          <p:cNvSpPr>
            <a:spLocks noGrp="1"/>
          </p:cNvSpPr>
          <p:nvPr>
            <p:ph type="pic" sz="quarter" idx="15"/>
          </p:nvPr>
        </p:nvSpPr>
        <p:spPr>
          <a:xfrm>
            <a:off x="838202" y="1844143"/>
            <a:ext cx="3478213" cy="1946275"/>
          </a:xfrm>
          <a:effectLst>
            <a:softEdge rad="63500"/>
          </a:effectLst>
        </p:spPr>
        <p:txBody>
          <a:bodyPr>
            <a:noAutofit/>
          </a:bodyPr>
          <a:lstStyle/>
          <a:p>
            <a:endParaRPr lang="en-US"/>
          </a:p>
        </p:txBody>
      </p:sp>
      <p:sp>
        <p:nvSpPr>
          <p:cNvPr id="24" name="Picture Placeholder 20">
            <a:extLst>
              <a:ext uri="{FF2B5EF4-FFF2-40B4-BE49-F238E27FC236}">
                <a16:creationId xmlns:a16="http://schemas.microsoft.com/office/drawing/2014/main" id="{3B0F4950-46D0-44AB-88B4-1935F91F2FFF}"/>
              </a:ext>
            </a:extLst>
          </p:cNvPr>
          <p:cNvSpPr>
            <a:spLocks noGrp="1"/>
          </p:cNvSpPr>
          <p:nvPr>
            <p:ph type="pic" sz="quarter" idx="16"/>
          </p:nvPr>
        </p:nvSpPr>
        <p:spPr>
          <a:xfrm>
            <a:off x="838202" y="3962618"/>
            <a:ext cx="3478213" cy="1946275"/>
          </a:xfrm>
          <a:effectLst>
            <a:softEdge rad="63500"/>
          </a:effectLst>
        </p:spPr>
        <p:txBody>
          <a:bodyPr>
            <a:noAutofit/>
          </a:bodyPr>
          <a:lstStyle/>
          <a:p>
            <a:endParaRPr lang="en-US"/>
          </a:p>
        </p:txBody>
      </p:sp>
      <p:sp>
        <p:nvSpPr>
          <p:cNvPr id="25" name="Picture Placeholder 20">
            <a:extLst>
              <a:ext uri="{FF2B5EF4-FFF2-40B4-BE49-F238E27FC236}">
                <a16:creationId xmlns:a16="http://schemas.microsoft.com/office/drawing/2014/main" id="{3C590C0C-67F6-4B0E-AB8B-E7BA03B0FB28}"/>
              </a:ext>
            </a:extLst>
          </p:cNvPr>
          <p:cNvSpPr>
            <a:spLocks noGrp="1"/>
          </p:cNvSpPr>
          <p:nvPr>
            <p:ph type="pic" sz="quarter" idx="17"/>
          </p:nvPr>
        </p:nvSpPr>
        <p:spPr>
          <a:xfrm>
            <a:off x="4356895" y="3962618"/>
            <a:ext cx="3478213" cy="1946275"/>
          </a:xfrm>
          <a:effectLst>
            <a:softEdge rad="63500"/>
          </a:effectLst>
        </p:spPr>
        <p:txBody>
          <a:bodyPr>
            <a:noAutofit/>
          </a:bodyPr>
          <a:lstStyle/>
          <a:p>
            <a:endParaRPr lang="en-US"/>
          </a:p>
        </p:txBody>
      </p:sp>
      <p:sp>
        <p:nvSpPr>
          <p:cNvPr id="26" name="Picture Placeholder 20">
            <a:extLst>
              <a:ext uri="{FF2B5EF4-FFF2-40B4-BE49-F238E27FC236}">
                <a16:creationId xmlns:a16="http://schemas.microsoft.com/office/drawing/2014/main" id="{BD4B32A8-4AFA-4DBB-9397-B8489318FE9E}"/>
              </a:ext>
            </a:extLst>
          </p:cNvPr>
          <p:cNvSpPr>
            <a:spLocks noGrp="1"/>
          </p:cNvSpPr>
          <p:nvPr>
            <p:ph type="pic" sz="quarter" idx="18"/>
          </p:nvPr>
        </p:nvSpPr>
        <p:spPr>
          <a:xfrm>
            <a:off x="4356895" y="1844143"/>
            <a:ext cx="3478213" cy="1946275"/>
          </a:xfrm>
          <a:effectLst>
            <a:softEdge rad="63500"/>
          </a:effectLst>
        </p:spPr>
        <p:txBody>
          <a:bodyPr>
            <a:noAutofit/>
          </a:bodyPr>
          <a:lstStyle/>
          <a:p>
            <a:endParaRPr lang="en-US"/>
          </a:p>
        </p:txBody>
      </p:sp>
      <p:sp>
        <p:nvSpPr>
          <p:cNvPr id="2" name="Title 1">
            <a:extLst>
              <a:ext uri="{FF2B5EF4-FFF2-40B4-BE49-F238E27FC236}">
                <a16:creationId xmlns:a16="http://schemas.microsoft.com/office/drawing/2014/main" id="{9B7C5F88-9F87-461E-9D16-59CD3962A22F}"/>
              </a:ext>
            </a:extLst>
          </p:cNvPr>
          <p:cNvSpPr>
            <a:spLocks noGrp="1"/>
          </p:cNvSpPr>
          <p:nvPr>
            <p:ph type="title" hasCustomPrompt="1"/>
          </p:nvPr>
        </p:nvSpPr>
        <p:spPr>
          <a:xfrm>
            <a:off x="838202" y="295334"/>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8" name="Slide Number Placeholder 7">
            <a:extLst>
              <a:ext uri="{FF2B5EF4-FFF2-40B4-BE49-F238E27FC236}">
                <a16:creationId xmlns:a16="http://schemas.microsoft.com/office/drawing/2014/main" id="{36EB890B-0B7A-420A-812B-1CAF39C2688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A82E9C9A-3610-4232-8D48-A2FE485432CD}"/>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pic>
        <p:nvPicPr>
          <p:cNvPr id="14" name="Graphic 13" descr="Badge 6 with solid fill">
            <a:extLst>
              <a:ext uri="{FF2B5EF4-FFF2-40B4-BE49-F238E27FC236}">
                <a16:creationId xmlns:a16="http://schemas.microsoft.com/office/drawing/2014/main" id="{470F2841-B0CC-41DA-8FAB-267381961B7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6645" y="3909967"/>
            <a:ext cx="423819" cy="423819"/>
          </a:xfrm>
          <a:prstGeom prst="rect">
            <a:avLst/>
          </a:prstGeom>
        </p:spPr>
      </p:pic>
      <p:pic>
        <p:nvPicPr>
          <p:cNvPr id="15" name="Graphic 14" descr="Badge 1 with solid fill">
            <a:extLst>
              <a:ext uri="{FF2B5EF4-FFF2-40B4-BE49-F238E27FC236}">
                <a16:creationId xmlns:a16="http://schemas.microsoft.com/office/drawing/2014/main" id="{172863AC-07AE-4D8A-A3B1-CD134449B3E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618" y="1800282"/>
            <a:ext cx="423819" cy="423819"/>
          </a:xfrm>
          <a:prstGeom prst="rect">
            <a:avLst/>
          </a:prstGeom>
        </p:spPr>
      </p:pic>
      <p:pic>
        <p:nvPicPr>
          <p:cNvPr id="16" name="Graphic 15" descr="Badge with solid fill">
            <a:extLst>
              <a:ext uri="{FF2B5EF4-FFF2-40B4-BE49-F238E27FC236}">
                <a16:creationId xmlns:a16="http://schemas.microsoft.com/office/drawing/2014/main" id="{02D116A2-3EE9-4ABD-BAB5-67D0B1779888}"/>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47141" y="1800282"/>
            <a:ext cx="423819" cy="423819"/>
          </a:xfrm>
          <a:prstGeom prst="rect">
            <a:avLst/>
          </a:prstGeom>
        </p:spPr>
      </p:pic>
      <p:pic>
        <p:nvPicPr>
          <p:cNvPr id="17" name="Graphic 16" descr="Badge 3 with solid fill">
            <a:extLst>
              <a:ext uri="{FF2B5EF4-FFF2-40B4-BE49-F238E27FC236}">
                <a16:creationId xmlns:a16="http://schemas.microsoft.com/office/drawing/2014/main" id="{F09FF110-59DA-4D50-B3F8-B01CCE209C3B}"/>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6645" y="1800282"/>
            <a:ext cx="423819" cy="423819"/>
          </a:xfrm>
          <a:prstGeom prst="rect">
            <a:avLst/>
          </a:prstGeom>
        </p:spPr>
      </p:pic>
      <p:pic>
        <p:nvPicPr>
          <p:cNvPr id="18" name="Graphic 17" descr="Badge 5 with solid fill">
            <a:extLst>
              <a:ext uri="{FF2B5EF4-FFF2-40B4-BE49-F238E27FC236}">
                <a16:creationId xmlns:a16="http://schemas.microsoft.com/office/drawing/2014/main" id="{A4F3583E-82D5-4230-8F59-37C1BE0D1945}"/>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47141" y="3909967"/>
            <a:ext cx="423819" cy="423819"/>
          </a:xfrm>
          <a:prstGeom prst="rect">
            <a:avLst/>
          </a:prstGeom>
        </p:spPr>
      </p:pic>
      <p:pic>
        <p:nvPicPr>
          <p:cNvPr id="19" name="Graphic 18" descr="Badge 4 with solid fill">
            <a:extLst>
              <a:ext uri="{FF2B5EF4-FFF2-40B4-BE49-F238E27FC236}">
                <a16:creationId xmlns:a16="http://schemas.microsoft.com/office/drawing/2014/main" id="{5BD67A39-C562-4210-989C-99484F84DEDA}"/>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7618" y="3909967"/>
            <a:ext cx="423819" cy="423819"/>
          </a:xfrm>
          <a:prstGeom prst="rect">
            <a:avLst/>
          </a:prstGeom>
        </p:spPr>
      </p:pic>
    </p:spTree>
    <p:custDataLst>
      <p:tags r:id="rId1"/>
    </p:custDataLst>
    <p:extLst>
      <p:ext uri="{BB962C8B-B14F-4D97-AF65-F5344CB8AC3E}">
        <p14:creationId xmlns:p14="http://schemas.microsoft.com/office/powerpoint/2010/main" val="42103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5" grpId="0"/>
      <p:bldP spid="2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8A2D-A77E-49F9-A310-36092B575EE5}"/>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CF573CD-7B97-4C23-93B4-9393F7EDA806}"/>
              </a:ext>
            </a:extLst>
          </p:cNvPr>
          <p:cNvSpPr>
            <a:spLocks noGrp="1"/>
          </p:cNvSpPr>
          <p:nvPr>
            <p:ph sz="half" idx="1"/>
          </p:nvPr>
        </p:nvSpPr>
        <p:spPr>
          <a:xfrm>
            <a:off x="838201" y="1825625"/>
            <a:ext cx="5181600" cy="435133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4" name="Content Placeholder 3">
            <a:extLst>
              <a:ext uri="{FF2B5EF4-FFF2-40B4-BE49-F238E27FC236}">
                <a16:creationId xmlns:a16="http://schemas.microsoft.com/office/drawing/2014/main" id="{F2CD6E24-414B-4666-9330-435A6AD6FC61}"/>
              </a:ext>
            </a:extLst>
          </p:cNvPr>
          <p:cNvSpPr>
            <a:spLocks noGrp="1"/>
          </p:cNvSpPr>
          <p:nvPr>
            <p:ph sz="half" idx="2"/>
          </p:nvPr>
        </p:nvSpPr>
        <p:spPr>
          <a:xfrm>
            <a:off x="6172201" y="1825625"/>
            <a:ext cx="5181600" cy="435133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11" name="Slide Number Placeholder 10">
            <a:extLst>
              <a:ext uri="{FF2B5EF4-FFF2-40B4-BE49-F238E27FC236}">
                <a16:creationId xmlns:a16="http://schemas.microsoft.com/office/drawing/2014/main" id="{763B3B77-8B0B-4E15-95BE-CEF167116C04}"/>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2" name="Text Placeholder 9">
            <a:extLst>
              <a:ext uri="{FF2B5EF4-FFF2-40B4-BE49-F238E27FC236}">
                <a16:creationId xmlns:a16="http://schemas.microsoft.com/office/drawing/2014/main" id="{49FE6C45-7C95-4F76-A12E-7CCBEBF520B8}"/>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9758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 Call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5FAE22-0F09-4124-AA37-973A311F4769}"/>
              </a:ext>
            </a:extLst>
          </p:cNvPr>
          <p:cNvSpPr/>
          <p:nvPr userDrawn="1"/>
        </p:nvSpPr>
        <p:spPr>
          <a:xfrm>
            <a:off x="7494307" y="1825625"/>
            <a:ext cx="3859492" cy="4150970"/>
          </a:xfrm>
          <a:prstGeom prst="rect">
            <a:avLst/>
          </a:prstGeom>
          <a:solidFill>
            <a:schemeClr val="accent1"/>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800"/>
          </a:p>
        </p:txBody>
      </p:sp>
      <p:sp>
        <p:nvSpPr>
          <p:cNvPr id="4" name="Content Placeholder 3">
            <a:extLst>
              <a:ext uri="{FF2B5EF4-FFF2-40B4-BE49-F238E27FC236}">
                <a16:creationId xmlns:a16="http://schemas.microsoft.com/office/drawing/2014/main" id="{F2CD6E24-414B-4666-9330-435A6AD6FC61}"/>
              </a:ext>
            </a:extLst>
          </p:cNvPr>
          <p:cNvSpPr>
            <a:spLocks noGrp="1"/>
          </p:cNvSpPr>
          <p:nvPr>
            <p:ph sz="half" idx="2"/>
          </p:nvPr>
        </p:nvSpPr>
        <p:spPr>
          <a:xfrm>
            <a:off x="7692274" y="2073898"/>
            <a:ext cx="3403076" cy="367645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2" name="Title 1">
            <a:extLst>
              <a:ext uri="{FF2B5EF4-FFF2-40B4-BE49-F238E27FC236}">
                <a16:creationId xmlns:a16="http://schemas.microsoft.com/office/drawing/2014/main" id="{FE188A2D-A77E-49F9-A310-36092B575EE5}"/>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CF573CD-7B97-4C23-93B4-9393F7EDA806}"/>
              </a:ext>
            </a:extLst>
          </p:cNvPr>
          <p:cNvSpPr>
            <a:spLocks noGrp="1"/>
          </p:cNvSpPr>
          <p:nvPr>
            <p:ph sz="half" idx="1"/>
          </p:nvPr>
        </p:nvSpPr>
        <p:spPr>
          <a:xfrm>
            <a:off x="838202" y="1825625"/>
            <a:ext cx="6524133" cy="435133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11" name="Slide Number Placeholder 10">
            <a:extLst>
              <a:ext uri="{FF2B5EF4-FFF2-40B4-BE49-F238E27FC236}">
                <a16:creationId xmlns:a16="http://schemas.microsoft.com/office/drawing/2014/main" id="{763B3B77-8B0B-4E15-95BE-CEF167116C04}"/>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2" name="Text Placeholder 9">
            <a:extLst>
              <a:ext uri="{FF2B5EF4-FFF2-40B4-BE49-F238E27FC236}">
                <a16:creationId xmlns:a16="http://schemas.microsoft.com/office/drawing/2014/main" id="{49FE6C45-7C95-4F76-A12E-7CCBEBF520B8}"/>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20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59B6-4BB9-443E-8435-5FF2514A2EA4}"/>
              </a:ext>
            </a:extLst>
          </p:cNvPr>
          <p:cNvSpPr>
            <a:spLocks noGrp="1"/>
          </p:cNvSpPr>
          <p:nvPr>
            <p:ph type="title" hasCustomPrompt="1"/>
          </p:nvPr>
        </p:nvSpPr>
        <p:spPr>
          <a:xfrm>
            <a:off x="839789" y="365125"/>
            <a:ext cx="10515600" cy="1325563"/>
          </a:xfrm>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DCB42B21-410E-4ED7-A95D-28664E36284E}"/>
              </a:ext>
            </a:extLst>
          </p:cNvPr>
          <p:cNvSpPr>
            <a:spLocks noGrp="1"/>
          </p:cNvSpPr>
          <p:nvPr>
            <p:ph sz="half" idx="2"/>
          </p:nvPr>
        </p:nvSpPr>
        <p:spPr>
          <a:xfrm>
            <a:off x="836611" y="2501170"/>
            <a:ext cx="5157787" cy="368458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6" name="Content Placeholder 5">
            <a:extLst>
              <a:ext uri="{FF2B5EF4-FFF2-40B4-BE49-F238E27FC236}">
                <a16:creationId xmlns:a16="http://schemas.microsoft.com/office/drawing/2014/main" id="{6F66693E-FB89-4E23-875F-A6807899E5A4}"/>
              </a:ext>
            </a:extLst>
          </p:cNvPr>
          <p:cNvSpPr>
            <a:spLocks noGrp="1"/>
          </p:cNvSpPr>
          <p:nvPr>
            <p:ph sz="quarter" idx="4"/>
          </p:nvPr>
        </p:nvSpPr>
        <p:spPr>
          <a:xfrm>
            <a:off x="6172202" y="2505076"/>
            <a:ext cx="5183188" cy="368458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13" name="Slide Number Placeholder 12">
            <a:extLst>
              <a:ext uri="{FF2B5EF4-FFF2-40B4-BE49-F238E27FC236}">
                <a16:creationId xmlns:a16="http://schemas.microsoft.com/office/drawing/2014/main" id="{0F89DAD1-FBEF-4427-8A13-607A13DE55E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4" name="Text Placeholder 9">
            <a:extLst>
              <a:ext uri="{FF2B5EF4-FFF2-40B4-BE49-F238E27FC236}">
                <a16:creationId xmlns:a16="http://schemas.microsoft.com/office/drawing/2014/main" id="{EC6844FE-57F2-436B-8575-50A0530212E5}"/>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
        <p:nvSpPr>
          <p:cNvPr id="16" name="Text Placeholder 15">
            <a:extLst>
              <a:ext uri="{FF2B5EF4-FFF2-40B4-BE49-F238E27FC236}">
                <a16:creationId xmlns:a16="http://schemas.microsoft.com/office/drawing/2014/main" id="{E5F80CAB-75A1-4094-B904-98EBEC514A2D}"/>
              </a:ext>
            </a:extLst>
          </p:cNvPr>
          <p:cNvSpPr>
            <a:spLocks noGrp="1"/>
          </p:cNvSpPr>
          <p:nvPr>
            <p:ph type="body" sz="quarter" idx="13"/>
          </p:nvPr>
        </p:nvSpPr>
        <p:spPr>
          <a:xfrm>
            <a:off x="836614" y="1701801"/>
            <a:ext cx="5157787" cy="782637"/>
          </a:xfrm>
        </p:spPr>
        <p:txBody>
          <a:bodyPr>
            <a:noAutofit/>
          </a:bodyPr>
          <a:lstStyle>
            <a:lvl1pPr marL="0" indent="0">
              <a:buNone/>
              <a:defRPr b="1"/>
            </a:lvl1pPr>
          </a:lstStyle>
          <a:p>
            <a:pPr lvl="0"/>
            <a:r>
              <a:rPr lang="en-US" dirty="0"/>
              <a:t>Click to edit Master text styles</a:t>
            </a:r>
          </a:p>
        </p:txBody>
      </p:sp>
      <p:sp>
        <p:nvSpPr>
          <p:cNvPr id="17" name="Text Placeholder 15">
            <a:extLst>
              <a:ext uri="{FF2B5EF4-FFF2-40B4-BE49-F238E27FC236}">
                <a16:creationId xmlns:a16="http://schemas.microsoft.com/office/drawing/2014/main" id="{AECB045D-FF31-473E-8D55-CD9220846AFE}"/>
              </a:ext>
            </a:extLst>
          </p:cNvPr>
          <p:cNvSpPr>
            <a:spLocks noGrp="1"/>
          </p:cNvSpPr>
          <p:nvPr>
            <p:ph type="body" sz="quarter" idx="14"/>
          </p:nvPr>
        </p:nvSpPr>
        <p:spPr>
          <a:xfrm>
            <a:off x="6172201" y="1701801"/>
            <a:ext cx="5183189" cy="782637"/>
          </a:xfrm>
        </p:spPr>
        <p:txBody>
          <a:bodyPr>
            <a:noAutofit/>
          </a:bodyPr>
          <a:lstStyle>
            <a:lvl1pPr marL="0" indent="0">
              <a:buNone/>
              <a:defRPr b="1"/>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23550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 Int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59B6-4BB9-443E-8435-5FF2514A2EA4}"/>
              </a:ext>
            </a:extLst>
          </p:cNvPr>
          <p:cNvSpPr>
            <a:spLocks noGrp="1"/>
          </p:cNvSpPr>
          <p:nvPr>
            <p:ph type="title" hasCustomPrompt="1"/>
          </p:nvPr>
        </p:nvSpPr>
        <p:spPr>
          <a:xfrm>
            <a:off x="839789" y="365125"/>
            <a:ext cx="10515600" cy="1325563"/>
          </a:xfrm>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DCB42B21-410E-4ED7-A95D-28664E36284E}"/>
              </a:ext>
            </a:extLst>
          </p:cNvPr>
          <p:cNvSpPr>
            <a:spLocks noGrp="1"/>
          </p:cNvSpPr>
          <p:nvPr>
            <p:ph sz="half" idx="2"/>
          </p:nvPr>
        </p:nvSpPr>
        <p:spPr>
          <a:xfrm>
            <a:off x="839789" y="3032976"/>
            <a:ext cx="5157787" cy="3164567"/>
          </a:xfrm>
        </p:spPr>
        <p:txBody>
          <a:bodyPr>
            <a:noAutofit/>
          </a:bodyPr>
          <a:lstStyle>
            <a:lvl1pPr>
              <a:defRPr sz="2400"/>
            </a:lvl1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6" name="Content Placeholder 5">
            <a:extLst>
              <a:ext uri="{FF2B5EF4-FFF2-40B4-BE49-F238E27FC236}">
                <a16:creationId xmlns:a16="http://schemas.microsoft.com/office/drawing/2014/main" id="{6F66693E-FB89-4E23-875F-A6807899E5A4}"/>
              </a:ext>
            </a:extLst>
          </p:cNvPr>
          <p:cNvSpPr>
            <a:spLocks noGrp="1"/>
          </p:cNvSpPr>
          <p:nvPr>
            <p:ph sz="quarter" idx="4"/>
          </p:nvPr>
        </p:nvSpPr>
        <p:spPr>
          <a:xfrm>
            <a:off x="6172202" y="3032976"/>
            <a:ext cx="5183188" cy="3164567"/>
          </a:xfrm>
        </p:spPr>
        <p:txBody>
          <a:bodyPr>
            <a:noAutofit/>
          </a:bodyPr>
          <a:lstStyle>
            <a:lvl1pPr>
              <a:defRPr sz="2400"/>
            </a:lvl1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8" name="Text Placeholder 7">
            <a:extLst>
              <a:ext uri="{FF2B5EF4-FFF2-40B4-BE49-F238E27FC236}">
                <a16:creationId xmlns:a16="http://schemas.microsoft.com/office/drawing/2014/main" id="{C644F47F-B911-4BAA-88A8-D2DF884349FC}"/>
              </a:ext>
            </a:extLst>
          </p:cNvPr>
          <p:cNvSpPr>
            <a:spLocks noGrp="1"/>
          </p:cNvSpPr>
          <p:nvPr>
            <p:ph type="body" sz="quarter" idx="13"/>
          </p:nvPr>
        </p:nvSpPr>
        <p:spPr>
          <a:xfrm>
            <a:off x="836612" y="1693983"/>
            <a:ext cx="10518777" cy="1325563"/>
          </a:xfrm>
        </p:spPr>
        <p:txBody>
          <a:bodyPr>
            <a:noAutofit/>
          </a:bodyPr>
          <a:lstStyle>
            <a:lvl1pPr marL="0" indent="0">
              <a:buNone/>
              <a:defRPr sz="2800"/>
            </a:lvl1pPr>
            <a:lvl2pPr marL="457206" indent="0">
              <a:buNone/>
              <a:defRPr sz="2400"/>
            </a:lvl2pPr>
            <a:lvl3pPr>
              <a:defRPr sz="2400"/>
            </a:lvl3pPr>
            <a:lvl4pPr>
              <a:defRPr sz="2400"/>
            </a:lvl4pPr>
            <a:lvl5pPr>
              <a:defRPr sz="2400"/>
            </a:lvl5pPr>
          </a:lstStyle>
          <a:p>
            <a:pPr lvl="0"/>
            <a:r>
              <a:rPr lang="en-US" dirty="0"/>
              <a:t>Click to edit Master text styles</a:t>
            </a:r>
          </a:p>
        </p:txBody>
      </p:sp>
      <p:sp>
        <p:nvSpPr>
          <p:cNvPr id="15" name="Slide Number Placeholder 14">
            <a:extLst>
              <a:ext uri="{FF2B5EF4-FFF2-40B4-BE49-F238E27FC236}">
                <a16:creationId xmlns:a16="http://schemas.microsoft.com/office/drawing/2014/main" id="{E9CAE6F6-5470-4594-988C-6EB0124E8440}"/>
              </a:ext>
            </a:extLst>
          </p:cNvPr>
          <p:cNvSpPr>
            <a:spLocks noGrp="1"/>
          </p:cNvSpPr>
          <p:nvPr>
            <p:ph type="sldNum" sz="quarter" idx="15"/>
          </p:nvPr>
        </p:nvSpPr>
        <p:spPr/>
        <p:txBody>
          <a:bodyPr/>
          <a:lstStyle/>
          <a:p>
            <a:fld id="{1C97C5FE-EAAB-4B0D-9845-9B0C19A6F892}" type="slidenum">
              <a:rPr lang="en-US" smtClean="0"/>
              <a:pPr/>
              <a:t>‹#›</a:t>
            </a:fld>
            <a:endParaRPr lang="en-US" dirty="0"/>
          </a:p>
        </p:txBody>
      </p:sp>
      <p:sp>
        <p:nvSpPr>
          <p:cNvPr id="16" name="Text Placeholder 9">
            <a:extLst>
              <a:ext uri="{FF2B5EF4-FFF2-40B4-BE49-F238E27FC236}">
                <a16:creationId xmlns:a16="http://schemas.microsoft.com/office/drawing/2014/main" id="{E12EBE07-C462-4B9A-9728-C2FBB1BBB5A6}"/>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30013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CF0A29-DA17-41F6-9A0D-B4C11EEE6246}"/>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a:t>
            </a:r>
          </a:p>
          <a:p>
            <a:pPr lvl="4"/>
            <a:r>
              <a:rPr lang="en-US" dirty="0"/>
              <a:t>Fourth level</a:t>
            </a:r>
          </a:p>
        </p:txBody>
      </p:sp>
      <p:sp>
        <p:nvSpPr>
          <p:cNvPr id="2" name="Title Placeholder 1">
            <a:extLst>
              <a:ext uri="{FF2B5EF4-FFF2-40B4-BE49-F238E27FC236}">
                <a16:creationId xmlns:a16="http://schemas.microsoft.com/office/drawing/2014/main" id="{8AF0BAE3-D4D2-4A90-8303-9A2DBA597499}"/>
              </a:ext>
            </a:extLst>
          </p:cNvPr>
          <p:cNvSpPr>
            <a:spLocks noGrp="1"/>
          </p:cNvSpPr>
          <p:nvPr>
            <p:ph type="title"/>
          </p:nvPr>
        </p:nvSpPr>
        <p:spPr>
          <a:xfrm>
            <a:off x="838202" y="295334"/>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51" name="Slide Number Placeholder 5">
            <a:extLst>
              <a:ext uri="{FF2B5EF4-FFF2-40B4-BE49-F238E27FC236}">
                <a16:creationId xmlns:a16="http://schemas.microsoft.com/office/drawing/2014/main" id="{0028D1E9-E7DF-4F9F-AE31-E939DF166E07}"/>
              </a:ext>
            </a:extLst>
          </p:cNvPr>
          <p:cNvSpPr>
            <a:spLocks noGrp="1"/>
          </p:cNvSpPr>
          <p:nvPr>
            <p:ph type="sldNum" sz="quarter" idx="4"/>
          </p:nvPr>
        </p:nvSpPr>
        <p:spPr>
          <a:xfrm>
            <a:off x="9041877" y="6197543"/>
            <a:ext cx="2743200"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1C97C5FE-EAAB-4B0D-9845-9B0C19A6F892}" type="slidenum">
              <a:rPr lang="en-US" smtClean="0"/>
              <a:pPr/>
              <a:t>‹#›</a:t>
            </a:fld>
            <a:endParaRPr lang="en-US" dirty="0"/>
          </a:p>
        </p:txBody>
      </p:sp>
    </p:spTree>
    <p:custDataLst>
      <p:tags r:id="rId17"/>
    </p:custDataLst>
    <p:extLst>
      <p:ext uri="{BB962C8B-B14F-4D97-AF65-F5344CB8AC3E}">
        <p14:creationId xmlns:p14="http://schemas.microsoft.com/office/powerpoint/2010/main" val="111953200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0" r:id="rId4"/>
    <p:sldLayoutId id="2147483677" r:id="rId5"/>
    <p:sldLayoutId id="2147483652" r:id="rId6"/>
    <p:sldLayoutId id="2147483678" r:id="rId7"/>
    <p:sldLayoutId id="2147483653" r:id="rId8"/>
    <p:sldLayoutId id="2147483660" r:id="rId9"/>
    <p:sldLayoutId id="2147483661" r:id="rId10"/>
    <p:sldLayoutId id="2147483655" r:id="rId11"/>
    <p:sldLayoutId id="2147483656" r:id="rId12"/>
    <p:sldLayoutId id="2147483657" r:id="rId13"/>
    <p:sldLayoutId id="2147483658" r:id="rId14"/>
    <p:sldLayoutId id="2147483659" r:id="rId15"/>
  </p:sldLayoutIdLst>
  <p:hf hdr="0" ftr="0" dt="0"/>
  <p:txStyles>
    <p:titleStyle>
      <a:lvl1pPr algn="l" defTabSz="914411"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11" rtl="0" eaLnBrk="1" latinLnBrk="0" hangingPunct="1">
        <a:lnSpc>
          <a:spcPct val="90000"/>
        </a:lnSpc>
        <a:spcBef>
          <a:spcPts val="1000"/>
        </a:spcBef>
        <a:spcAft>
          <a:spcPts val="600"/>
        </a:spcAft>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342900" indent="-342900" algn="l" defTabSz="914411"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685800" indent="-342900" algn="l" defTabSz="914411" rtl="0" eaLnBrk="1" latinLnBrk="0" hangingPunct="1">
        <a:lnSpc>
          <a:spcPct val="90000"/>
        </a:lnSpc>
        <a:spcBef>
          <a:spcPts val="500"/>
        </a:spcBef>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287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3716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3.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36.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9.xml"/><Relationship Id="rId1" Type="http://schemas.openxmlformats.org/officeDocument/2006/relationships/tags" Target="../tags/tag2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740A-D2F5-45EF-8E4B-57EDFD6F1004}"/>
              </a:ext>
            </a:extLst>
          </p:cNvPr>
          <p:cNvSpPr>
            <a:spLocks noGrp="1"/>
          </p:cNvSpPr>
          <p:nvPr>
            <p:ph type="ctrTitle"/>
          </p:nvPr>
        </p:nvSpPr>
        <p:spPr/>
        <p:txBody>
          <a:bodyPr/>
          <a:lstStyle/>
          <a:p>
            <a:r>
              <a:rPr lang="en-US" dirty="0"/>
              <a:t>INTRODUCTION TO</a:t>
            </a:r>
          </a:p>
        </p:txBody>
      </p:sp>
      <p:sp>
        <p:nvSpPr>
          <p:cNvPr id="6" name="Subtitle 5">
            <a:extLst>
              <a:ext uri="{FF2B5EF4-FFF2-40B4-BE49-F238E27FC236}">
                <a16:creationId xmlns:a16="http://schemas.microsoft.com/office/drawing/2014/main" id="{3161163F-A49B-49D8-8598-2853F3B06E88}"/>
              </a:ext>
            </a:extLst>
          </p:cNvPr>
          <p:cNvSpPr>
            <a:spLocks noGrp="1"/>
          </p:cNvSpPr>
          <p:nvPr>
            <p:ph type="subTitle" idx="1"/>
          </p:nvPr>
        </p:nvSpPr>
        <p:spPr/>
        <p:txBody>
          <a:bodyPr/>
          <a:lstStyle/>
          <a:p>
            <a:r>
              <a:rPr lang="en-US" dirty="0"/>
              <a:t>FOURTH EDITION</a:t>
            </a:r>
          </a:p>
        </p:txBody>
      </p:sp>
      <p:sp>
        <p:nvSpPr>
          <p:cNvPr id="4" name="Text Placeholder 3">
            <a:extLst>
              <a:ext uri="{FF2B5EF4-FFF2-40B4-BE49-F238E27FC236}">
                <a16:creationId xmlns:a16="http://schemas.microsoft.com/office/drawing/2014/main" id="{AC1509A4-CAF2-4B1A-A105-1B8CCA91BC20}"/>
              </a:ext>
            </a:extLst>
          </p:cNvPr>
          <p:cNvSpPr>
            <a:spLocks noGrp="1"/>
          </p:cNvSpPr>
          <p:nvPr>
            <p:ph type="body" sz="quarter" idx="13"/>
          </p:nvPr>
        </p:nvSpPr>
        <p:spPr/>
        <p:txBody>
          <a:bodyPr/>
          <a:lstStyle/>
          <a:p>
            <a:r>
              <a:rPr lang="en-US" dirty="0"/>
              <a:t>ALGORITHMS</a:t>
            </a:r>
          </a:p>
        </p:txBody>
      </p:sp>
    </p:spTree>
    <p:custDataLst>
      <p:tags r:id="rId1"/>
    </p:custDataLst>
    <p:extLst>
      <p:ext uri="{BB962C8B-B14F-4D97-AF65-F5344CB8AC3E}">
        <p14:creationId xmlns:p14="http://schemas.microsoft.com/office/powerpoint/2010/main" val="293769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lstStyle/>
          <a:p>
            <a:r>
              <a:rPr lang="en-US" dirty="0"/>
              <a:t>SELECTION IN EXPECTED LINEAR TIME</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10</a:t>
            </a:fld>
            <a:endParaRPr lang="en-US" dirty="0"/>
          </a:p>
        </p:txBody>
      </p:sp>
      <p:pic>
        <p:nvPicPr>
          <p:cNvPr id="8" name="Content Placeholder 7" descr="Text&#10;&#10;Description automatically generated">
            <a:extLst>
              <a:ext uri="{FF2B5EF4-FFF2-40B4-BE49-F238E27FC236}">
                <a16:creationId xmlns:a16="http://schemas.microsoft.com/office/drawing/2014/main" id="{E2547959-0EB6-4DD9-9DE3-2AD77A9BFC4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38678" y="1620897"/>
            <a:ext cx="9818075" cy="1607229"/>
          </a:xfrm>
        </p:spPr>
      </p:pic>
      <p:pic>
        <p:nvPicPr>
          <p:cNvPr id="10" name="Picture 9" descr="Text&#10;&#10;Description automatically generated">
            <a:extLst>
              <a:ext uri="{FF2B5EF4-FFF2-40B4-BE49-F238E27FC236}">
                <a16:creationId xmlns:a16="http://schemas.microsoft.com/office/drawing/2014/main" id="{02E7876A-4CB8-4916-B58F-E7FCB0994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377" y="3323571"/>
            <a:ext cx="8694471" cy="3280865"/>
          </a:xfrm>
          <a:prstGeom prst="rect">
            <a:avLst/>
          </a:prstGeom>
        </p:spPr>
      </p:pic>
    </p:spTree>
    <p:custDataLst>
      <p:tags r:id="rId1"/>
    </p:custDataLst>
    <p:extLst>
      <p:ext uri="{BB962C8B-B14F-4D97-AF65-F5344CB8AC3E}">
        <p14:creationId xmlns:p14="http://schemas.microsoft.com/office/powerpoint/2010/main" val="129989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lstStyle/>
          <a:p>
            <a:r>
              <a:rPr lang="en-US" dirty="0"/>
              <a:t>SELECTION IN EXPECTED LINEAR TIME </a:t>
            </a:r>
            <a:r>
              <a:rPr lang="en-US" sz="2200" dirty="0"/>
              <a:t>(continued)</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11</a:t>
            </a:fld>
            <a:endParaRPr lang="en-US" dirty="0"/>
          </a:p>
        </p:txBody>
      </p:sp>
      <p:pic>
        <p:nvPicPr>
          <p:cNvPr id="8" name="Content Placeholder 7">
            <a:extLst>
              <a:ext uri="{FF2B5EF4-FFF2-40B4-BE49-F238E27FC236}">
                <a16:creationId xmlns:a16="http://schemas.microsoft.com/office/drawing/2014/main" id="{E2547959-0EB6-4DD9-9DE3-2AD77A9BFC45}"/>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969763" y="1620897"/>
            <a:ext cx="10103522" cy="4943620"/>
          </a:xfrm>
        </p:spPr>
      </p:pic>
    </p:spTree>
    <p:custDataLst>
      <p:tags r:id="rId1"/>
    </p:custDataLst>
    <p:extLst>
      <p:ext uri="{BB962C8B-B14F-4D97-AF65-F5344CB8AC3E}">
        <p14:creationId xmlns:p14="http://schemas.microsoft.com/office/powerpoint/2010/main" val="253140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lstStyle/>
          <a:p>
            <a:r>
              <a:rPr lang="en-US" dirty="0"/>
              <a:t>ANALYSIS</a:t>
            </a:r>
            <a:endParaRPr lang="en-US" sz="2200" dirty="0"/>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12</a:t>
            </a:fld>
            <a:endParaRPr lang="en-US" dirty="0"/>
          </a:p>
        </p:txBody>
      </p:sp>
      <p:pic>
        <p:nvPicPr>
          <p:cNvPr id="8" name="Content Placeholder 7">
            <a:extLst>
              <a:ext uri="{FF2B5EF4-FFF2-40B4-BE49-F238E27FC236}">
                <a16:creationId xmlns:a16="http://schemas.microsoft.com/office/drawing/2014/main" id="{E2547959-0EB6-4DD9-9DE3-2AD77A9BFC4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b="78095"/>
          <a:stretch/>
        </p:blipFill>
        <p:spPr>
          <a:xfrm>
            <a:off x="908534" y="1429769"/>
            <a:ext cx="9196756" cy="1196200"/>
          </a:xfrm>
        </p:spPr>
      </p:pic>
      <p:pic>
        <p:nvPicPr>
          <p:cNvPr id="5" name="Content Placeholder 7">
            <a:extLst>
              <a:ext uri="{FF2B5EF4-FFF2-40B4-BE49-F238E27FC236}">
                <a16:creationId xmlns:a16="http://schemas.microsoft.com/office/drawing/2014/main" id="{0A696C66-4CEC-487E-A39A-125F26296A3C}"/>
              </a:ext>
            </a:extLst>
          </p:cNvPr>
          <p:cNvPicPr>
            <a:picLocks noChangeAspect="1"/>
          </p:cNvPicPr>
          <p:nvPr/>
        </p:nvPicPr>
        <p:blipFill rotWithShape="1">
          <a:blip r:embed="rId4">
            <a:extLst>
              <a:ext uri="{28A0092B-C50C-407E-A947-70E740481C1C}">
                <a14:useLocalDpi xmlns:a14="http://schemas.microsoft.com/office/drawing/2010/main" val="0"/>
              </a:ext>
            </a:extLst>
          </a:blip>
          <a:srcRect t="29418"/>
          <a:stretch/>
        </p:blipFill>
        <p:spPr>
          <a:xfrm>
            <a:off x="908534" y="2649415"/>
            <a:ext cx="9196756" cy="3854454"/>
          </a:xfrm>
          <a:prstGeom prst="rect">
            <a:avLst/>
          </a:prstGeom>
        </p:spPr>
      </p:pic>
    </p:spTree>
    <p:custDataLst>
      <p:tags r:id="rId1"/>
    </p:custDataLst>
    <p:extLst>
      <p:ext uri="{BB962C8B-B14F-4D97-AF65-F5344CB8AC3E}">
        <p14:creationId xmlns:p14="http://schemas.microsoft.com/office/powerpoint/2010/main" val="127502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lstStyle/>
          <a:p>
            <a:r>
              <a:rPr lang="en-US" dirty="0"/>
              <a:t>ANALYSIS </a:t>
            </a:r>
            <a:r>
              <a:rPr lang="en-US" sz="2200" dirty="0"/>
              <a:t>(continued)</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D9F03CF-0143-4CE9-B3D9-3B3D80FF36DA}"/>
                  </a:ext>
                </a:extLst>
              </p:cNvPr>
              <p:cNvSpPr>
                <a:spLocks noGrp="1"/>
              </p:cNvSpPr>
              <p:nvPr>
                <p:ph idx="1"/>
              </p:nvPr>
            </p:nvSpPr>
            <p:spPr>
              <a:xfrm>
                <a:off x="838202" y="1620897"/>
                <a:ext cx="10515600" cy="4556066"/>
              </a:xfrm>
            </p:spPr>
            <p:txBody>
              <a:bodyPr/>
              <a:lstStyle/>
              <a:p>
                <a:r>
                  <a:rPr lang="en-US" dirty="0"/>
                  <a:t>What if the pivot is not always in the middle half? Probability that it is in the middle half is </a:t>
                </a:r>
                <a14:m>
                  <m:oMath xmlns:m="http://schemas.openxmlformats.org/officeDocument/2006/math">
                    <m:r>
                      <a:rPr lang="en-US" i="1" dirty="0" smtClean="0">
                        <a:latin typeface="Cambria Math" panose="02040503050406030204" pitchFamily="18" charset="0"/>
                      </a:rPr>
                      <m:t>1/2</m:t>
                    </m:r>
                  </m:oMath>
                </a14:m>
                <a:r>
                  <a:rPr lang="en-US" dirty="0"/>
                  <a:t>. View selecting a pivot in the middle half as a Bernoulli trial with probability of success </a:t>
                </a:r>
                <a14:m>
                  <m:oMath xmlns:m="http://schemas.openxmlformats.org/officeDocument/2006/math">
                    <m:r>
                      <a:rPr lang="en-US" i="1" dirty="0" smtClean="0">
                        <a:latin typeface="Cambria Math" panose="02040503050406030204" pitchFamily="18" charset="0"/>
                      </a:rPr>
                      <m:t>1/2</m:t>
                    </m:r>
                  </m:oMath>
                </a14:m>
                <a:r>
                  <a:rPr lang="en-US" dirty="0"/>
                  <a:t>. </a:t>
                </a:r>
              </a:p>
              <a:p>
                <a:r>
                  <a:rPr lang="en-US" dirty="0"/>
                  <a:t>Then the number of trials before a success is a geometric distribution with expected value 2. So that half the time, </a:t>
                </a:r>
                <a14:m>
                  <m:oMath xmlns:m="http://schemas.openxmlformats.org/officeDocument/2006/math">
                    <m:r>
                      <a:rPr lang="en-US" i="1" dirty="0" smtClean="0">
                        <a:latin typeface="Cambria Math" panose="02040503050406030204" pitchFamily="18" charset="0"/>
                      </a:rPr>
                      <m:t>1/4</m:t>
                    </m:r>
                  </m:oMath>
                </a14:m>
                <a:r>
                  <a:rPr lang="en-US" dirty="0"/>
                  <a:t> of the elements go out of play, and the other half of the time, as few as one element (the pivot) goes out of play. But that just doubles the running time, so still expect </a:t>
                </a:r>
                <a14:m>
                  <m:oMath xmlns:m="http://schemas.openxmlformats.org/officeDocument/2006/math">
                    <m:r>
                      <m:rPr>
                        <m:sty m:val="p"/>
                      </m:rPr>
                      <a:rPr lang="el-GR" i="0" dirty="0" smtClean="0">
                        <a:latin typeface="Cambria Math" panose="02040503050406030204" pitchFamily="18" charset="0"/>
                      </a:rPr>
                      <m:t>Θ</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a:t>
                </a:r>
              </a:p>
              <a:p>
                <a:r>
                  <a:rPr lang="en-US" b="1" i="1" dirty="0"/>
                  <a:t>Theorem</a:t>
                </a:r>
              </a:p>
              <a:p>
                <a:r>
                  <a:rPr lang="en-US" dirty="0"/>
                  <a:t>The expected running time of R</a:t>
                </a:r>
                <a:r>
                  <a:rPr lang="en-US" sz="2400" dirty="0"/>
                  <a:t>ANDOMIZED</a:t>
                </a:r>
                <a:r>
                  <a:rPr lang="en-US" dirty="0"/>
                  <a:t>-S</a:t>
                </a:r>
                <a:r>
                  <a:rPr lang="en-US" sz="2400" dirty="0"/>
                  <a:t>ELECT</a:t>
                </a:r>
                <a:r>
                  <a:rPr lang="en-US" dirty="0"/>
                  <a:t> is </a:t>
                </a:r>
                <a14:m>
                  <m:oMath xmlns:m="http://schemas.openxmlformats.org/officeDocument/2006/math">
                    <m:r>
                      <m:rPr>
                        <m:sty m:val="p"/>
                      </m:rPr>
                      <a:rPr lang="el-GR" i="0" dirty="0" smtClean="0">
                        <a:latin typeface="Cambria Math" panose="02040503050406030204" pitchFamily="18" charset="0"/>
                      </a:rPr>
                      <m:t>Θ</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a:t>
                </a:r>
              </a:p>
            </p:txBody>
          </p:sp>
        </mc:Choice>
        <mc:Fallback xmlns="">
          <p:sp>
            <p:nvSpPr>
              <p:cNvPr id="4" name="Content Placeholder 3">
                <a:extLst>
                  <a:ext uri="{FF2B5EF4-FFF2-40B4-BE49-F238E27FC236}">
                    <a16:creationId xmlns:a16="http://schemas.microsoft.com/office/drawing/2014/main" id="{DD9F03CF-0143-4CE9-B3D9-3B3D80FF36DA}"/>
                  </a:ext>
                </a:extLst>
              </p:cNvPr>
              <p:cNvSpPr>
                <a:spLocks noGrp="1" noRot="1" noChangeAspect="1" noMove="1" noResize="1" noEditPoints="1" noAdjustHandles="1" noChangeArrowheads="1" noChangeShapeType="1" noTextEdit="1"/>
              </p:cNvSpPr>
              <p:nvPr>
                <p:ph idx="1"/>
              </p:nvPr>
            </p:nvSpPr>
            <p:spPr>
              <a:xfrm>
                <a:off x="838202" y="1620897"/>
                <a:ext cx="10515600" cy="4556066"/>
              </a:xfrm>
              <a:blipFill>
                <a:blip r:embed="rId4"/>
                <a:stretch>
                  <a:fillRect l="-1217" t="-2410" r="-290" b="-348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3120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normAutofit/>
          </a:bodyPr>
          <a:lstStyle/>
          <a:p>
            <a:r>
              <a:rPr lang="en-US" sz="4000" dirty="0"/>
              <a:t>SELECTION IN WORST-CASE LINEAR TIME</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D9F03CF-0143-4CE9-B3D9-3B3D80FF36DA}"/>
                  </a:ext>
                </a:extLst>
              </p:cNvPr>
              <p:cNvSpPr>
                <a:spLocks noGrp="1"/>
              </p:cNvSpPr>
              <p:nvPr>
                <p:ph idx="1"/>
              </p:nvPr>
            </p:nvSpPr>
            <p:spPr>
              <a:xfrm>
                <a:off x="838202" y="1620897"/>
                <a:ext cx="10515600" cy="4556066"/>
              </a:xfrm>
            </p:spPr>
            <p:txBody>
              <a:bodyPr/>
              <a:lstStyle/>
              <a:p>
                <a:r>
                  <a:rPr lang="en-US" dirty="0"/>
                  <a:t>We can find the </a:t>
                </a:r>
                <a14:m>
                  <m:oMath xmlns:m="http://schemas.openxmlformats.org/officeDocument/2006/math">
                    <m:r>
                      <a:rPr lang="en-US" i="1" dirty="0" smtClean="0">
                        <a:latin typeface="Cambria Math" panose="02040503050406030204" pitchFamily="18" charset="0"/>
                      </a:rPr>
                      <m:t>𝑖</m:t>
                    </m:r>
                  </m:oMath>
                </a14:m>
                <a:r>
                  <a:rPr lang="en-US" dirty="0"/>
                  <a:t> </a:t>
                </a:r>
                <a:r>
                  <a:rPr lang="en-US" dirty="0" err="1"/>
                  <a:t>th</a:t>
                </a:r>
                <a:r>
                  <a:rPr lang="en-US" dirty="0"/>
                  <a:t> smallest element in </a:t>
                </a:r>
                <a14:m>
                  <m:oMath xmlns:m="http://schemas.openxmlformats.org/officeDocument/2006/math">
                    <m:r>
                      <a:rPr lang="en-US" b="0" i="1" dirty="0" smtClean="0">
                        <a:latin typeface="Cambria Math" panose="02040503050406030204" pitchFamily="18" charset="0"/>
                      </a:rPr>
                      <m:t>𝑂</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time </a:t>
                </a:r>
                <a:r>
                  <a:rPr lang="en-US" i="1" dirty="0"/>
                  <a:t>in the worst case</a:t>
                </a:r>
                <a:r>
                  <a:rPr lang="en-US" dirty="0"/>
                  <a:t>. We’ll describe a procedure S</a:t>
                </a:r>
                <a:r>
                  <a:rPr lang="en-US" sz="2400" dirty="0"/>
                  <a:t>ELECT</a:t>
                </a:r>
                <a:r>
                  <a:rPr lang="en-US" dirty="0"/>
                  <a:t> that does so. It’s not terribly practical—primarily of theoretical interest.</a:t>
                </a:r>
              </a:p>
              <a:p>
                <a:r>
                  <a:rPr lang="en-US" b="1" i="1" dirty="0"/>
                  <a:t>Idea:</a:t>
                </a:r>
                <a:r>
                  <a:rPr lang="en-US" dirty="0"/>
                  <a:t> Like R</a:t>
                </a:r>
                <a:r>
                  <a:rPr lang="en-US" sz="2400" dirty="0"/>
                  <a:t>ANDOMIZED</a:t>
                </a:r>
                <a:r>
                  <a:rPr lang="en-US" dirty="0"/>
                  <a:t>-S</a:t>
                </a:r>
                <a:r>
                  <a:rPr lang="en-US" sz="2400" dirty="0"/>
                  <a:t>ELECT</a:t>
                </a:r>
                <a:r>
                  <a:rPr lang="en-US" dirty="0"/>
                  <a:t>, recursively partition the input array. But instead of picking a pivot randomly, guarantee a good split by picking a provably good pivot. How? Recursively!</a:t>
                </a:r>
              </a:p>
            </p:txBody>
          </p:sp>
        </mc:Choice>
        <mc:Fallback xmlns="">
          <p:sp>
            <p:nvSpPr>
              <p:cNvPr id="4" name="Content Placeholder 3">
                <a:extLst>
                  <a:ext uri="{FF2B5EF4-FFF2-40B4-BE49-F238E27FC236}">
                    <a16:creationId xmlns:a16="http://schemas.microsoft.com/office/drawing/2014/main" id="{DD9F03CF-0143-4CE9-B3D9-3B3D80FF36DA}"/>
                  </a:ext>
                </a:extLst>
              </p:cNvPr>
              <p:cNvSpPr>
                <a:spLocks noGrp="1" noRot="1" noChangeAspect="1" noMove="1" noResize="1" noEditPoints="1" noAdjustHandles="1" noChangeArrowheads="1" noChangeShapeType="1" noTextEdit="1"/>
              </p:cNvSpPr>
              <p:nvPr>
                <p:ph idx="1"/>
              </p:nvPr>
            </p:nvSpPr>
            <p:spPr>
              <a:xfrm>
                <a:off x="838202" y="1620897"/>
                <a:ext cx="10515600" cy="4556066"/>
              </a:xfrm>
              <a:blipFill>
                <a:blip r:embed="rId4"/>
                <a:stretch>
                  <a:fillRect l="-1217" t="-2410" r="-92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45418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normAutofit/>
          </a:bodyPr>
          <a:lstStyle/>
          <a:p>
            <a:r>
              <a:rPr lang="en-US" sz="4000" dirty="0"/>
              <a:t>SELECTION IN WORST-CASE LINEAR TIME </a:t>
            </a:r>
            <a:r>
              <a:rPr lang="en-US" sz="2200" dirty="0"/>
              <a:t>(continued)</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15</a:t>
            </a:fld>
            <a:endParaRPr lang="en-US" dirty="0"/>
          </a:p>
        </p:txBody>
      </p:sp>
      <p:pic>
        <p:nvPicPr>
          <p:cNvPr id="5" name="Content Placeholder 4">
            <a:extLst>
              <a:ext uri="{FF2B5EF4-FFF2-40B4-BE49-F238E27FC236}">
                <a16:creationId xmlns:a16="http://schemas.microsoft.com/office/drawing/2014/main" id="{7BC55932-812C-4CA5-9E6D-883FF380733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29934" y="1615262"/>
            <a:ext cx="9558407" cy="433391"/>
          </a:xfrm>
        </p:spPr>
      </p:pic>
      <p:pic>
        <p:nvPicPr>
          <p:cNvPr id="8" name="Picture 7" descr="Text&#10;&#10;Description automatically generated with medium confidence">
            <a:extLst>
              <a:ext uri="{FF2B5EF4-FFF2-40B4-BE49-F238E27FC236}">
                <a16:creationId xmlns:a16="http://schemas.microsoft.com/office/drawing/2014/main" id="{D9CF3520-A0F0-49CE-8D46-5825D45B00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934" y="2072099"/>
            <a:ext cx="10658553" cy="2747983"/>
          </a:xfrm>
          <a:prstGeom prst="rect">
            <a:avLst/>
          </a:prstGeom>
        </p:spPr>
      </p:pic>
    </p:spTree>
    <p:custDataLst>
      <p:tags r:id="rId1"/>
    </p:custDataLst>
    <p:extLst>
      <p:ext uri="{BB962C8B-B14F-4D97-AF65-F5344CB8AC3E}">
        <p14:creationId xmlns:p14="http://schemas.microsoft.com/office/powerpoint/2010/main" val="408923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normAutofit/>
          </a:bodyPr>
          <a:lstStyle/>
          <a:p>
            <a:r>
              <a:rPr lang="en-US" sz="4000" dirty="0"/>
              <a:t>SELECTION IN WORST-CASE LINEAR TIME </a:t>
            </a:r>
            <a:r>
              <a:rPr lang="en-US" sz="2200" dirty="0"/>
              <a:t>(continued)</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16</a:t>
            </a:fld>
            <a:endParaRPr lang="en-US" dirty="0"/>
          </a:p>
        </p:txBody>
      </p:sp>
      <p:pic>
        <p:nvPicPr>
          <p:cNvPr id="5" name="Content Placeholder 4">
            <a:extLst>
              <a:ext uri="{FF2B5EF4-FFF2-40B4-BE49-F238E27FC236}">
                <a16:creationId xmlns:a16="http://schemas.microsoft.com/office/drawing/2014/main" id="{7BC55932-812C-4CA5-9E6D-883FF3807333}"/>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233799" y="1377936"/>
            <a:ext cx="4664584" cy="2587239"/>
          </a:xfr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B8E6563-5BB0-469E-B0D3-60EE9ECB226F}"/>
                  </a:ext>
                </a:extLst>
              </p:cNvPr>
              <p:cNvSpPr txBox="1">
                <a:spLocks/>
              </p:cNvSpPr>
              <p:nvPr/>
            </p:nvSpPr>
            <p:spPr>
              <a:xfrm>
                <a:off x="838200" y="4119824"/>
                <a:ext cx="10515600" cy="2057139"/>
              </a:xfrm>
              <a:prstGeom prst="rect">
                <a:avLst/>
              </a:prstGeom>
            </p:spPr>
            <p:txBody>
              <a:bodyPr vert="horz" lIns="91440" tIns="45720" rIns="91440" bIns="45720" rtlCol="0">
                <a:noAutofit/>
              </a:bodyPr>
              <a:lstStyle>
                <a:lvl1pPr marL="0" indent="0" algn="l" defTabSz="914411" rtl="0" eaLnBrk="1" latinLnBrk="0" hangingPunct="1">
                  <a:lnSpc>
                    <a:spcPct val="90000"/>
                  </a:lnSpc>
                  <a:spcBef>
                    <a:spcPts val="1000"/>
                  </a:spcBef>
                  <a:spcAft>
                    <a:spcPts val="600"/>
                  </a:spcAft>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342900" indent="-342900" algn="l" defTabSz="914411"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14" indent="-228603" algn="l" defTabSz="914411" rtl="0" eaLnBrk="1" latinLnBrk="0" hangingPunct="1">
                  <a:lnSpc>
                    <a:spcPct val="90000"/>
                  </a:lnSpc>
                  <a:spcBef>
                    <a:spcPts val="500"/>
                  </a:spcBef>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287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3716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Sort each group of 5 to find its median.</a:t>
                </a:r>
              </a:p>
              <a:p>
                <a:pPr lvl="1"/>
                <a:r>
                  <a:rPr lang="en-US" dirty="0"/>
                  <a:t>Recursively call S</a:t>
                </a:r>
                <a:r>
                  <a:rPr lang="en-US" sz="2400" dirty="0"/>
                  <a:t>ELECT</a:t>
                </a:r>
                <a:r>
                  <a:rPr lang="en-US" dirty="0"/>
                  <a:t> on the medians to find the median of the group medians. That value will be the pivot </a:t>
                </a:r>
                <a14:m>
                  <m:oMath xmlns:m="http://schemas.openxmlformats.org/officeDocument/2006/math">
                    <m:r>
                      <a:rPr lang="en-US" i="1" dirty="0" smtClean="0">
                        <a:latin typeface="Cambria Math" panose="02040503050406030204" pitchFamily="18" charset="0"/>
                      </a:rPr>
                      <m:t>𝑥</m:t>
                    </m:r>
                  </m:oMath>
                </a14:m>
                <a:r>
                  <a:rPr lang="en-US" dirty="0"/>
                  <a:t>. In the middle row, all medians to the left of </a:t>
                </a:r>
                <a14:m>
                  <m:oMath xmlns:m="http://schemas.openxmlformats.org/officeDocument/2006/math">
                    <m:r>
                      <a:rPr lang="en-US" i="1" dirty="0">
                        <a:latin typeface="Cambria Math" panose="02040503050406030204" pitchFamily="18" charset="0"/>
                      </a:rPr>
                      <m:t>𝑥</m:t>
                    </m:r>
                  </m:oMath>
                </a14:m>
                <a:r>
                  <a:rPr lang="en-US" dirty="0"/>
                  <a:t> are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𝑥</m:t>
                    </m:r>
                  </m:oMath>
                </a14:m>
                <a:r>
                  <a:rPr lang="en-US" dirty="0"/>
                  <a:t>, and all medians to the right of </a:t>
                </a:r>
                <a14:m>
                  <m:oMath xmlns:m="http://schemas.openxmlformats.org/officeDocument/2006/math">
                    <m:r>
                      <a:rPr lang="en-US" i="1" dirty="0">
                        <a:latin typeface="Cambria Math" panose="02040503050406030204" pitchFamily="18" charset="0"/>
                      </a:rPr>
                      <m:t>𝑥</m:t>
                    </m:r>
                  </m:oMath>
                </a14:m>
                <a:r>
                  <a:rPr lang="en-US" dirty="0"/>
                  <a:t> are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𝑥</m:t>
                    </m:r>
                  </m:oMath>
                </a14:m>
                <a:r>
                  <a:rPr lang="en-US" dirty="0"/>
                  <a:t>. We don’t know the ordering of the medians to the left of </a:t>
                </a:r>
                <a14:m>
                  <m:oMath xmlns:m="http://schemas.openxmlformats.org/officeDocument/2006/math">
                    <m:r>
                      <a:rPr lang="en-US" i="1" dirty="0">
                        <a:latin typeface="Cambria Math" panose="02040503050406030204" pitchFamily="18" charset="0"/>
                      </a:rPr>
                      <m:t>𝑥</m:t>
                    </m:r>
                  </m:oMath>
                </a14:m>
                <a:r>
                  <a:rPr lang="en-US" dirty="0"/>
                  <a:t> relative to each other, and same for to the right of x.</a:t>
                </a:r>
              </a:p>
            </p:txBody>
          </p:sp>
        </mc:Choice>
        <mc:Fallback xmlns="">
          <p:sp>
            <p:nvSpPr>
              <p:cNvPr id="7" name="Content Placeholder 2">
                <a:extLst>
                  <a:ext uri="{FF2B5EF4-FFF2-40B4-BE49-F238E27FC236}">
                    <a16:creationId xmlns:a16="http://schemas.microsoft.com/office/drawing/2014/main" id="{4B8E6563-5BB0-469E-B0D3-60EE9ECB226F}"/>
                  </a:ext>
                </a:extLst>
              </p:cNvPr>
              <p:cNvSpPr txBox="1">
                <a:spLocks noRot="1" noChangeAspect="1" noMove="1" noResize="1" noEditPoints="1" noAdjustHandles="1" noChangeArrowheads="1" noChangeShapeType="1" noTextEdit="1"/>
              </p:cNvSpPr>
              <p:nvPr/>
            </p:nvSpPr>
            <p:spPr>
              <a:xfrm>
                <a:off x="838200" y="4119824"/>
                <a:ext cx="10515600" cy="2057139"/>
              </a:xfrm>
              <a:prstGeom prst="rect">
                <a:avLst/>
              </a:prstGeom>
              <a:blipFill>
                <a:blip r:embed="rId5"/>
                <a:stretch>
                  <a:fillRect l="-1043" t="-5341" b="-2819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A6C2C52-67E8-46D1-8AE6-4D8C66257EFD}"/>
              </a:ext>
            </a:extLst>
          </p:cNvPr>
          <p:cNvSpPr txBox="1">
            <a:spLocks/>
          </p:cNvSpPr>
          <p:nvPr/>
        </p:nvSpPr>
        <p:spPr>
          <a:xfrm>
            <a:off x="7155739" y="1644179"/>
            <a:ext cx="4490302" cy="1325564"/>
          </a:xfrm>
          <a:prstGeom prst="rect">
            <a:avLst/>
          </a:prstGeom>
        </p:spPr>
        <p:txBody>
          <a:bodyPr vert="horz" lIns="91440" tIns="45720" rIns="91440" bIns="45720" rtlCol="0">
            <a:noAutofit/>
          </a:bodyPr>
          <a:lstStyle>
            <a:lvl1pPr marL="0" indent="0" algn="l" defTabSz="914411" rtl="0" eaLnBrk="1" latinLnBrk="0" hangingPunct="1">
              <a:lnSpc>
                <a:spcPct val="90000"/>
              </a:lnSpc>
              <a:spcBef>
                <a:spcPts val="1000"/>
              </a:spcBef>
              <a:spcAft>
                <a:spcPts val="600"/>
              </a:spcAft>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342900" indent="-342900" algn="l" defTabSz="914411"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14" indent="-228603" algn="l" defTabSz="914411" rtl="0" eaLnBrk="1" latinLnBrk="0" hangingPunct="1">
              <a:lnSpc>
                <a:spcPct val="90000"/>
              </a:lnSpc>
              <a:spcBef>
                <a:spcPts val="500"/>
              </a:spcBef>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287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3716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[Each column is a group of 5 elements. Arrows point from smaller elements to larger elements. The group medians are the middle fifth of the array, shown in the figure with heavy outlines in the middle row.]</a:t>
            </a:r>
          </a:p>
          <a:p>
            <a:pPr lvl="1"/>
            <a:endParaRPr lang="en-US" dirty="0"/>
          </a:p>
        </p:txBody>
      </p:sp>
    </p:spTree>
    <p:custDataLst>
      <p:tags r:id="rId1"/>
    </p:custDataLst>
    <p:extLst>
      <p:ext uri="{BB962C8B-B14F-4D97-AF65-F5344CB8AC3E}">
        <p14:creationId xmlns:p14="http://schemas.microsoft.com/office/powerpoint/2010/main" val="40903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normAutofit/>
          </a:bodyPr>
          <a:lstStyle/>
          <a:p>
            <a:r>
              <a:rPr lang="en-US" sz="4000" dirty="0"/>
              <a:t>SELECTION IN WORST-CASE LINEAR TIME </a:t>
            </a:r>
            <a:r>
              <a:rPr lang="en-US" sz="2200" dirty="0"/>
              <a:t>(continued)</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17</a:t>
            </a:fld>
            <a:endParaRPr lang="en-US" dirty="0"/>
          </a:p>
        </p:txBody>
      </p:sp>
      <p:pic>
        <p:nvPicPr>
          <p:cNvPr id="5" name="Content Placeholder 4">
            <a:extLst>
              <a:ext uri="{FF2B5EF4-FFF2-40B4-BE49-F238E27FC236}">
                <a16:creationId xmlns:a16="http://schemas.microsoft.com/office/drawing/2014/main" id="{7BC55932-812C-4CA5-9E6D-883FF3807333}"/>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955429" y="1620897"/>
            <a:ext cx="10634362" cy="3056611"/>
          </a:xfrm>
        </p:spPr>
      </p:pic>
    </p:spTree>
    <p:custDataLst>
      <p:tags r:id="rId1"/>
    </p:custDataLst>
    <p:extLst>
      <p:ext uri="{BB962C8B-B14F-4D97-AF65-F5344CB8AC3E}">
        <p14:creationId xmlns:p14="http://schemas.microsoft.com/office/powerpoint/2010/main" val="296028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normAutofit/>
          </a:bodyPr>
          <a:lstStyle/>
          <a:p>
            <a:r>
              <a:rPr lang="en-US" sz="4000" dirty="0"/>
              <a:t>ANALYSIS</a:t>
            </a:r>
            <a:endParaRPr lang="en-US" sz="2200" dirty="0"/>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18</a:t>
            </a:fld>
            <a:endParaRPr lang="en-US" dirty="0"/>
          </a:p>
        </p:txBody>
      </p:sp>
      <p:pic>
        <p:nvPicPr>
          <p:cNvPr id="8" name="Content Placeholder 7" descr="Text&#10;&#10;Description automatically generated">
            <a:extLst>
              <a:ext uri="{FF2B5EF4-FFF2-40B4-BE49-F238E27FC236}">
                <a16:creationId xmlns:a16="http://schemas.microsoft.com/office/drawing/2014/main" id="{6D632DA3-661C-4018-9DEC-7A2D6287470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2" y="1620897"/>
            <a:ext cx="10515600" cy="1949600"/>
          </a:xfrm>
        </p:spPr>
      </p:pic>
      <p:pic>
        <p:nvPicPr>
          <p:cNvPr id="10" name="Picture 9">
            <a:extLst>
              <a:ext uri="{FF2B5EF4-FFF2-40B4-BE49-F238E27FC236}">
                <a16:creationId xmlns:a16="http://schemas.microsoft.com/office/drawing/2014/main" id="{1B17CAAB-2868-47CB-9B88-E05DBCE17F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2" y="3646697"/>
            <a:ext cx="9020241" cy="785818"/>
          </a:xfrm>
          <a:prstGeom prst="rect">
            <a:avLst/>
          </a:prstGeom>
        </p:spPr>
      </p:pic>
    </p:spTree>
    <p:custDataLst>
      <p:tags r:id="rId1"/>
    </p:custDataLst>
    <p:extLst>
      <p:ext uri="{BB962C8B-B14F-4D97-AF65-F5344CB8AC3E}">
        <p14:creationId xmlns:p14="http://schemas.microsoft.com/office/powerpoint/2010/main" val="286496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9213C-D89A-4FB5-B02B-89FD51991A96}"/>
              </a:ext>
            </a:extLst>
          </p:cNvPr>
          <p:cNvSpPr>
            <a:spLocks noGrp="1"/>
          </p:cNvSpPr>
          <p:nvPr>
            <p:ph type="title"/>
          </p:nvPr>
        </p:nvSpPr>
        <p:spPr/>
        <p:txBody>
          <a:bodyPr>
            <a:normAutofit/>
          </a:bodyPr>
          <a:lstStyle/>
          <a:p>
            <a:r>
              <a:rPr lang="en-US" sz="4000" dirty="0"/>
              <a:t>ANALYSIS </a:t>
            </a:r>
            <a:r>
              <a:rPr lang="en-US" sz="2200" dirty="0"/>
              <a:t>(continued)</a:t>
            </a:r>
          </a:p>
        </p:txBody>
      </p:sp>
      <p:sp>
        <p:nvSpPr>
          <p:cNvPr id="3" name="Slide Number Placeholder 2">
            <a:extLst>
              <a:ext uri="{FF2B5EF4-FFF2-40B4-BE49-F238E27FC236}">
                <a16:creationId xmlns:a16="http://schemas.microsoft.com/office/drawing/2014/main" id="{4D43A014-1FB5-4CDE-9F64-CE065A20F8B9}"/>
              </a:ext>
            </a:extLst>
          </p:cNvPr>
          <p:cNvSpPr>
            <a:spLocks noGrp="1"/>
          </p:cNvSpPr>
          <p:nvPr>
            <p:ph type="sldNum" sz="quarter" idx="11"/>
          </p:nvPr>
        </p:nvSpPr>
        <p:spPr/>
        <p:txBody>
          <a:bodyPr/>
          <a:lstStyle/>
          <a:p>
            <a:fld id="{1C97C5FE-EAAB-4B0D-9845-9B0C19A6F892}" type="slidenum">
              <a:rPr lang="en-US" smtClean="0"/>
              <a:pPr/>
              <a:t>19</a:t>
            </a:fld>
            <a:endParaRPr lang="en-US" dirty="0"/>
          </a:p>
        </p:txBody>
      </p:sp>
      <p:pic>
        <p:nvPicPr>
          <p:cNvPr id="8" name="Content Placeholder 7">
            <a:extLst>
              <a:ext uri="{FF2B5EF4-FFF2-40B4-BE49-F238E27FC236}">
                <a16:creationId xmlns:a16="http://schemas.microsoft.com/office/drawing/2014/main" id="{6D632DA3-661C-4018-9DEC-7A2D62874701}"/>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838201" y="1620897"/>
            <a:ext cx="10515600" cy="1229341"/>
          </a:xfrm>
        </p:spPr>
      </p:pic>
      <p:pic>
        <p:nvPicPr>
          <p:cNvPr id="10" name="Picture 9">
            <a:extLst>
              <a:ext uri="{FF2B5EF4-FFF2-40B4-BE49-F238E27FC236}">
                <a16:creationId xmlns:a16="http://schemas.microsoft.com/office/drawing/2014/main" id="{1B17CAAB-2868-47CB-9B88-E05DBCE17FF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8200" y="2933208"/>
            <a:ext cx="10515599" cy="1672829"/>
          </a:xfrm>
          <a:prstGeom prst="rect">
            <a:avLst/>
          </a:prstGeom>
        </p:spPr>
      </p:pic>
    </p:spTree>
    <p:custDataLst>
      <p:tags r:id="rId1"/>
    </p:custDataLst>
    <p:extLst>
      <p:ext uri="{BB962C8B-B14F-4D97-AF65-F5344CB8AC3E}">
        <p14:creationId xmlns:p14="http://schemas.microsoft.com/office/powerpoint/2010/main" val="345331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609A-69DD-42DA-9B46-0D9F76A798CB}"/>
              </a:ext>
            </a:extLst>
          </p:cNvPr>
          <p:cNvSpPr>
            <a:spLocks noGrp="1"/>
          </p:cNvSpPr>
          <p:nvPr>
            <p:ph type="title"/>
          </p:nvPr>
        </p:nvSpPr>
        <p:spPr>
          <a:xfrm>
            <a:off x="831850" y="1709738"/>
            <a:ext cx="10515600" cy="2852737"/>
          </a:xfrm>
        </p:spPr>
        <p:txBody>
          <a:bodyPr/>
          <a:lstStyle/>
          <a:p>
            <a:r>
              <a:rPr lang="en-US" dirty="0"/>
              <a:t>LECTURE NOTES FOR CHAPTER 9</a:t>
            </a:r>
          </a:p>
        </p:txBody>
      </p:sp>
      <p:sp>
        <p:nvSpPr>
          <p:cNvPr id="3" name="Text Placeholder 2">
            <a:extLst>
              <a:ext uri="{FF2B5EF4-FFF2-40B4-BE49-F238E27FC236}">
                <a16:creationId xmlns:a16="http://schemas.microsoft.com/office/drawing/2014/main" id="{7DA0BEC0-D53C-44CA-8A5A-7F98146455C7}"/>
              </a:ext>
            </a:extLst>
          </p:cNvPr>
          <p:cNvSpPr>
            <a:spLocks noGrp="1"/>
          </p:cNvSpPr>
          <p:nvPr>
            <p:ph type="body" idx="1"/>
          </p:nvPr>
        </p:nvSpPr>
        <p:spPr>
          <a:xfrm>
            <a:off x="831850" y="4589463"/>
            <a:ext cx="10515600" cy="1500187"/>
          </a:xfrm>
        </p:spPr>
        <p:txBody>
          <a:bodyPr/>
          <a:lstStyle/>
          <a:p>
            <a:r>
              <a:rPr lang="en-US" sz="4000" dirty="0"/>
              <a:t>Medians and Order Statistics</a:t>
            </a:r>
          </a:p>
        </p:txBody>
      </p:sp>
      <p:sp>
        <p:nvSpPr>
          <p:cNvPr id="7" name="Slide Number Placeholder 6">
            <a:extLst>
              <a:ext uri="{FF2B5EF4-FFF2-40B4-BE49-F238E27FC236}">
                <a16:creationId xmlns:a16="http://schemas.microsoft.com/office/drawing/2014/main" id="{2F1100C7-E96F-466C-B304-FC207CDF802F}"/>
              </a:ext>
            </a:extLst>
          </p:cNvPr>
          <p:cNvSpPr>
            <a:spLocks noGrp="1"/>
          </p:cNvSpPr>
          <p:nvPr>
            <p:ph type="sldNum" sz="quarter" idx="12"/>
          </p:nvPr>
        </p:nvSpPr>
        <p:spPr/>
        <p:txBody>
          <a:bodyPr/>
          <a:lstStyle/>
          <a:p>
            <a:fld id="{1C97C5FE-EAAB-4B0D-9845-9B0C19A6F892}" type="slidenum">
              <a:rPr lang="en-US" smtClean="0"/>
              <a:t>2</a:t>
            </a:fld>
            <a:endParaRPr lang="en-US" dirty="0"/>
          </a:p>
        </p:txBody>
      </p:sp>
    </p:spTree>
    <p:custDataLst>
      <p:tags r:id="rId1"/>
    </p:custDataLst>
    <p:extLst>
      <p:ext uri="{BB962C8B-B14F-4D97-AF65-F5344CB8AC3E}">
        <p14:creationId xmlns:p14="http://schemas.microsoft.com/office/powerpoint/2010/main" val="410252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CHAPTER 9 OVERVIEW</a:t>
            </a:r>
          </a:p>
        </p:txBody>
      </p:sp>
      <p:pic>
        <p:nvPicPr>
          <p:cNvPr id="5" name="Content Placeholder 4" descr="Text&#10;&#10;Description automatically generated">
            <a:extLst>
              <a:ext uri="{FF2B5EF4-FFF2-40B4-BE49-F238E27FC236}">
                <a16:creationId xmlns:a16="http://schemas.microsoft.com/office/drawing/2014/main" id="{FC645B3F-0402-46A9-AF6F-47B0194A97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6902" y="1620896"/>
            <a:ext cx="9983520" cy="4576645"/>
          </a:xfrm>
        </p:spPr>
      </p:pic>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3</a:t>
            </a:fld>
            <a:endParaRPr lang="en-US" dirty="0"/>
          </a:p>
        </p:txBody>
      </p:sp>
    </p:spTree>
    <p:custDataLst>
      <p:tags r:id="rId1"/>
    </p:custDataLst>
    <p:extLst>
      <p:ext uri="{BB962C8B-B14F-4D97-AF65-F5344CB8AC3E}">
        <p14:creationId xmlns:p14="http://schemas.microsoft.com/office/powerpoint/2010/main" val="379470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CHAPTER 9 OVERVIEW</a:t>
            </a:r>
          </a:p>
        </p:txBody>
      </p:sp>
      <p:pic>
        <p:nvPicPr>
          <p:cNvPr id="5" name="Content Placeholder 4">
            <a:extLst>
              <a:ext uri="{FF2B5EF4-FFF2-40B4-BE49-F238E27FC236}">
                <a16:creationId xmlns:a16="http://schemas.microsoft.com/office/drawing/2014/main" id="{FC645B3F-0402-46A9-AF6F-47B0194A979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986902" y="1580863"/>
            <a:ext cx="9983520" cy="3696274"/>
          </a:xfrm>
        </p:spPr>
      </p:pic>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4</a:t>
            </a:fld>
            <a:endParaRPr lang="en-US" dirty="0"/>
          </a:p>
        </p:txBody>
      </p:sp>
    </p:spTree>
    <p:custDataLst>
      <p:tags r:id="rId1"/>
    </p:custDataLst>
    <p:extLst>
      <p:ext uri="{BB962C8B-B14F-4D97-AF65-F5344CB8AC3E}">
        <p14:creationId xmlns:p14="http://schemas.microsoft.com/office/powerpoint/2010/main" val="415118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524B-8138-49F5-86F3-2BD61A53319F}"/>
              </a:ext>
            </a:extLst>
          </p:cNvPr>
          <p:cNvSpPr>
            <a:spLocks noGrp="1"/>
          </p:cNvSpPr>
          <p:nvPr>
            <p:ph type="title"/>
          </p:nvPr>
        </p:nvSpPr>
        <p:spPr>
          <a:xfrm>
            <a:off x="839788" y="365125"/>
            <a:ext cx="10515600" cy="1325563"/>
          </a:xfrm>
        </p:spPr>
        <p:txBody>
          <a:bodyPr anchor="t"/>
          <a:lstStyle/>
          <a:p>
            <a:r>
              <a:rPr lang="en-US" dirty="0"/>
              <a:t>MINIMUM AND MAXIMUM</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C3B22380-2D6C-4610-A41D-0472037DD281}"/>
                  </a:ext>
                </a:extLst>
              </p:cNvPr>
              <p:cNvSpPr>
                <a:spLocks noGrp="1"/>
              </p:cNvSpPr>
              <p:nvPr>
                <p:ph type="body" sz="quarter" idx="13"/>
              </p:nvPr>
            </p:nvSpPr>
            <p:spPr>
              <a:xfrm>
                <a:off x="886853" y="1105319"/>
                <a:ext cx="10518775" cy="4261438"/>
              </a:xfrm>
            </p:spPr>
            <p:txBody>
              <a:bodyPr/>
              <a:lstStyle/>
              <a:p>
                <a:r>
                  <a:rPr lang="en-US" sz="2400" dirty="0"/>
                  <a:t>We can easily obtain an upper bound of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comparisons for finding the minimum of a set of n elements.</a:t>
                </a:r>
              </a:p>
              <a:p>
                <a:pPr marL="341313" indent="-341313">
                  <a:buFont typeface="Arial" panose="020B0604020202020204" pitchFamily="34" charset="0"/>
                  <a:buChar char="•"/>
                </a:pPr>
                <a:r>
                  <a:rPr lang="en-US" sz="2400" dirty="0"/>
                  <a:t>Examine each element in turn and keep track of the smallest one.</a:t>
                </a:r>
              </a:p>
              <a:p>
                <a:pPr marL="341313" indent="-341313">
                  <a:buFont typeface="Arial" panose="020B0604020202020204" pitchFamily="34" charset="0"/>
                  <a:buChar char="•"/>
                </a:pPr>
                <a:r>
                  <a:rPr lang="en-US" sz="2400" dirty="0"/>
                  <a:t>This is the best we can do, because each element, except the minimum, must be compared to a smaller element at least once.</a:t>
                </a:r>
              </a:p>
              <a:p>
                <a:r>
                  <a:rPr lang="en-US" sz="2400" dirty="0"/>
                  <a:t>The following pseudocode finds the minimum element in array </a:t>
                </a:r>
                <a14:m>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[1:</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t>:</a:t>
                </a:r>
              </a:p>
              <a:p>
                <a:endParaRPr lang="en-US" sz="2400" dirty="0"/>
              </a:p>
              <a:p>
                <a:endParaRPr lang="en-US" sz="2400" dirty="0"/>
              </a:p>
              <a:p>
                <a:endParaRPr lang="en-US" sz="2400" dirty="0"/>
              </a:p>
              <a:p>
                <a:endParaRPr lang="en-US" sz="2400" dirty="0"/>
              </a:p>
              <a:p>
                <a:r>
                  <a:rPr lang="en-US" sz="2400" dirty="0"/>
                  <a:t>The maximum can be found in exactly the same way by replacing the &gt; with &lt; in the above algorithm.</a:t>
                </a:r>
              </a:p>
            </p:txBody>
          </p:sp>
        </mc:Choice>
        <mc:Fallback xmlns="">
          <p:sp>
            <p:nvSpPr>
              <p:cNvPr id="7" name="Text Placeholder 6">
                <a:extLst>
                  <a:ext uri="{FF2B5EF4-FFF2-40B4-BE49-F238E27FC236}">
                    <a16:creationId xmlns:a16="http://schemas.microsoft.com/office/drawing/2014/main" id="{C3B22380-2D6C-4610-A41D-0472037DD281}"/>
                  </a:ext>
                </a:extLst>
              </p:cNvPr>
              <p:cNvSpPr>
                <a:spLocks noGrp="1" noRot="1" noChangeAspect="1" noMove="1" noResize="1" noEditPoints="1" noAdjustHandles="1" noChangeArrowheads="1" noChangeShapeType="1" noTextEdit="1"/>
              </p:cNvSpPr>
              <p:nvPr>
                <p:ph type="body" sz="quarter" idx="13"/>
              </p:nvPr>
            </p:nvSpPr>
            <p:spPr>
              <a:xfrm>
                <a:off x="886853" y="1105319"/>
                <a:ext cx="10518775" cy="4261438"/>
              </a:xfrm>
              <a:blipFill>
                <a:blip r:embed="rId3"/>
                <a:stretch>
                  <a:fillRect l="-869" t="-2003" r="-1448" b="-36338"/>
                </a:stretch>
              </a:blipFill>
            </p:spPr>
            <p:txBody>
              <a:bodyPr/>
              <a:lstStyle/>
              <a:p>
                <a:r>
                  <a:rPr lang="en-US">
                    <a:noFill/>
                  </a:rPr>
                  <a:t> </a:t>
                </a:r>
              </a:p>
            </p:txBody>
          </p:sp>
        </mc:Fallback>
      </mc:AlternateContent>
      <p:sp>
        <p:nvSpPr>
          <p:cNvPr id="17" name="Slide Number Placeholder 16">
            <a:extLst>
              <a:ext uri="{FF2B5EF4-FFF2-40B4-BE49-F238E27FC236}">
                <a16:creationId xmlns:a16="http://schemas.microsoft.com/office/drawing/2014/main" id="{B8251A55-9AF6-442B-914B-9A25A2AD5458}"/>
              </a:ext>
            </a:extLst>
          </p:cNvPr>
          <p:cNvSpPr>
            <a:spLocks noGrp="1"/>
          </p:cNvSpPr>
          <p:nvPr>
            <p:ph type="sldNum" sz="quarter" idx="15"/>
          </p:nvPr>
        </p:nvSpPr>
        <p:spPr/>
        <p:txBody>
          <a:bodyPr/>
          <a:lstStyle/>
          <a:p>
            <a:fld id="{1C97C5FE-EAAB-4B0D-9845-9B0C19A6F892}" type="slidenum">
              <a:rPr lang="en-US" smtClean="0"/>
              <a:pPr/>
              <a:t>5</a:t>
            </a:fld>
            <a:endParaRPr lang="en-US" dirty="0"/>
          </a:p>
        </p:txBody>
      </p:sp>
      <p:pic>
        <p:nvPicPr>
          <p:cNvPr id="5" name="Picture 4">
            <a:extLst>
              <a:ext uri="{FF2B5EF4-FFF2-40B4-BE49-F238E27FC236}">
                <a16:creationId xmlns:a16="http://schemas.microsoft.com/office/drawing/2014/main" id="{847F6CBD-F3B7-4C00-A3AC-D93279153C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7423" y="3873970"/>
            <a:ext cx="2650271" cy="1906462"/>
          </a:xfrm>
          <a:prstGeom prst="rect">
            <a:avLst/>
          </a:prstGeom>
        </p:spPr>
      </p:pic>
    </p:spTree>
    <p:custDataLst>
      <p:tags r:id="rId1"/>
    </p:custDataLst>
    <p:extLst>
      <p:ext uri="{BB962C8B-B14F-4D97-AF65-F5344CB8AC3E}">
        <p14:creationId xmlns:p14="http://schemas.microsoft.com/office/powerpoint/2010/main" val="190679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1059048" cy="1325563"/>
          </a:xfrm>
        </p:spPr>
        <p:txBody>
          <a:bodyPr>
            <a:normAutofit/>
          </a:bodyPr>
          <a:lstStyle/>
          <a:p>
            <a:r>
              <a:rPr lang="en-US" sz="4000" dirty="0"/>
              <a:t>SIMULTANEOUS MINIMUM AND MAXIMUM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78392" y="1620897"/>
                <a:ext cx="10515600" cy="4556066"/>
              </a:xfrm>
            </p:spPr>
            <p:txBody>
              <a:bodyPr/>
              <a:lstStyle/>
              <a:p>
                <a:r>
                  <a:rPr lang="en-US" dirty="0"/>
                  <a:t>Some applications need both the minimum and maximum of a set of elements.</a:t>
                </a:r>
              </a:p>
              <a:p>
                <a:pPr marL="341313" indent="-341313">
                  <a:buFont typeface="Arial" panose="020B0604020202020204" pitchFamily="34" charset="0"/>
                  <a:buChar char="•"/>
                </a:pPr>
                <a:r>
                  <a:rPr lang="en-US" dirty="0"/>
                  <a:t>For example, a graphics program may need to scale a set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data to fit onto a rectangular display. To do so, the program must first find the minimum and maximum of each coordinate.</a:t>
                </a:r>
              </a:p>
              <a:p>
                <a:r>
                  <a:rPr lang="en-US" dirty="0"/>
                  <a:t>A simple algorithm to find the minimum and maximum is to find each one independently. There will be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comparisons for the minimum and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−1</m:t>
                    </m:r>
                  </m:oMath>
                </a14:m>
                <a:r>
                  <a:rPr lang="en-US" dirty="0"/>
                  <a:t> comparisons for the maximum, for a total of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𝑛</m:t>
                    </m:r>
                    <m:r>
                      <a:rPr lang="en-US" i="1" dirty="0" smtClean="0">
                        <a:latin typeface="Cambria Math" panose="02040503050406030204" pitchFamily="18" charset="0"/>
                      </a:rPr>
                      <m:t>−2</m:t>
                    </m:r>
                  </m:oMath>
                </a14:m>
                <a:r>
                  <a:rPr lang="en-US" dirty="0"/>
                  <a:t> comparisons. This will result in </a:t>
                </a:r>
                <a14:m>
                  <m:oMath xmlns:m="http://schemas.openxmlformats.org/officeDocument/2006/math">
                    <m:r>
                      <m:rPr>
                        <m:sty m:val="p"/>
                      </m:rPr>
                      <a:rPr lang="el-GR" i="0" dirty="0" smtClean="0">
                        <a:latin typeface="Cambria Math" panose="02040503050406030204" pitchFamily="18" charset="0"/>
                      </a:rPr>
                      <m:t>Θ</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time.</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78392" y="1620897"/>
                <a:ext cx="10515600" cy="4556066"/>
              </a:xfrm>
              <a:blipFill>
                <a:blip r:embed="rId3"/>
                <a:stretch>
                  <a:fillRect l="-1159" t="-2410" r="-6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6</a:t>
            </a:fld>
            <a:endParaRPr lang="en-US" dirty="0"/>
          </a:p>
        </p:txBody>
      </p:sp>
    </p:spTree>
    <p:custDataLst>
      <p:tags r:id="rId1"/>
    </p:custDataLst>
    <p:extLst>
      <p:ext uri="{BB962C8B-B14F-4D97-AF65-F5344CB8AC3E}">
        <p14:creationId xmlns:p14="http://schemas.microsoft.com/office/powerpoint/2010/main" val="377718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1059048" cy="1325563"/>
          </a:xfrm>
        </p:spPr>
        <p:txBody>
          <a:bodyPr>
            <a:normAutofit/>
          </a:bodyPr>
          <a:lstStyle/>
          <a:p>
            <a:r>
              <a:rPr lang="en-US" sz="4000" dirty="0"/>
              <a:t>SIMULTANEOUS MINIMUM AND MAXIMUM </a:t>
            </a:r>
            <a:r>
              <a:rPr lang="en-US" sz="2200" dirty="0"/>
              <a:t>(continued)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88440" y="1527349"/>
                <a:ext cx="10515600" cy="4649614"/>
              </a:xfrm>
            </p:spPr>
            <p:txBody>
              <a:bodyPr/>
              <a:lstStyle/>
              <a:p>
                <a:r>
                  <a:rPr lang="en-US" dirty="0"/>
                  <a:t>In fact, at most </a:t>
                </a:r>
                <a14:m>
                  <m:oMath xmlns:m="http://schemas.openxmlformats.org/officeDocument/2006/math">
                    <m:r>
                      <a:rPr lang="en-US" dirty="0" smtClean="0">
                        <a:latin typeface="Cambria Math" panose="02040503050406030204" pitchFamily="18" charset="0"/>
                      </a:rPr>
                      <m:t>3</m:t>
                    </m:r>
                    <m:d>
                      <m:dPr>
                        <m:begChr m:val="⌊"/>
                        <m:endChr m:val="⌋"/>
                        <m:ctrlPr>
                          <a:rPr lang="en-US" i="1" dirty="0" smtClean="0">
                            <a:solidFill>
                              <a:srgbClr val="836967"/>
                            </a:solidFill>
                            <a:latin typeface="Cambria Math" panose="02040503050406030204" pitchFamily="18" charset="0"/>
                          </a:rPr>
                        </m:ctrlPr>
                      </m:dPr>
                      <m:e>
                        <m:f>
                          <m:fPr>
                            <m:type m:val="lin"/>
                            <m:ctrlPr>
                              <a:rPr lang="en-US" i="1" dirty="0" smtClean="0">
                                <a:latin typeface="Cambria Math" panose="02040503050406030204" pitchFamily="18" charset="0"/>
                              </a:rPr>
                            </m:ctrlPr>
                          </m:fPr>
                          <m:num>
                            <m:r>
                              <a:rPr lang="en-US" i="1" dirty="0" smtClean="0">
                                <a:latin typeface="Cambria Math" panose="02040503050406030204" pitchFamily="18" charset="0"/>
                              </a:rPr>
                              <m:t>𝑛</m:t>
                            </m:r>
                          </m:num>
                          <m:den>
                            <m:r>
                              <a:rPr lang="en-US" i="0" dirty="0" smtClean="0">
                                <a:latin typeface="Cambria Math" panose="02040503050406030204" pitchFamily="18" charset="0"/>
                              </a:rPr>
                              <m:t>2</m:t>
                            </m:r>
                          </m:den>
                        </m:f>
                      </m:e>
                    </m:d>
                  </m:oMath>
                </a14:m>
                <a:r>
                  <a:rPr lang="en-US" dirty="0"/>
                  <a:t> comparisons suffice to find both the minimum and maximum:</a:t>
                </a:r>
              </a:p>
              <a:p>
                <a:pPr marL="341313" indent="-341313">
                  <a:buFont typeface="Arial" panose="020B0604020202020204" pitchFamily="34" charset="0"/>
                  <a:buChar char="•"/>
                </a:pPr>
                <a:r>
                  <a:rPr lang="en-US" dirty="0"/>
                  <a:t>Maintain the minimum and maximum of elements seen so far.</a:t>
                </a:r>
              </a:p>
              <a:p>
                <a:pPr marL="341313" indent="-341313">
                  <a:buFont typeface="Arial" panose="020B0604020202020204" pitchFamily="34" charset="0"/>
                  <a:buChar char="•"/>
                </a:pPr>
                <a:r>
                  <a:rPr lang="en-US" dirty="0"/>
                  <a:t>Don’t compare each element to the minimum and maximum separately.</a:t>
                </a:r>
              </a:p>
              <a:p>
                <a:pPr marL="341313" indent="-341313">
                  <a:buFont typeface="Arial" panose="020B0604020202020204" pitchFamily="34" charset="0"/>
                  <a:buChar char="•"/>
                </a:pPr>
                <a:r>
                  <a:rPr lang="en-US" dirty="0"/>
                  <a:t>Process elements in pairs.</a:t>
                </a:r>
              </a:p>
              <a:p>
                <a:pPr marL="341313" indent="-341313">
                  <a:buFont typeface="Arial" panose="020B0604020202020204" pitchFamily="34" charset="0"/>
                  <a:buChar char="•"/>
                </a:pPr>
                <a:r>
                  <a:rPr lang="en-US" dirty="0"/>
                  <a:t>Compare the elements of a pair to each other.</a:t>
                </a:r>
              </a:p>
              <a:p>
                <a:pPr marL="341313" indent="-341313">
                  <a:buFont typeface="Arial" panose="020B0604020202020204" pitchFamily="34" charset="0"/>
                  <a:buChar char="•"/>
                </a:pPr>
                <a:r>
                  <a:rPr lang="en-US" dirty="0"/>
                  <a:t>Then compare the larger element to the maximum so far, and compare the smaller element to the minimum so far.</a:t>
                </a:r>
              </a:p>
              <a:p>
                <a:r>
                  <a:rPr lang="en-US" dirty="0"/>
                  <a:t>This leads to only 3 comparisons for every 2 elements.</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88440" y="1527349"/>
                <a:ext cx="10515600" cy="4649614"/>
              </a:xfrm>
              <a:blipFill>
                <a:blip r:embed="rId3"/>
                <a:stretch>
                  <a:fillRect l="-1217" t="-2362" r="-1913" b="-14567"/>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7</a:t>
            </a:fld>
            <a:endParaRPr lang="en-US" dirty="0"/>
          </a:p>
        </p:txBody>
      </p:sp>
    </p:spTree>
    <p:custDataLst>
      <p:tags r:id="rId1"/>
    </p:custDataLst>
    <p:extLst>
      <p:ext uri="{BB962C8B-B14F-4D97-AF65-F5344CB8AC3E}">
        <p14:creationId xmlns:p14="http://schemas.microsoft.com/office/powerpoint/2010/main" val="114925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1059048" cy="1325563"/>
          </a:xfrm>
        </p:spPr>
        <p:txBody>
          <a:bodyPr>
            <a:normAutofit/>
          </a:bodyPr>
          <a:lstStyle/>
          <a:p>
            <a:r>
              <a:rPr lang="en-US" sz="4000" dirty="0"/>
              <a:t>SIMULTANEOUS MINIMUM AND MAXIMUM </a:t>
            </a:r>
            <a:r>
              <a:rPr lang="en-US" sz="2200" dirty="0"/>
              <a:t>(continued)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68344" y="1620897"/>
                <a:ext cx="10515600" cy="4556066"/>
              </a:xfrm>
            </p:spPr>
            <p:txBody>
              <a:bodyPr/>
              <a:lstStyle/>
              <a:p>
                <a:r>
                  <a:rPr lang="en-US" dirty="0"/>
                  <a:t>Setting up the initial values for the min and max depends on whether </a:t>
                </a:r>
                <a14:m>
                  <m:oMath xmlns:m="http://schemas.openxmlformats.org/officeDocument/2006/math">
                    <m:r>
                      <a:rPr lang="en-US" i="1" dirty="0" smtClean="0">
                        <a:latin typeface="Cambria Math" panose="02040503050406030204" pitchFamily="18" charset="0"/>
                      </a:rPr>
                      <m:t>𝑛</m:t>
                    </m:r>
                  </m:oMath>
                </a14:m>
                <a:r>
                  <a:rPr lang="en-US" dirty="0"/>
                  <a:t> is odd or even.</a:t>
                </a:r>
              </a:p>
              <a:p>
                <a:pPr marL="341313" indent="-341313">
                  <a:buFont typeface="Arial" panose="020B0604020202020204" pitchFamily="34" charset="0"/>
                  <a:buChar char="•"/>
                </a:pPr>
                <a:r>
                  <a:rPr lang="en-US" dirty="0"/>
                  <a:t>If </a:t>
                </a:r>
                <a14:m>
                  <m:oMath xmlns:m="http://schemas.openxmlformats.org/officeDocument/2006/math">
                    <m:r>
                      <a:rPr lang="en-US" i="1" dirty="0" smtClean="0">
                        <a:latin typeface="Cambria Math" panose="02040503050406030204" pitchFamily="18" charset="0"/>
                      </a:rPr>
                      <m:t>𝑛</m:t>
                    </m:r>
                  </m:oMath>
                </a14:m>
                <a:r>
                  <a:rPr lang="en-US" dirty="0"/>
                  <a:t> is even, compare the first two elements and assign the larger to max and the smaller to min. Then process the rest of the elements in pairs.</a:t>
                </a:r>
              </a:p>
              <a:p>
                <a:pPr marL="341313" indent="-341313">
                  <a:buFont typeface="Arial" panose="020B0604020202020204" pitchFamily="34" charset="0"/>
                  <a:buChar char="•"/>
                </a:pPr>
                <a:r>
                  <a:rPr lang="en-US" dirty="0"/>
                  <a:t>If </a:t>
                </a:r>
                <a14:m>
                  <m:oMath xmlns:m="http://schemas.openxmlformats.org/officeDocument/2006/math">
                    <m:r>
                      <a:rPr lang="en-US" i="1" dirty="0" smtClean="0">
                        <a:latin typeface="Cambria Math" panose="02040503050406030204" pitchFamily="18" charset="0"/>
                      </a:rPr>
                      <m:t>𝑛</m:t>
                    </m:r>
                  </m:oMath>
                </a14:m>
                <a:r>
                  <a:rPr lang="en-US" dirty="0"/>
                  <a:t> is odd, set both min and max to the first element. Then process the rest of the elements in pairs.</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68344" y="1620897"/>
                <a:ext cx="10515600" cy="4556066"/>
              </a:xfrm>
              <a:blipFill>
                <a:blip r:embed="rId3"/>
                <a:stretch>
                  <a:fillRect l="-1159" t="-2410"/>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8</a:t>
            </a:fld>
            <a:endParaRPr lang="en-US" dirty="0"/>
          </a:p>
        </p:txBody>
      </p:sp>
    </p:spTree>
    <p:custDataLst>
      <p:tags r:id="rId1"/>
    </p:custDataLst>
    <p:extLst>
      <p:ext uri="{BB962C8B-B14F-4D97-AF65-F5344CB8AC3E}">
        <p14:creationId xmlns:p14="http://schemas.microsoft.com/office/powerpoint/2010/main" val="226344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E8B998-62A0-410D-9A7D-63753AD0CB71}"/>
              </a:ext>
            </a:extLst>
          </p:cNvPr>
          <p:cNvSpPr>
            <a:spLocks noGrp="1"/>
          </p:cNvSpPr>
          <p:nvPr>
            <p:ph type="title"/>
          </p:nvPr>
        </p:nvSpPr>
        <p:spPr/>
        <p:txBody>
          <a:bodyPr/>
          <a:lstStyle/>
          <a:p>
            <a:r>
              <a:rPr lang="en-US" dirty="0"/>
              <a:t>ANALYSIS OF THE TOTAL NUMBER OF COMPARISONS</a:t>
            </a:r>
            <a:endParaRPr lang="en-US" sz="3600" dirty="0"/>
          </a:p>
        </p:txBody>
      </p:sp>
      <p:sp>
        <p:nvSpPr>
          <p:cNvPr id="4" name="Slide Number Placeholder 3">
            <a:extLst>
              <a:ext uri="{FF2B5EF4-FFF2-40B4-BE49-F238E27FC236}">
                <a16:creationId xmlns:a16="http://schemas.microsoft.com/office/drawing/2014/main" id="{5A77373A-A096-464D-9D8E-28874E03E2A1}"/>
              </a:ext>
            </a:extLst>
          </p:cNvPr>
          <p:cNvSpPr>
            <a:spLocks noGrp="1"/>
          </p:cNvSpPr>
          <p:nvPr>
            <p:ph type="sldNum" sz="quarter" idx="11"/>
          </p:nvPr>
        </p:nvSpPr>
        <p:spPr/>
        <p:txBody>
          <a:bodyPr/>
          <a:lstStyle/>
          <a:p>
            <a:fld id="{1C97C5FE-EAAB-4B0D-9845-9B0C19A6F892}" type="slidenum">
              <a:rPr lang="en-US" smtClean="0"/>
              <a:pPr/>
              <a:t>9</a:t>
            </a:fld>
            <a:endParaRPr lang="en-US" dirty="0"/>
          </a:p>
        </p:txBody>
      </p:sp>
      <p:pic>
        <p:nvPicPr>
          <p:cNvPr id="3" name="Picture 2">
            <a:extLst>
              <a:ext uri="{FF2B5EF4-FFF2-40B4-BE49-F238E27FC236}">
                <a16:creationId xmlns:a16="http://schemas.microsoft.com/office/drawing/2014/main" id="{D35F0BBF-5C95-4774-89DC-7F30E16FA84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55432" y="1633658"/>
            <a:ext cx="10379866" cy="4743695"/>
          </a:xfrm>
          <a:prstGeom prst="rect">
            <a:avLst/>
          </a:prstGeom>
        </p:spPr>
      </p:pic>
    </p:spTree>
    <p:custDataLst>
      <p:tags r:id="rId1"/>
    </p:custDataLst>
    <p:extLst>
      <p:ext uri="{BB962C8B-B14F-4D97-AF65-F5344CB8AC3E}">
        <p14:creationId xmlns:p14="http://schemas.microsoft.com/office/powerpoint/2010/main" val="4121018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ITLE_W_TEXT" val="FUQ6MiPQ"/>
  <p:tag name="ARTICULATE_SLIDE_THUMBNAIL_REFRESH" val="1"/>
  <p:tag name="ARTICULATE_PROJECT_OPEN" val="0"/>
  <p:tag name="ARTICULATE_SLIDE_COUNT" val="1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_w_Text">
  <a:themeElements>
    <a:clrScheme name="MITP">
      <a:dk1>
        <a:srgbClr val="434343"/>
      </a:dk1>
      <a:lt1>
        <a:sysClr val="window" lastClr="FFFFFF"/>
      </a:lt1>
      <a:dk2>
        <a:srgbClr val="A78966"/>
      </a:dk2>
      <a:lt2>
        <a:srgbClr val="EAE4DA"/>
      </a:lt2>
      <a:accent1>
        <a:srgbClr val="035B92"/>
      </a:accent1>
      <a:accent2>
        <a:srgbClr val="BE3048"/>
      </a:accent2>
      <a:accent3>
        <a:srgbClr val="C2E7FE"/>
      </a:accent3>
      <a:accent4>
        <a:srgbClr val="ECB6BF"/>
      </a:accent4>
      <a:accent5>
        <a:srgbClr val="035B92"/>
      </a:accent5>
      <a:accent6>
        <a:srgbClr val="BE3048"/>
      </a:accent6>
      <a:hlink>
        <a:srgbClr val="035B92"/>
      </a:hlink>
      <a:folHlink>
        <a:srgbClr val="BE3048"/>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6059</TotalTime>
  <Words>827</Words>
  <Application>Microsoft Macintosh PowerPoint</Application>
  <PresentationFormat>Widescreen</PresentationFormat>
  <Paragraphs>82</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Palatino Linotype</vt:lpstr>
      <vt:lpstr>Times New Roman</vt:lpstr>
      <vt:lpstr>Wingdings</vt:lpstr>
      <vt:lpstr>Title_w_Text</vt:lpstr>
      <vt:lpstr>INTRODUCTION TO</vt:lpstr>
      <vt:lpstr>LECTURE NOTES FOR CHAPTER 9</vt:lpstr>
      <vt:lpstr>CHAPTER 9 OVERVIEW</vt:lpstr>
      <vt:lpstr>CHAPTER 9 OVERVIEW</vt:lpstr>
      <vt:lpstr>MINIMUM AND MAXIMUM</vt:lpstr>
      <vt:lpstr>SIMULTANEOUS MINIMUM AND MAXIMUM</vt:lpstr>
      <vt:lpstr>SIMULTANEOUS MINIMUM AND MAXIMUM (continued)</vt:lpstr>
      <vt:lpstr>SIMULTANEOUS MINIMUM AND MAXIMUM (continued)</vt:lpstr>
      <vt:lpstr>ANALYSIS OF THE TOTAL NUMBER OF COMPARISONS</vt:lpstr>
      <vt:lpstr>SELECTION IN EXPECTED LINEAR TIME</vt:lpstr>
      <vt:lpstr>SELECTION IN EXPECTED LINEAR TIME (continued)</vt:lpstr>
      <vt:lpstr>ANALYSIS</vt:lpstr>
      <vt:lpstr>ANALYSIS (continued)</vt:lpstr>
      <vt:lpstr>SELECTION IN WORST-CASE LINEAR TIME</vt:lpstr>
      <vt:lpstr>SELECTION IN WORST-CASE LINEAR TIME (continued)</vt:lpstr>
      <vt:lpstr>SELECTION IN WORST-CASE LINEAR TIME (continued)</vt:lpstr>
      <vt:lpstr>SELECTION IN WORST-CASE LINEAR TIME (continued)</vt:lpstr>
      <vt:lpstr>ANALYSIS</vt:lpstr>
      <vt:lpstr>ANALYSIS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Agate</dc:creator>
  <cp:lastModifiedBy>Agate Development MI</cp:lastModifiedBy>
  <cp:revision>128</cp:revision>
  <dcterms:created xsi:type="dcterms:W3CDTF">2022-01-04T15:58:33Z</dcterms:created>
  <dcterms:modified xsi:type="dcterms:W3CDTF">2022-05-19T16:13:14Z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25741EB2-0642-4A76-8AEA-E5FD2C2CF090</vt:lpwstr>
  </property>
  <property fmtid="{D5CDD505-2E9C-101B-9397-08002B2CF9AE}" pid="3" name="ArticulatePath">
    <vt:lpwstr>MITP Template</vt:lpwstr>
  </property>
</Properties>
</file>