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992320" y="1567080"/>
            <a:ext cx="3647880" cy="29106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992320" y="1567080"/>
            <a:ext cx="3647880" cy="291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992320" y="1567080"/>
            <a:ext cx="3647880" cy="29106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992320" y="1567080"/>
            <a:ext cx="3647880" cy="291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992320" y="1567080"/>
            <a:ext cx="3647880" cy="29106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992320" y="1567080"/>
            <a:ext cx="3647880" cy="291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97440" y="225360"/>
            <a:ext cx="70383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9720" y="-7560"/>
            <a:ext cx="5133600" cy="5153040"/>
          </a:xfrm>
          <a:prstGeom prst="diagStripe">
            <a:avLst>
              <a:gd name="adj" fmla="val 5000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6840" y="1135440"/>
            <a:ext cx="3981600" cy="399636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5760" y="-2160"/>
            <a:ext cx="2290680" cy="229932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51960" y="588240"/>
            <a:ext cx="2299320" cy="229068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rot="16200000">
            <a:off x="0" y="381600"/>
            <a:ext cx="808200" cy="808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228240" y="588600"/>
            <a:ext cx="808200" cy="80820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400" cy="291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6200000">
            <a:off x="0" y="381600"/>
            <a:ext cx="808200" cy="808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 flipH="1">
            <a:off x="228240" y="588600"/>
            <a:ext cx="808200" cy="80820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024000" y="1578240"/>
            <a:ext cx="5529960" cy="15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Algoritmo Genético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	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Representação Real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83920" y="3925080"/>
            <a:ext cx="347004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Edeilson Carlos Messias  15.1.5954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Função de Rastrigin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97440" y="1567440"/>
            <a:ext cx="3402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- Minimizar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- Restrição: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Mínimo: -5,12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Máximo: 5,12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054600" y="1224000"/>
            <a:ext cx="4361040" cy="9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Parâmetros utilizados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97440" y="1567440"/>
            <a:ext cx="3402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Critério de parada: 300 gerações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Variáveis: n = 100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Tamanho da população:  100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Taxa de crossover: 1%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Taxa de mutação: 0,08%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Casos de Teste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Crossover Aritmético - 1 Ponto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Crossover Blender (BLX-a)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filho = pai1 + beta * (pai2 – pai1)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</a:t>
            </a: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beta = número aleatório entre [-alpha, 1 + alpha]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60 execuções aleatórias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Resultados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720000" y="1567440"/>
          <a:ext cx="8279640" cy="2455200"/>
        </p:xfrm>
        <a:graphic>
          <a:graphicData uri="http://schemas.openxmlformats.org/drawingml/2006/table">
            <a:tbl>
              <a:tblPr/>
              <a:tblGrid>
                <a:gridCol w="2115000"/>
                <a:gridCol w="3403800"/>
                <a:gridCol w="2761200"/>
              </a:tblGrid>
              <a:tr h="366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Aritmético – 1 Ponto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Blender(BLX-a)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Melhor Indivíduo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4,62E-10 (14ms)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1480,49 (42ms)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Pior Indivíduo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9,16E-05 (11ms)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1672,60 (107ms)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Média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4,35E-06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1581,2087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Desvio Padrão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1,66189467095929E-05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41,9232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6540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 médio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 ms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 ms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Test 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173680" y="864000"/>
            <a:ext cx="5285880" cy="41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2018-06-05T21:08:58Z</dcterms:modified>
  <cp:revision>6</cp:revision>
  <dc:subject/>
  <dc:title/>
</cp:coreProperties>
</file>