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Queiroz Amaral" userId="51f779f9a5bcd261" providerId="LiveId" clId="{B29F2896-C987-4565-9C8D-EF953B03C0D4}"/>
    <pc:docChg chg="custSel addSld modSld">
      <pc:chgData name="Henrique Queiroz Amaral" userId="51f779f9a5bcd261" providerId="LiveId" clId="{B29F2896-C987-4565-9C8D-EF953B03C0D4}" dt="2018-05-03T23:08:38.770" v="1665" actId="20577"/>
      <pc:docMkLst>
        <pc:docMk/>
      </pc:docMkLst>
      <pc:sldChg chg="modSp">
        <pc:chgData name="Henrique Queiroz Amaral" userId="51f779f9a5bcd261" providerId="LiveId" clId="{B29F2896-C987-4565-9C8D-EF953B03C0D4}" dt="2018-05-03T21:51:58.319" v="256" actId="20577"/>
        <pc:sldMkLst>
          <pc:docMk/>
          <pc:sldMk cId="720416018" sldId="257"/>
        </pc:sldMkLst>
        <pc:spChg chg="mod">
          <ac:chgData name="Henrique Queiroz Amaral" userId="51f779f9a5bcd261" providerId="LiveId" clId="{B29F2896-C987-4565-9C8D-EF953B03C0D4}" dt="2018-05-03T21:51:58.319" v="256" actId="20577"/>
          <ac:spMkLst>
            <pc:docMk/>
            <pc:sldMk cId="720416018" sldId="257"/>
            <ac:spMk id="3" creationId="{55EDC1C3-3C19-4EFB-AA51-F9A30A0537A4}"/>
          </ac:spMkLst>
        </pc:spChg>
      </pc:sldChg>
      <pc:sldChg chg="modSp add">
        <pc:chgData name="Henrique Queiroz Amaral" userId="51f779f9a5bcd261" providerId="LiveId" clId="{B29F2896-C987-4565-9C8D-EF953B03C0D4}" dt="2018-05-03T21:56:02.126" v="627" actId="20577"/>
        <pc:sldMkLst>
          <pc:docMk/>
          <pc:sldMk cId="3809459349" sldId="258"/>
        </pc:sldMkLst>
        <pc:spChg chg="mod">
          <ac:chgData name="Henrique Queiroz Amaral" userId="51f779f9a5bcd261" providerId="LiveId" clId="{B29F2896-C987-4565-9C8D-EF953B03C0D4}" dt="2018-05-03T21:49:20.220" v="33" actId="20577"/>
          <ac:spMkLst>
            <pc:docMk/>
            <pc:sldMk cId="3809459349" sldId="258"/>
            <ac:spMk id="2" creationId="{81AF9D19-F849-4A6E-9B49-F4FCEEEECB81}"/>
          </ac:spMkLst>
        </pc:spChg>
        <pc:spChg chg="mod">
          <ac:chgData name="Henrique Queiroz Amaral" userId="51f779f9a5bcd261" providerId="LiveId" clId="{B29F2896-C987-4565-9C8D-EF953B03C0D4}" dt="2018-05-03T21:56:02.126" v="627" actId="20577"/>
          <ac:spMkLst>
            <pc:docMk/>
            <pc:sldMk cId="3809459349" sldId="258"/>
            <ac:spMk id="3" creationId="{DCB6049E-104E-4A19-8BE1-DF732640D55D}"/>
          </ac:spMkLst>
        </pc:spChg>
      </pc:sldChg>
      <pc:sldChg chg="modSp add">
        <pc:chgData name="Henrique Queiroz Amaral" userId="51f779f9a5bcd261" providerId="LiveId" clId="{B29F2896-C987-4565-9C8D-EF953B03C0D4}" dt="2018-05-03T22:00:30.905" v="1125" actId="20577"/>
        <pc:sldMkLst>
          <pc:docMk/>
          <pc:sldMk cId="2350730839" sldId="259"/>
        </pc:sldMkLst>
        <pc:spChg chg="mod">
          <ac:chgData name="Henrique Queiroz Amaral" userId="51f779f9a5bcd261" providerId="LiveId" clId="{B29F2896-C987-4565-9C8D-EF953B03C0D4}" dt="2018-05-03T21:57:29.652" v="727" actId="14100"/>
          <ac:spMkLst>
            <pc:docMk/>
            <pc:sldMk cId="2350730839" sldId="259"/>
            <ac:spMk id="2" creationId="{224FC7D8-37D0-48C2-8EEE-73DDCFD4FE26}"/>
          </ac:spMkLst>
        </pc:spChg>
        <pc:spChg chg="mod">
          <ac:chgData name="Henrique Queiroz Amaral" userId="51f779f9a5bcd261" providerId="LiveId" clId="{B29F2896-C987-4565-9C8D-EF953B03C0D4}" dt="2018-05-03T22:00:30.905" v="1125" actId="20577"/>
          <ac:spMkLst>
            <pc:docMk/>
            <pc:sldMk cId="2350730839" sldId="259"/>
            <ac:spMk id="3" creationId="{D4E4CDAB-7EF8-4B1E-84EE-EC0834B72640}"/>
          </ac:spMkLst>
        </pc:spChg>
      </pc:sldChg>
      <pc:sldChg chg="modSp add">
        <pc:chgData name="Henrique Queiroz Amaral" userId="51f779f9a5bcd261" providerId="LiveId" clId="{B29F2896-C987-4565-9C8D-EF953B03C0D4}" dt="2018-05-03T23:08:38.770" v="1665" actId="20577"/>
        <pc:sldMkLst>
          <pc:docMk/>
          <pc:sldMk cId="248651289" sldId="260"/>
        </pc:sldMkLst>
        <pc:spChg chg="mod">
          <ac:chgData name="Henrique Queiroz Amaral" userId="51f779f9a5bcd261" providerId="LiveId" clId="{B29F2896-C987-4565-9C8D-EF953B03C0D4}" dt="2018-05-03T23:03:21.863" v="1155" actId="20577"/>
          <ac:spMkLst>
            <pc:docMk/>
            <pc:sldMk cId="248651289" sldId="260"/>
            <ac:spMk id="2" creationId="{8EA47965-AAFD-4DC7-A75A-E8937CA675FE}"/>
          </ac:spMkLst>
        </pc:spChg>
        <pc:spChg chg="mod">
          <ac:chgData name="Henrique Queiroz Amaral" userId="51f779f9a5bcd261" providerId="LiveId" clId="{B29F2896-C987-4565-9C8D-EF953B03C0D4}" dt="2018-05-03T23:08:38.770" v="1665" actId="20577"/>
          <ac:spMkLst>
            <pc:docMk/>
            <pc:sldMk cId="248651289" sldId="260"/>
            <ac:spMk id="3" creationId="{872277B9-79E7-46B5-99F6-28F5AEB1DF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6920-1953-49E0-82F9-1E9D744B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7038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Atividade Prática 01</a:t>
            </a:r>
            <a:br>
              <a:rPr lang="pt-BR" dirty="0"/>
            </a:br>
            <a:r>
              <a:rPr lang="pt-BR" dirty="0"/>
              <a:t>Computação Evolucionária</a:t>
            </a:r>
            <a:br>
              <a:rPr lang="pt-BR" dirty="0"/>
            </a:br>
            <a:br>
              <a:rPr lang="pt-BR" dirty="0"/>
            </a:br>
            <a:r>
              <a:rPr lang="pt-BR" sz="4400" dirty="0"/>
              <a:t>HENRIQUE QUEIROZ DO AMARAL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285FF-27A8-4E2E-9C1E-4E44590D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AVALIAÇÃO DE UM Algoritmo evolucionário</a:t>
            </a:r>
          </a:p>
          <a:p>
            <a:pPr algn="ctr"/>
            <a:r>
              <a:rPr lang="pt-BR" dirty="0"/>
              <a:t>Com aplicação ao problema de </a:t>
            </a:r>
            <a:r>
              <a:rPr lang="pt-BR" dirty="0" err="1"/>
              <a:t>rastrigin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85DA-1246-4819-B38E-DC8B7C5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C1C3-3C19-4EFB-AA51-F9A30A05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tratado no Algoritmo Evolucionário foi o de </a:t>
            </a:r>
            <a:r>
              <a:rPr lang="pt-BR" dirty="0" err="1"/>
              <a:t>Rastrigin</a:t>
            </a:r>
            <a:r>
              <a:rPr lang="pt-BR" dirty="0"/>
              <a:t>, com as seguintes características:</a:t>
            </a:r>
          </a:p>
          <a:p>
            <a:endParaRPr lang="pt-BR" dirty="0"/>
          </a:p>
          <a:p>
            <a:r>
              <a:rPr lang="pt-BR" dirty="0"/>
              <a:t>Função para minimização:</a:t>
            </a:r>
          </a:p>
          <a:p>
            <a:endParaRPr lang="pt-BR" dirty="0"/>
          </a:p>
          <a:p>
            <a:r>
              <a:rPr lang="pt-BR" dirty="0"/>
              <a:t> Intervalo de variáveis: 	           -5,12 &lt;= Xi &lt;= 5,12.</a:t>
            </a:r>
          </a:p>
          <a:p>
            <a:endParaRPr lang="pt-BR" dirty="0"/>
          </a:p>
          <a:p>
            <a:r>
              <a:rPr lang="pt-BR" dirty="0"/>
              <a:t>Mínimo Global: 		          0.</a:t>
            </a:r>
          </a:p>
          <a:p>
            <a:r>
              <a:rPr lang="pt-BR" dirty="0"/>
              <a:t>Representação: 		          Real.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F9498-C33F-4C21-B8D3-5ECB71A1E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8" t="45403" r="23075" b="39815"/>
          <a:stretch/>
        </p:blipFill>
        <p:spPr>
          <a:xfrm>
            <a:off x="4040660" y="2631989"/>
            <a:ext cx="5103340" cy="10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9D19-F849-4A6E-9B49-F4FCEE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globais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6049E-104E-4A19-8BE1-DF732640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Número de casos de teste:    </a:t>
            </a:r>
            <a:r>
              <a:rPr lang="pt-BR" dirty="0"/>
              <a:t>2 casos de teste com ordem de execução aleatorizadas entre si.</a:t>
            </a:r>
          </a:p>
          <a:p>
            <a:r>
              <a:rPr lang="pt-BR" b="1" dirty="0"/>
              <a:t>Número de execuções por caso de teste: </a:t>
            </a:r>
            <a:r>
              <a:rPr lang="pt-BR" dirty="0"/>
              <a:t>30 execuções. </a:t>
            </a:r>
          </a:p>
          <a:p>
            <a:r>
              <a:rPr lang="pt-BR" b="1" dirty="0"/>
              <a:t>Inicialização da população</a:t>
            </a:r>
            <a:r>
              <a:rPr lang="pt-BR" dirty="0"/>
              <a:t>: Aleatória</a:t>
            </a:r>
          </a:p>
          <a:p>
            <a:r>
              <a:rPr lang="pt-BR" b="1" dirty="0"/>
              <a:t>Número de gerações (condição de parada): </a:t>
            </a:r>
            <a:r>
              <a:rPr lang="pt-BR" dirty="0"/>
              <a:t>300.</a:t>
            </a:r>
          </a:p>
          <a:p>
            <a:r>
              <a:rPr lang="pt-BR" b="1" dirty="0"/>
              <a:t>Número de variáveis: </a:t>
            </a:r>
            <a:r>
              <a:rPr lang="pt-BR" dirty="0"/>
              <a:t>100.</a:t>
            </a:r>
          </a:p>
          <a:p>
            <a:endParaRPr lang="pt-BR" dirty="0"/>
          </a:p>
          <a:p>
            <a:r>
              <a:rPr lang="pt-BR" b="1" dirty="0"/>
              <a:t>Tamanho da população: </a:t>
            </a:r>
            <a:r>
              <a:rPr lang="pt-BR" dirty="0"/>
              <a:t>Aleatorizado.</a:t>
            </a:r>
          </a:p>
          <a:p>
            <a:r>
              <a:rPr lang="pt-BR" b="1" dirty="0"/>
              <a:t>Taxa de Crossover: </a:t>
            </a:r>
            <a:r>
              <a:rPr lang="pt-BR" dirty="0"/>
              <a:t>Aleatorizado entre 50% e 100%.</a:t>
            </a:r>
          </a:p>
          <a:p>
            <a:r>
              <a:rPr lang="pt-BR" b="1" dirty="0"/>
              <a:t>Taxa de Mutação : </a:t>
            </a:r>
            <a:r>
              <a:rPr lang="pt-BR" dirty="0"/>
              <a:t>Aleatorizado entre 0% e 10%.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094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C7D8-37D0-48C2-8EEE-73DDCFD4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9152" cy="1450757"/>
          </a:xfrm>
        </p:spPr>
        <p:txBody>
          <a:bodyPr/>
          <a:lstStyle/>
          <a:p>
            <a:r>
              <a:rPr lang="pt-BR" dirty="0"/>
              <a:t>Estratégias de Seleção de Nova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4CDAB-7EF8-4B1E-84EE-EC0834B7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161"/>
            <a:ext cx="10058400" cy="4023360"/>
          </a:xfrm>
        </p:spPr>
        <p:txBody>
          <a:bodyPr/>
          <a:lstStyle/>
          <a:p>
            <a:r>
              <a:rPr lang="pt-BR" dirty="0"/>
              <a:t>Ao final de cada evolução de uma nova população, os métodos empregados para selecionar quais indivíduos irão compor a próxima geração foram os seguintes:</a:t>
            </a:r>
          </a:p>
          <a:p>
            <a:endParaRPr lang="pt-BR" dirty="0"/>
          </a:p>
          <a:p>
            <a:r>
              <a:rPr lang="pt-BR" b="1" dirty="0"/>
              <a:t>Torneio: </a:t>
            </a:r>
            <a:r>
              <a:rPr lang="pt-BR" dirty="0"/>
              <a:t>Com uma chance de 45% de ser selecionada ao final de cada geração.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Elitista: </a:t>
            </a:r>
            <a:r>
              <a:rPr lang="pt-BR" dirty="0"/>
              <a:t>Também com 45% de chance ser selecionada por geração.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Aleatório: </a:t>
            </a:r>
            <a:r>
              <a:rPr lang="pt-BR" dirty="0"/>
              <a:t>10% de chance de ser utilizada </a:t>
            </a:r>
            <a:r>
              <a:rPr lang="pt-BR"/>
              <a:t>na seleção.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5073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com 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fatores mais interessantes observados é a dependência dos operadores.</a:t>
            </a:r>
          </a:p>
          <a:p>
            <a:endParaRPr lang="pt-BR" dirty="0"/>
          </a:p>
          <a:p>
            <a:r>
              <a:rPr lang="pt-BR" dirty="0"/>
              <a:t>A taxa de mutação influencia muito no processo de evolução.</a:t>
            </a:r>
          </a:p>
          <a:p>
            <a:r>
              <a:rPr lang="pt-BR" dirty="0"/>
              <a:t>Quanto maior a taxa de mutação, pior o resultado obtido. Sendo as melhores soluções com mutação na casa de 0,3%</a:t>
            </a:r>
          </a:p>
          <a:p>
            <a:endParaRPr lang="pt-BR" dirty="0"/>
          </a:p>
          <a:p>
            <a:r>
              <a:rPr lang="pt-BR" dirty="0"/>
              <a:t>A menor taxa de crossover acelera a execução em mais de 236%</a:t>
            </a:r>
          </a:p>
          <a:p>
            <a:r>
              <a:rPr lang="pt-BR" dirty="0"/>
              <a:t>De 843ms para 188ms. Entretanto	foram necessárias 29 gerações extras para atingir o ponto mínimo.</a:t>
            </a:r>
          </a:p>
        </p:txBody>
      </p:sp>
    </p:spTree>
    <p:extLst>
      <p:ext uri="{BB962C8B-B14F-4D97-AF65-F5344CB8AC3E}">
        <p14:creationId xmlns:p14="http://schemas.microsoft.com/office/powerpoint/2010/main" val="248651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265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Retrospectiva</vt:lpstr>
      <vt:lpstr>Atividade Prática 01 Computação Evolucionária  HENRIQUE QUEIROZ DO AMARAL</vt:lpstr>
      <vt:lpstr>Problema abordado</vt:lpstr>
      <vt:lpstr>Características globais adotadas</vt:lpstr>
      <vt:lpstr>Estratégias de Seleção de Nova População</vt:lpstr>
      <vt:lpstr>Observações com os testes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01 Computação Evolucionária  HENRIQUE QUEIROZ DO AMARAL</dc:title>
  <dc:creator>Henrique Queiroz Amaral</dc:creator>
  <cp:lastModifiedBy>Henrique Queiroz Amaral</cp:lastModifiedBy>
  <cp:revision>2</cp:revision>
  <dcterms:created xsi:type="dcterms:W3CDTF">2018-05-03T21:32:37Z</dcterms:created>
  <dcterms:modified xsi:type="dcterms:W3CDTF">2018-05-03T23:09:40Z</dcterms:modified>
</cp:coreProperties>
</file>