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9E7EC-C7E3-4699-B4F3-FB1F4D8191EE}" v="230" dt="2018-05-02T18:04:27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 Linhares" userId="0804e70db3dcd7ce" providerId="LiveId" clId="{6969E7EC-C7E3-4699-B4F3-FB1F4D8191EE}"/>
    <pc:docChg chg="undo custSel addSld delSld modSld">
      <pc:chgData name="Wagner Linhares" userId="0804e70db3dcd7ce" providerId="LiveId" clId="{6969E7EC-C7E3-4699-B4F3-FB1F4D8191EE}" dt="2018-05-02T18:04:27.056" v="229"/>
      <pc:docMkLst>
        <pc:docMk/>
      </pc:docMkLst>
      <pc:sldChg chg="modSp">
        <pc:chgData name="Wagner Linhares" userId="0804e70db3dcd7ce" providerId="LiveId" clId="{6969E7EC-C7E3-4699-B4F3-FB1F4D8191EE}" dt="2018-05-02T17:54:40.745" v="39" actId="20577"/>
        <pc:sldMkLst>
          <pc:docMk/>
          <pc:sldMk cId="1672199604" sldId="256"/>
        </pc:sldMkLst>
        <pc:spChg chg="mod">
          <ac:chgData name="Wagner Linhares" userId="0804e70db3dcd7ce" providerId="LiveId" clId="{6969E7EC-C7E3-4699-B4F3-FB1F4D8191EE}" dt="2018-05-02T17:54:40.745" v="39" actId="20577"/>
          <ac:spMkLst>
            <pc:docMk/>
            <pc:sldMk cId="1672199604" sldId="256"/>
            <ac:spMk id="2" creationId="{F305ED21-508B-401C-A726-1F5A1F186C81}"/>
          </ac:spMkLst>
        </pc:spChg>
        <pc:spChg chg="mod">
          <ac:chgData name="Wagner Linhares" userId="0804e70db3dcd7ce" providerId="LiveId" clId="{6969E7EC-C7E3-4699-B4F3-FB1F4D8191EE}" dt="2018-05-02T17:54:36.824" v="38" actId="20577"/>
          <ac:spMkLst>
            <pc:docMk/>
            <pc:sldMk cId="1672199604" sldId="256"/>
            <ac:spMk id="3" creationId="{DD8F588E-B238-462C-A020-CC62F93E2806}"/>
          </ac:spMkLst>
        </pc:spChg>
      </pc:sldChg>
      <pc:sldChg chg="modSp">
        <pc:chgData name="Wagner Linhares" userId="0804e70db3dcd7ce" providerId="LiveId" clId="{6969E7EC-C7E3-4699-B4F3-FB1F4D8191EE}" dt="2018-05-02T17:55:31.478" v="80" actId="27636"/>
        <pc:sldMkLst>
          <pc:docMk/>
          <pc:sldMk cId="2359611252" sldId="257"/>
        </pc:sldMkLst>
        <pc:spChg chg="mod">
          <ac:chgData name="Wagner Linhares" userId="0804e70db3dcd7ce" providerId="LiveId" clId="{6969E7EC-C7E3-4699-B4F3-FB1F4D8191EE}" dt="2018-05-02T17:54:53.049" v="76" actId="20577"/>
          <ac:spMkLst>
            <pc:docMk/>
            <pc:sldMk cId="2359611252" sldId="257"/>
            <ac:spMk id="2" creationId="{28170F44-1B56-4647-97DB-6B27E6C1E370}"/>
          </ac:spMkLst>
        </pc:spChg>
        <pc:spChg chg="mod">
          <ac:chgData name="Wagner Linhares" userId="0804e70db3dcd7ce" providerId="LiveId" clId="{6969E7EC-C7E3-4699-B4F3-FB1F4D8191EE}" dt="2018-05-02T17:55:31.478" v="80" actId="27636"/>
          <ac:spMkLst>
            <pc:docMk/>
            <pc:sldMk cId="2359611252" sldId="257"/>
            <ac:spMk id="3" creationId="{13734B02-5885-4966-85CF-25D4A73376C1}"/>
          </ac:spMkLst>
        </pc:spChg>
      </pc:sldChg>
      <pc:sldChg chg="addSp delSp modSp mod">
        <pc:chgData name="Wagner Linhares" userId="0804e70db3dcd7ce" providerId="LiveId" clId="{6969E7EC-C7E3-4699-B4F3-FB1F4D8191EE}" dt="2018-05-02T18:04:15.170" v="197"/>
        <pc:sldMkLst>
          <pc:docMk/>
          <pc:sldMk cId="816054625" sldId="258"/>
        </pc:sldMkLst>
        <pc:spChg chg="mod">
          <ac:chgData name="Wagner Linhares" userId="0804e70db3dcd7ce" providerId="LiveId" clId="{6969E7EC-C7E3-4699-B4F3-FB1F4D8191EE}" dt="2018-05-02T17:55:45.144" v="91" actId="20577"/>
          <ac:spMkLst>
            <pc:docMk/>
            <pc:sldMk cId="816054625" sldId="258"/>
            <ac:spMk id="2" creationId="{46A9C1DC-871D-4AC9-9588-FED18C66690A}"/>
          </ac:spMkLst>
        </pc:spChg>
        <pc:spChg chg="del">
          <ac:chgData name="Wagner Linhares" userId="0804e70db3dcd7ce" providerId="LiveId" clId="{6969E7EC-C7E3-4699-B4F3-FB1F4D8191EE}" dt="2018-04-29T23:30:42.309" v="0" actId="27614"/>
          <ac:spMkLst>
            <pc:docMk/>
            <pc:sldMk cId="816054625" sldId="258"/>
            <ac:spMk id="3" creationId="{C4612F23-52C5-43EE-9589-6C78E2FC7E02}"/>
          </ac:spMkLst>
        </pc:spChg>
        <pc:spChg chg="add del mod">
          <ac:chgData name="Wagner Linhares" userId="0804e70db3dcd7ce" providerId="LiveId" clId="{6969E7EC-C7E3-4699-B4F3-FB1F4D8191EE}" dt="2018-05-02T17:56:14.395" v="93" actId="26606"/>
          <ac:spMkLst>
            <pc:docMk/>
            <pc:sldMk cId="816054625" sldId="258"/>
            <ac:spMk id="4" creationId="{40BB0B3F-EAE5-4135-A8E5-174F56D3A5EC}"/>
          </ac:spMkLst>
        </pc:spChg>
        <pc:spChg chg="add mod">
          <ac:chgData name="Wagner Linhares" userId="0804e70db3dcd7ce" providerId="LiveId" clId="{6969E7EC-C7E3-4699-B4F3-FB1F4D8191EE}" dt="2018-05-02T18:04:15.170" v="197"/>
          <ac:spMkLst>
            <pc:docMk/>
            <pc:sldMk cId="816054625" sldId="258"/>
            <ac:spMk id="7" creationId="{99A16EA2-581E-4155-AE81-D08ACE7746DC}"/>
          </ac:spMkLst>
        </pc:spChg>
        <pc:graphicFrameChg chg="add mod">
          <ac:chgData name="Wagner Linhares" userId="0804e70db3dcd7ce" providerId="LiveId" clId="{6969E7EC-C7E3-4699-B4F3-FB1F4D8191EE}" dt="2018-05-02T17:56:14.395" v="93" actId="26606"/>
          <ac:graphicFrameMkLst>
            <pc:docMk/>
            <pc:sldMk cId="816054625" sldId="258"/>
            <ac:graphicFrameMk id="6" creationId="{9BD1AA4B-66D6-43FF-AA47-5DD09DE98946}"/>
          </ac:graphicFrameMkLst>
        </pc:graphicFrameChg>
        <pc:picChg chg="add del mod">
          <ac:chgData name="Wagner Linhares" userId="0804e70db3dcd7ce" providerId="LiveId" clId="{6969E7EC-C7E3-4699-B4F3-FB1F4D8191EE}" dt="2018-05-02T17:55:42.336" v="81" actId="478"/>
          <ac:picMkLst>
            <pc:docMk/>
            <pc:sldMk cId="816054625" sldId="258"/>
            <ac:picMk id="5" creationId="{8CF1FF15-1D58-45FD-9476-D482521E22D7}"/>
          </ac:picMkLst>
        </pc:picChg>
      </pc:sldChg>
      <pc:sldChg chg="addSp delSp modSp add mod">
        <pc:chgData name="Wagner Linhares" userId="0804e70db3dcd7ce" providerId="LiveId" clId="{6969E7EC-C7E3-4699-B4F3-FB1F4D8191EE}" dt="2018-05-02T18:04:27.056" v="229"/>
        <pc:sldMkLst>
          <pc:docMk/>
          <pc:sldMk cId="818906635" sldId="259"/>
        </pc:sldMkLst>
        <pc:spChg chg="mod">
          <ac:chgData name="Wagner Linhares" userId="0804e70db3dcd7ce" providerId="LiveId" clId="{6969E7EC-C7E3-4699-B4F3-FB1F4D8191EE}" dt="2018-05-02T17:56:28.633" v="104" actId="20577"/>
          <ac:spMkLst>
            <pc:docMk/>
            <pc:sldMk cId="818906635" sldId="259"/>
            <ac:spMk id="2" creationId="{C0ADDD65-ED8C-4028-8A80-12F0846BDC11}"/>
          </ac:spMkLst>
        </pc:spChg>
        <pc:spChg chg="del">
          <ac:chgData name="Wagner Linhares" userId="0804e70db3dcd7ce" providerId="LiveId" clId="{6969E7EC-C7E3-4699-B4F3-FB1F4D8191EE}" dt="2018-05-02T17:56:40.553" v="106" actId="26606"/>
          <ac:spMkLst>
            <pc:docMk/>
            <pc:sldMk cId="818906635" sldId="259"/>
            <ac:spMk id="3" creationId="{AE8475B7-9B93-439F-B731-4CFB7955F6A2}"/>
          </ac:spMkLst>
        </pc:spChg>
        <pc:spChg chg="add mod">
          <ac:chgData name="Wagner Linhares" userId="0804e70db3dcd7ce" providerId="LiveId" clId="{6969E7EC-C7E3-4699-B4F3-FB1F4D8191EE}" dt="2018-05-02T18:04:27.056" v="229"/>
          <ac:spMkLst>
            <pc:docMk/>
            <pc:sldMk cId="818906635" sldId="259"/>
            <ac:spMk id="5" creationId="{D03366DC-0E07-419B-9EE4-2C45BA06E202}"/>
          </ac:spMkLst>
        </pc:spChg>
        <pc:graphicFrameChg chg="add mod">
          <ac:chgData name="Wagner Linhares" userId="0804e70db3dcd7ce" providerId="LiveId" clId="{6969E7EC-C7E3-4699-B4F3-FB1F4D8191EE}" dt="2018-05-02T17:56:40.553" v="106" actId="26606"/>
          <ac:graphicFrameMkLst>
            <pc:docMk/>
            <pc:sldMk cId="818906635" sldId="259"/>
            <ac:graphicFrameMk id="4" creationId="{08F39300-6D62-4DAB-815C-EF8302738769}"/>
          </ac:graphicFrameMkLst>
        </pc:graphicFrameChg>
      </pc:sldChg>
      <pc:sldChg chg="addSp delSp modSp add mod setBg setClrOvrMap">
        <pc:chgData name="Wagner Linhares" userId="0804e70db3dcd7ce" providerId="LiveId" clId="{6969E7EC-C7E3-4699-B4F3-FB1F4D8191EE}" dt="2018-05-02T18:03:17.561" v="172" actId="26606"/>
        <pc:sldMkLst>
          <pc:docMk/>
          <pc:sldMk cId="3227996654" sldId="260"/>
        </pc:sldMkLst>
        <pc:spChg chg="mod ord">
          <ac:chgData name="Wagner Linhares" userId="0804e70db3dcd7ce" providerId="LiveId" clId="{6969E7EC-C7E3-4699-B4F3-FB1F4D8191EE}" dt="2018-05-02T18:03:17.561" v="172" actId="26606"/>
          <ac:spMkLst>
            <pc:docMk/>
            <pc:sldMk cId="3227996654" sldId="260"/>
            <ac:spMk id="2" creationId="{23432E3D-9417-41AB-90DD-DEBFE77F3A61}"/>
          </ac:spMkLst>
        </pc:spChg>
        <pc:spChg chg="del">
          <ac:chgData name="Wagner Linhares" userId="0804e70db3dcd7ce" providerId="LiveId" clId="{6969E7EC-C7E3-4699-B4F3-FB1F4D8191EE}" dt="2018-05-02T18:02:48.795" v="157" actId="26606"/>
          <ac:spMkLst>
            <pc:docMk/>
            <pc:sldMk cId="3227996654" sldId="260"/>
            <ac:spMk id="3" creationId="{521BCDE1-F87B-470A-A04B-73F96E9BF913}"/>
          </ac:spMkLst>
        </pc:spChg>
        <pc:spChg chg="add del">
          <ac:chgData name="Wagner Linhares" userId="0804e70db3dcd7ce" providerId="LiveId" clId="{6969E7EC-C7E3-4699-B4F3-FB1F4D8191EE}" dt="2018-05-02T18:03:11.017" v="168" actId="26606"/>
          <ac:spMkLst>
            <pc:docMk/>
            <pc:sldMk cId="3227996654" sldId="260"/>
            <ac:spMk id="13" creationId="{BEC9E7FA-3295-45ED-8253-D23F9E44E1DA}"/>
          </ac:spMkLst>
        </pc:spChg>
        <pc:spChg chg="add del">
          <ac:chgData name="Wagner Linhares" userId="0804e70db3dcd7ce" providerId="LiveId" clId="{6969E7EC-C7E3-4699-B4F3-FB1F4D8191EE}" dt="2018-05-02T18:03:07.624" v="164" actId="26606"/>
          <ac:spMkLst>
            <pc:docMk/>
            <pc:sldMk cId="3227996654" sldId="260"/>
            <ac:spMk id="14" creationId="{1F9A0C1C-8ABC-401B-8FE9-AC9327C4C587}"/>
          </ac:spMkLst>
        </pc:spChg>
        <pc:spChg chg="add del">
          <ac:chgData name="Wagner Linhares" userId="0804e70db3dcd7ce" providerId="LiveId" clId="{6969E7EC-C7E3-4699-B4F3-FB1F4D8191EE}" dt="2018-05-02T18:03:14.295" v="170" actId="26606"/>
          <ac:spMkLst>
            <pc:docMk/>
            <pc:sldMk cId="3227996654" sldId="260"/>
            <ac:spMk id="15" creationId="{CC1026F7-DECB-49B4-A565-518BBA445471}"/>
          </ac:spMkLst>
        </pc:spChg>
        <pc:spChg chg="add del">
          <ac:chgData name="Wagner Linhares" userId="0804e70db3dcd7ce" providerId="LiveId" clId="{6969E7EC-C7E3-4699-B4F3-FB1F4D8191EE}" dt="2018-05-02T18:03:07.624" v="164" actId="26606"/>
          <ac:spMkLst>
            <pc:docMk/>
            <pc:sldMk cId="3227996654" sldId="260"/>
            <ac:spMk id="16" creationId="{A9D08DBA-0326-4C4E-ACFB-576F3ABDD2D0}"/>
          </ac:spMkLst>
        </pc:spChg>
        <pc:spChg chg="add del">
          <ac:chgData name="Wagner Linhares" userId="0804e70db3dcd7ce" providerId="LiveId" clId="{6969E7EC-C7E3-4699-B4F3-FB1F4D8191EE}" dt="2018-05-02T18:03:07.624" v="164" actId="26606"/>
          <ac:spMkLst>
            <pc:docMk/>
            <pc:sldMk cId="3227996654" sldId="260"/>
            <ac:spMk id="18" creationId="{BA5783C3-2F96-40A7-A24F-30CB07AA3928}"/>
          </ac:spMkLst>
        </pc:spChg>
        <pc:spChg chg="add del">
          <ac:chgData name="Wagner Linhares" userId="0804e70db3dcd7ce" providerId="LiveId" clId="{6969E7EC-C7E3-4699-B4F3-FB1F4D8191EE}" dt="2018-05-02T18:03:11.017" v="168" actId="26606"/>
          <ac:spMkLst>
            <pc:docMk/>
            <pc:sldMk cId="3227996654" sldId="260"/>
            <ac:spMk id="22" creationId="{80D8676C-3DB4-45A1-8B20-4712DAF8BA9A}"/>
          </ac:spMkLst>
        </pc:spChg>
        <pc:spChg chg="add del">
          <ac:chgData name="Wagner Linhares" userId="0804e70db3dcd7ce" providerId="LiveId" clId="{6969E7EC-C7E3-4699-B4F3-FB1F4D8191EE}" dt="2018-05-02T18:03:14.295" v="170" actId="26606"/>
          <ac:spMkLst>
            <pc:docMk/>
            <pc:sldMk cId="3227996654" sldId="260"/>
            <ac:spMk id="24" creationId="{1D868099-6145-4BC0-A5EA-74BEF1776BA9}"/>
          </ac:spMkLst>
        </pc:spChg>
        <pc:spChg chg="add del">
          <ac:chgData name="Wagner Linhares" userId="0804e70db3dcd7ce" providerId="LiveId" clId="{6969E7EC-C7E3-4699-B4F3-FB1F4D8191EE}" dt="2018-05-02T18:03:14.295" v="170" actId="26606"/>
          <ac:spMkLst>
            <pc:docMk/>
            <pc:sldMk cId="3227996654" sldId="260"/>
            <ac:spMk id="26" creationId="{9F953302-9FCE-4FC5-BA6C-009B0F85D4A8}"/>
          </ac:spMkLst>
        </pc:spChg>
        <pc:spChg chg="add del">
          <ac:chgData name="Wagner Linhares" userId="0804e70db3dcd7ce" providerId="LiveId" clId="{6969E7EC-C7E3-4699-B4F3-FB1F4D8191EE}" dt="2018-05-02T18:03:17.561" v="172" actId="26606"/>
          <ac:spMkLst>
            <pc:docMk/>
            <pc:sldMk cId="3227996654" sldId="260"/>
            <ac:spMk id="28" creationId="{A67E2D8A-19BE-48A0-889C-CCAC02348C99}"/>
          </ac:spMkLst>
        </pc:spChg>
        <pc:spChg chg="add del">
          <ac:chgData name="Wagner Linhares" userId="0804e70db3dcd7ce" providerId="LiveId" clId="{6969E7EC-C7E3-4699-B4F3-FB1F4D8191EE}" dt="2018-05-02T18:03:17.561" v="172" actId="26606"/>
          <ac:spMkLst>
            <pc:docMk/>
            <pc:sldMk cId="3227996654" sldId="260"/>
            <ac:spMk id="30" creationId="{90B2ED62-44CA-4BF5-8D1B-ECC118D20B02}"/>
          </ac:spMkLst>
        </pc:spChg>
        <pc:grpChg chg="add del">
          <ac:chgData name="Wagner Linhares" userId="0804e70db3dcd7ce" providerId="LiveId" clId="{6969E7EC-C7E3-4699-B4F3-FB1F4D8191EE}" dt="2018-05-02T18:03:07.624" v="164" actId="26606"/>
          <ac:grpSpMkLst>
            <pc:docMk/>
            <pc:sldMk cId="3227996654" sldId="260"/>
            <ac:grpSpMk id="10" creationId="{449BC34D-9C23-4D6D-8213-1F471AF85B3F}"/>
          </ac:grpSpMkLst>
        </pc:grpChg>
        <pc:grpChg chg="add del">
          <ac:chgData name="Wagner Linhares" userId="0804e70db3dcd7ce" providerId="LiveId" clId="{6969E7EC-C7E3-4699-B4F3-FB1F4D8191EE}" dt="2018-05-02T18:03:09.037" v="166" actId="26606"/>
          <ac:grpSpMkLst>
            <pc:docMk/>
            <pc:sldMk cId="3227996654" sldId="260"/>
            <ac:grpSpMk id="20" creationId="{9D9D6BF1-DFF2-4526-9D13-BF339D8C4163}"/>
          </ac:grpSpMkLst>
        </pc:grpChg>
        <pc:picChg chg="add del mod">
          <ac:chgData name="Wagner Linhares" userId="0804e70db3dcd7ce" providerId="LiveId" clId="{6969E7EC-C7E3-4699-B4F3-FB1F4D8191EE}" dt="2018-05-02T18:03:17.561" v="172" actId="26606"/>
          <ac:picMkLst>
            <pc:docMk/>
            <pc:sldMk cId="3227996654" sldId="260"/>
            <ac:picMk id="5" creationId="{3BB3DC24-339A-4F18-BD66-2D78ECDDE763}"/>
          </ac:picMkLst>
        </pc:picChg>
        <pc:picChg chg="add del">
          <ac:chgData name="Wagner Linhares" userId="0804e70db3dcd7ce" providerId="LiveId" clId="{6969E7EC-C7E3-4699-B4F3-FB1F4D8191EE}" dt="2018-05-02T18:03:11.017" v="168" actId="26606"/>
          <ac:picMkLst>
            <pc:docMk/>
            <pc:sldMk cId="3227996654" sldId="260"/>
            <ac:picMk id="8" creationId="{3BB3DC24-339A-4F18-BD66-2D78ECDDE763}"/>
          </ac:picMkLst>
        </pc:picChg>
        <pc:picChg chg="add del">
          <ac:chgData name="Wagner Linhares" userId="0804e70db3dcd7ce" providerId="LiveId" clId="{6969E7EC-C7E3-4699-B4F3-FB1F4D8191EE}" dt="2018-05-02T18:03:14.295" v="170" actId="26606"/>
          <ac:picMkLst>
            <pc:docMk/>
            <pc:sldMk cId="3227996654" sldId="260"/>
            <ac:picMk id="25" creationId="{3BB3DC24-339A-4F18-BD66-2D78ECDDE763}"/>
          </ac:picMkLst>
        </pc:picChg>
        <pc:picChg chg="add del">
          <ac:chgData name="Wagner Linhares" userId="0804e70db3dcd7ce" providerId="LiveId" clId="{6969E7EC-C7E3-4699-B4F3-FB1F4D8191EE}" dt="2018-05-02T18:03:17.561" v="172" actId="26606"/>
          <ac:picMkLst>
            <pc:docMk/>
            <pc:sldMk cId="3227996654" sldId="260"/>
            <ac:picMk id="29" creationId="{3BB3DC24-339A-4F18-BD66-2D78ECDDE763}"/>
          </ac:picMkLst>
        </pc:picChg>
      </pc:sldChg>
      <pc:sldChg chg="add del">
        <pc:chgData name="Wagner Linhares" userId="0804e70db3dcd7ce" providerId="LiveId" clId="{6969E7EC-C7E3-4699-B4F3-FB1F4D8191EE}" dt="2018-05-02T17:56:58.462" v="108" actId="2696"/>
        <pc:sldMkLst>
          <pc:docMk/>
          <pc:sldMk cId="3684033278" sldId="26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gner\Desktop\dadosFinalE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gner\Desktop\dadosFinalE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Relação dos melhores resultados</a:t>
            </a:r>
            <a:r>
              <a:rPr lang="pt-BR" baseline="0"/>
              <a:t> Caso 1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8.0555555555555575E-2"/>
                  <c:y val="0.106481481481481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3BC-43A8-9659-93E321AB1AAC}"/>
                </c:ext>
              </c:extLst>
            </c:dLbl>
            <c:dLbl>
              <c:idx val="2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BC-43A8-9659-93E321AB1A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dadosFinal!$C$1:$C$30</c:f>
              <c:numCache>
                <c:formatCode>General</c:formatCode>
                <c:ptCount val="30"/>
                <c:pt idx="0">
                  <c:v>1.63052752129408</c:v>
                </c:pt>
                <c:pt idx="1">
                  <c:v>4.8126099197702298E-2</c:v>
                </c:pt>
                <c:pt idx="2">
                  <c:v>7.1867350595425705E-2</c:v>
                </c:pt>
                <c:pt idx="3">
                  <c:v>0.19300947479814501</c:v>
                </c:pt>
                <c:pt idx="4">
                  <c:v>2.4544642347741501</c:v>
                </c:pt>
                <c:pt idx="5">
                  <c:v>6.0739035368555898E-2</c:v>
                </c:pt>
                <c:pt idx="6">
                  <c:v>1.2949119491167901E-3</c:v>
                </c:pt>
                <c:pt idx="7">
                  <c:v>1.5962841456607699</c:v>
                </c:pt>
                <c:pt idx="8">
                  <c:v>1.1893910622736701</c:v>
                </c:pt>
                <c:pt idx="9">
                  <c:v>0.41744926239755298</c:v>
                </c:pt>
                <c:pt idx="10">
                  <c:v>2.0148596948842998E-2</c:v>
                </c:pt>
                <c:pt idx="11">
                  <c:v>1.48792384543412E-2</c:v>
                </c:pt>
                <c:pt idx="12">
                  <c:v>4.5288253929129399E-2</c:v>
                </c:pt>
                <c:pt idx="13">
                  <c:v>0.31744433982714698</c:v>
                </c:pt>
                <c:pt idx="14">
                  <c:v>1.7398355706745802E-2</c:v>
                </c:pt>
                <c:pt idx="15">
                  <c:v>0.17364056708186101</c:v>
                </c:pt>
                <c:pt idx="16">
                  <c:v>4.5125449165551501</c:v>
                </c:pt>
                <c:pt idx="17">
                  <c:v>0.135982928335806</c:v>
                </c:pt>
                <c:pt idx="18">
                  <c:v>1.8468547864699699E-2</c:v>
                </c:pt>
                <c:pt idx="19">
                  <c:v>4.3066353988174297</c:v>
                </c:pt>
                <c:pt idx="20">
                  <c:v>2.8082176498148699</c:v>
                </c:pt>
                <c:pt idx="21">
                  <c:v>1.80030362175966</c:v>
                </c:pt>
                <c:pt idx="22">
                  <c:v>0.19588367180142499</c:v>
                </c:pt>
                <c:pt idx="23">
                  <c:v>8.34648892642917E-2</c:v>
                </c:pt>
                <c:pt idx="24">
                  <c:v>0.31648722131694701</c:v>
                </c:pt>
                <c:pt idx="25">
                  <c:v>3.6623918022883097E-2</c:v>
                </c:pt>
                <c:pt idx="26">
                  <c:v>0.42987429049276199</c:v>
                </c:pt>
                <c:pt idx="27">
                  <c:v>1.3150979073825499</c:v>
                </c:pt>
                <c:pt idx="28">
                  <c:v>7.2951860288753695E-2</c:v>
                </c:pt>
                <c:pt idx="29">
                  <c:v>4.8215668275397503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BC-43A8-9659-93E321AB1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615552"/>
        <c:axId val="628615880"/>
      </c:scatterChart>
      <c:valAx>
        <c:axId val="628615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Repetições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8615880"/>
        <c:crosses val="autoZero"/>
        <c:crossBetween val="midCat"/>
      </c:valAx>
      <c:valAx>
        <c:axId val="62861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Custo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8615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Melhores resultados Caso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53-4FCD-B9D1-CF6A17EF169F}"/>
                </c:ext>
              </c:extLst>
            </c:dLbl>
            <c:dLbl>
              <c:idx val="28"/>
              <c:layout>
                <c:manualLayout>
                  <c:x val="-6.6722274399468881E-3"/>
                  <c:y val="-0.166295471417965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53-4FCD-B9D1-CF6A17EF169F}"/>
                </c:ext>
              </c:extLst>
            </c:dLbl>
            <c:dLbl>
              <c:idx val="29"/>
              <c:layout>
                <c:manualLayout>
                  <c:x val="4.8929667892943687E-2"/>
                  <c:y val="-0.17520415738678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53-4FCD-B9D1-CF6A17EF16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dadosFinal!$C$31:$C$60</c:f>
              <c:numCache>
                <c:formatCode>0.00E+00</c:formatCode>
                <c:ptCount val="30"/>
                <c:pt idx="0">
                  <c:v>6.7075234255753401E-12</c:v>
                </c:pt>
                <c:pt idx="1">
                  <c:v>2.7193891583010501E-9</c:v>
                </c:pt>
                <c:pt idx="2">
                  <c:v>1.6143530956469399E-11</c:v>
                </c:pt>
                <c:pt idx="3">
                  <c:v>2.2737367544323201E-13</c:v>
                </c:pt>
                <c:pt idx="4">
                  <c:v>3.7516656448133201E-12</c:v>
                </c:pt>
                <c:pt idx="5">
                  <c:v>7.3100636654999094E-11</c:v>
                </c:pt>
                <c:pt idx="6">
                  <c:v>6.0254023992456399E-12</c:v>
                </c:pt>
                <c:pt idx="7">
                  <c:v>2.3078428057487999E-11</c:v>
                </c:pt>
                <c:pt idx="8">
                  <c:v>5.3205440053716302E-11</c:v>
                </c:pt>
                <c:pt idx="9">
                  <c:v>2.4328983272425801E-11</c:v>
                </c:pt>
                <c:pt idx="10">
                  <c:v>2.5158783500955899E-8</c:v>
                </c:pt>
                <c:pt idx="11">
                  <c:v>6.9348971010185697E-12</c:v>
                </c:pt>
                <c:pt idx="12">
                  <c:v>1.0345502232667001E-11</c:v>
                </c:pt>
                <c:pt idx="13">
                  <c:v>4.9749360186979102E-10</c:v>
                </c:pt>
                <c:pt idx="14">
                  <c:v>1.95541360881179E-10</c:v>
                </c:pt>
                <c:pt idx="15">
                  <c:v>5.3546500566881098E-11</c:v>
                </c:pt>
                <c:pt idx="16">
                  <c:v>2.2032509150449101E-10</c:v>
                </c:pt>
                <c:pt idx="17">
                  <c:v>4.9567461246624498E-11</c:v>
                </c:pt>
                <c:pt idx="18">
                  <c:v>3.5015546018257698E-11</c:v>
                </c:pt>
                <c:pt idx="19">
                  <c:v>4.11773726227693E-10</c:v>
                </c:pt>
                <c:pt idx="20">
                  <c:v>2.2737367544323201E-13</c:v>
                </c:pt>
                <c:pt idx="21">
                  <c:v>2.2737367544323201E-13</c:v>
                </c:pt>
                <c:pt idx="22">
                  <c:v>1.25055521493777E-11</c:v>
                </c:pt>
                <c:pt idx="23">
                  <c:v>5.6843418860807999E-12</c:v>
                </c:pt>
                <c:pt idx="24">
                  <c:v>2.2737367544323201E-13</c:v>
                </c:pt>
                <c:pt idx="25">
                  <c:v>6.5517724578967297E-10</c:v>
                </c:pt>
                <c:pt idx="26">
                  <c:v>2.1744187961303301E-7</c:v>
                </c:pt>
                <c:pt idx="27">
                  <c:v>3.6932306102244101E-9</c:v>
                </c:pt>
                <c:pt idx="28" formatCode="General">
                  <c:v>0</c:v>
                </c:pt>
                <c:pt idx="29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53-4FCD-B9D1-CF6A17EF1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2669400"/>
        <c:axId val="627494336"/>
      </c:scatterChart>
      <c:valAx>
        <c:axId val="712669400"/>
        <c:scaling>
          <c:orientation val="minMax"/>
          <c:max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7494336"/>
        <c:crosses val="autoZero"/>
        <c:crossBetween val="midCat"/>
      </c:valAx>
      <c:valAx>
        <c:axId val="627494336"/>
        <c:scaling>
          <c:orientation val="minMax"/>
          <c:max val="2.2000000000000012E-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2669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5ED21-508B-401C-A726-1F5A1F186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Atividade Prática 1 – </a:t>
            </a:r>
            <a:r>
              <a:rPr lang="pt-BR" sz="5400" dirty="0" err="1"/>
              <a:t>ALgoritmos</a:t>
            </a:r>
            <a:r>
              <a:rPr lang="pt-BR" sz="5400" dirty="0"/>
              <a:t> Genéticos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F588E-B238-462C-A020-CC62F93E2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Wagner Linhares Marques</a:t>
            </a:r>
          </a:p>
        </p:txBody>
      </p:sp>
    </p:spTree>
    <p:extLst>
      <p:ext uri="{BB962C8B-B14F-4D97-AF65-F5344CB8AC3E}">
        <p14:creationId xmlns:p14="http://schemas.microsoft.com/office/powerpoint/2010/main" val="16721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0F44-1B56-4647-97DB-6B27E6C1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utilizados: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34B02-5885-4966-85CF-25D4A733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 </a:t>
            </a:r>
            <a:r>
              <a:rPr lang="pt-BR" b="1" dirty="0"/>
              <a:t>case 1:</a:t>
            </a:r>
          </a:p>
          <a:p>
            <a:r>
              <a:rPr lang="pt-BR" dirty="0"/>
              <a:t>                     tamanho = 100;</a:t>
            </a:r>
          </a:p>
          <a:p>
            <a:r>
              <a:rPr lang="pt-BR" dirty="0"/>
              <a:t>                         </a:t>
            </a:r>
            <a:r>
              <a:rPr lang="pt-BR" dirty="0" err="1"/>
              <a:t>pCrossover</a:t>
            </a:r>
            <a:r>
              <a:rPr lang="pt-BR" dirty="0"/>
              <a:t> = 0.004;</a:t>
            </a:r>
          </a:p>
          <a:p>
            <a:r>
              <a:rPr lang="pt-BR" dirty="0"/>
              <a:t>                         </a:t>
            </a:r>
            <a:r>
              <a:rPr lang="pt-BR" dirty="0" err="1"/>
              <a:t>pMutacao</a:t>
            </a:r>
            <a:r>
              <a:rPr lang="pt-BR" dirty="0"/>
              <a:t> = 0.1;</a:t>
            </a:r>
          </a:p>
          <a:p>
            <a:r>
              <a:rPr lang="pt-BR" dirty="0"/>
              <a:t>                        </a:t>
            </a:r>
            <a:r>
              <a:rPr lang="pt-BR" b="1" dirty="0"/>
              <a:t>break;</a:t>
            </a:r>
          </a:p>
          <a:p>
            <a:endParaRPr lang="pt-BR" dirty="0"/>
          </a:p>
          <a:p>
            <a:r>
              <a:rPr lang="pt-BR" dirty="0"/>
              <a:t>                    </a:t>
            </a:r>
            <a:r>
              <a:rPr lang="pt-BR" b="1" dirty="0"/>
              <a:t>case 2:</a:t>
            </a:r>
          </a:p>
          <a:p>
            <a:r>
              <a:rPr lang="pt-BR" dirty="0"/>
              <a:t>                        tamanho = 50;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pCrossover</a:t>
            </a:r>
            <a:r>
              <a:rPr lang="pt-BR" dirty="0"/>
              <a:t> = 0.01;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pMutacao</a:t>
            </a:r>
            <a:r>
              <a:rPr lang="pt-BR" dirty="0"/>
              <a:t> = 0.7;</a:t>
            </a:r>
          </a:p>
          <a:p>
            <a:r>
              <a:rPr lang="pt-BR" dirty="0"/>
              <a:t>                        </a:t>
            </a:r>
            <a:r>
              <a:rPr lang="pt-BR" b="1" dirty="0"/>
              <a:t>break;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6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9C1DC-871D-4AC9-9588-FED18C66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BD1AA4B-66D6-43FF-AA47-5DD09DE989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99A16EA2-581E-4155-AE81-D08ACE7746DC}"/>
              </a:ext>
            </a:extLst>
          </p:cNvPr>
          <p:cNvSpPr txBox="1"/>
          <p:nvPr/>
        </p:nvSpPr>
        <p:spPr>
          <a:xfrm>
            <a:off x="1434517" y="1392572"/>
            <a:ext cx="989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Custo do Melhor Indivíduo Real 1 : 0,00129491194911679</a:t>
            </a:r>
            <a:br>
              <a:rPr lang="pt-BR" dirty="0"/>
            </a:br>
            <a:r>
              <a:rPr lang="pt-BR" dirty="0"/>
              <a:t>Desvio Padrão:1,415789034 </a:t>
            </a:r>
          </a:p>
          <a:p>
            <a:r>
              <a:rPr lang="pt-BR" dirty="0"/>
              <a:t>Pior Indivíduo gerado: 592,767290732188</a:t>
            </a:r>
          </a:p>
        </p:txBody>
      </p:sp>
    </p:spTree>
    <p:extLst>
      <p:ext uri="{BB962C8B-B14F-4D97-AF65-F5344CB8AC3E}">
        <p14:creationId xmlns:p14="http://schemas.microsoft.com/office/powerpoint/2010/main" val="81605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DDD65-ED8C-4028-8A80-12F0846B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8F39300-6D62-4DAB-815C-EF83027387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03366DC-0E07-419B-9EE4-2C45BA06E202}"/>
              </a:ext>
            </a:extLst>
          </p:cNvPr>
          <p:cNvSpPr txBox="1"/>
          <p:nvPr/>
        </p:nvSpPr>
        <p:spPr>
          <a:xfrm>
            <a:off x="1149292" y="1325461"/>
            <a:ext cx="1029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Custo do Melhor Indivíduo Real 2 : 0.0</a:t>
            </a:r>
          </a:p>
          <a:p>
            <a:r>
              <a:rPr lang="pt-BR" dirty="0"/>
              <a:t>Desvio Padrão: 3,90852E-08 </a:t>
            </a:r>
          </a:p>
          <a:p>
            <a:r>
              <a:rPr lang="pt-BR" dirty="0"/>
              <a:t>Pior Indivíduo gerado:0,00487177485797474</a:t>
            </a:r>
          </a:p>
        </p:txBody>
      </p:sp>
    </p:spTree>
    <p:extLst>
      <p:ext uri="{BB962C8B-B14F-4D97-AF65-F5344CB8AC3E}">
        <p14:creationId xmlns:p14="http://schemas.microsoft.com/office/powerpoint/2010/main" val="81890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32E3D-9417-41AB-90DD-DEBFE77F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/>
              <a:t>Resultados</a:t>
            </a:r>
            <a:endParaRPr lang="pt-BR" dirty="0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BB3DC24-339A-4F18-BD66-2D78ECDD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128" y="1417632"/>
            <a:ext cx="6407744" cy="4651105"/>
          </a:xfrm>
        </p:spPr>
      </p:pic>
    </p:spTree>
    <p:extLst>
      <p:ext uri="{BB962C8B-B14F-4D97-AF65-F5344CB8AC3E}">
        <p14:creationId xmlns:p14="http://schemas.microsoft.com/office/powerpoint/2010/main" val="322799665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104</TotalTime>
  <Words>101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Franklin Gothic Book</vt:lpstr>
      <vt:lpstr>Cortar</vt:lpstr>
      <vt:lpstr>Atividade Prática 1 – ALgoritmos Genéticos</vt:lpstr>
      <vt:lpstr>Casos utilizados:</vt:lpstr>
      <vt:lpstr>Resultados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Linhares</dc:creator>
  <cp:lastModifiedBy>Wagner Linhares</cp:lastModifiedBy>
  <cp:revision>1</cp:revision>
  <dcterms:created xsi:type="dcterms:W3CDTF">2018-04-29T23:23:41Z</dcterms:created>
  <dcterms:modified xsi:type="dcterms:W3CDTF">2018-05-02T18:04:34Z</dcterms:modified>
</cp:coreProperties>
</file>