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910CE-A26C-4CEB-9319-C4C55D62717F}" v="10" dt="2018-05-29T22:14:38.749"/>
    <p1510:client id="{6F8A1FDC-5676-44FA-8763-1CB8FE7260FB}" v="69" dt="2018-05-30T02:12:32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Linhares" userId="0804e70db3dcd7ce" providerId="LiveId" clId="{6F8A1FDC-5676-44FA-8763-1CB8FE7260FB}"/>
    <pc:docChg chg="custSel addSld delSld modSld">
      <pc:chgData name="Wagner Linhares" userId="0804e70db3dcd7ce" providerId="LiveId" clId="{6F8A1FDC-5676-44FA-8763-1CB8FE7260FB}" dt="2018-05-30T02:12:32.543" v="68" actId="1076"/>
      <pc:docMkLst>
        <pc:docMk/>
      </pc:docMkLst>
      <pc:sldChg chg="modSp">
        <pc:chgData name="Wagner Linhares" userId="0804e70db3dcd7ce" providerId="LiveId" clId="{6F8A1FDC-5676-44FA-8763-1CB8FE7260FB}" dt="2018-05-30T01:07:05.392" v="33" actId="20577"/>
        <pc:sldMkLst>
          <pc:docMk/>
          <pc:sldMk cId="2359611252" sldId="257"/>
        </pc:sldMkLst>
        <pc:graphicFrameChg chg="modGraphic">
          <ac:chgData name="Wagner Linhares" userId="0804e70db3dcd7ce" providerId="LiveId" clId="{6F8A1FDC-5676-44FA-8763-1CB8FE7260FB}" dt="2018-05-30T01:07:05.392" v="33" actId="20577"/>
          <ac:graphicFrameMkLst>
            <pc:docMk/>
            <pc:sldMk cId="2359611252" sldId="257"/>
            <ac:graphicFrameMk id="4" creationId="{14237D25-8738-48E1-9D62-C9A90CC79FB9}"/>
          </ac:graphicFrameMkLst>
        </pc:graphicFrameChg>
      </pc:sldChg>
      <pc:sldChg chg="del">
        <pc:chgData name="Wagner Linhares" userId="0804e70db3dcd7ce" providerId="LiveId" clId="{6F8A1FDC-5676-44FA-8763-1CB8FE7260FB}" dt="2018-05-29T23:42:22.017" v="10" actId="2696"/>
        <pc:sldMkLst>
          <pc:docMk/>
          <pc:sldMk cId="816054625" sldId="258"/>
        </pc:sldMkLst>
      </pc:sldChg>
      <pc:sldChg chg="del">
        <pc:chgData name="Wagner Linhares" userId="0804e70db3dcd7ce" providerId="LiveId" clId="{6F8A1FDC-5676-44FA-8763-1CB8FE7260FB}" dt="2018-05-29T23:42:22.897" v="11" actId="2696"/>
        <pc:sldMkLst>
          <pc:docMk/>
          <pc:sldMk cId="818906635" sldId="259"/>
        </pc:sldMkLst>
      </pc:sldChg>
      <pc:sldChg chg="addSp delSp modSp">
        <pc:chgData name="Wagner Linhares" userId="0804e70db3dcd7ce" providerId="LiveId" clId="{6F8A1FDC-5676-44FA-8763-1CB8FE7260FB}" dt="2018-05-30T02:12:17.336" v="59" actId="20577"/>
        <pc:sldMkLst>
          <pc:docMk/>
          <pc:sldMk cId="3227996654" sldId="260"/>
        </pc:sldMkLst>
        <pc:spChg chg="mod">
          <ac:chgData name="Wagner Linhares" userId="0804e70db3dcd7ce" providerId="LiveId" clId="{6F8A1FDC-5676-44FA-8763-1CB8FE7260FB}" dt="2018-05-30T02:12:17.336" v="59" actId="20577"/>
          <ac:spMkLst>
            <pc:docMk/>
            <pc:sldMk cId="3227996654" sldId="260"/>
            <ac:spMk id="2" creationId="{23432E3D-9417-41AB-90DD-DEBFE77F3A61}"/>
          </ac:spMkLst>
        </pc:spChg>
        <pc:spChg chg="add del mod">
          <ac:chgData name="Wagner Linhares" userId="0804e70db3dcd7ce" providerId="LiveId" clId="{6F8A1FDC-5676-44FA-8763-1CB8FE7260FB}" dt="2018-05-30T02:12:08.421" v="35"/>
          <ac:spMkLst>
            <pc:docMk/>
            <pc:sldMk cId="3227996654" sldId="260"/>
            <ac:spMk id="4" creationId="{3F317889-B550-48BB-BCEE-B682EA55ED5B}"/>
          </ac:spMkLst>
        </pc:spChg>
        <pc:picChg chg="del">
          <ac:chgData name="Wagner Linhares" userId="0804e70db3dcd7ce" providerId="LiveId" clId="{6F8A1FDC-5676-44FA-8763-1CB8FE7260FB}" dt="2018-05-30T02:12:02.768" v="34" actId="478"/>
          <ac:picMkLst>
            <pc:docMk/>
            <pc:sldMk cId="3227996654" sldId="260"/>
            <ac:picMk id="5" creationId="{3BB3DC24-339A-4F18-BD66-2D78ECDDE763}"/>
          </ac:picMkLst>
        </pc:picChg>
        <pc:picChg chg="add mod">
          <ac:chgData name="Wagner Linhares" userId="0804e70db3dcd7ce" providerId="LiveId" clId="{6F8A1FDC-5676-44FA-8763-1CB8FE7260FB}" dt="2018-05-30T02:12:15.974" v="51" actId="27614"/>
          <ac:picMkLst>
            <pc:docMk/>
            <pc:sldMk cId="3227996654" sldId="260"/>
            <ac:picMk id="7" creationId="{EE073980-00DB-4ABF-A3FC-3B539F79ABE7}"/>
          </ac:picMkLst>
        </pc:picChg>
      </pc:sldChg>
      <pc:sldChg chg="addSp delSp modSp add">
        <pc:chgData name="Wagner Linhares" userId="0804e70db3dcd7ce" providerId="LiveId" clId="{6F8A1FDC-5676-44FA-8763-1CB8FE7260FB}" dt="2018-05-30T02:12:32.543" v="68" actId="1076"/>
        <pc:sldMkLst>
          <pc:docMk/>
          <pc:sldMk cId="20730570" sldId="261"/>
        </pc:sldMkLst>
        <pc:spChg chg="mod">
          <ac:chgData name="Wagner Linhares" userId="0804e70db3dcd7ce" providerId="LiveId" clId="{6F8A1FDC-5676-44FA-8763-1CB8FE7260FB}" dt="2018-05-30T02:12:26.447" v="63" actId="20577"/>
          <ac:spMkLst>
            <pc:docMk/>
            <pc:sldMk cId="20730570" sldId="261"/>
            <ac:spMk id="2" creationId="{23432E3D-9417-41AB-90DD-DEBFE77F3A61}"/>
          </ac:spMkLst>
        </pc:spChg>
        <pc:spChg chg="add del mod">
          <ac:chgData name="Wagner Linhares" userId="0804e70db3dcd7ce" providerId="LiveId" clId="{6F8A1FDC-5676-44FA-8763-1CB8FE7260FB}" dt="2018-05-30T02:12:28.952" v="64"/>
          <ac:spMkLst>
            <pc:docMk/>
            <pc:sldMk cId="20730570" sldId="261"/>
            <ac:spMk id="4" creationId="{645B8703-6338-46EA-BB3E-3E41864B1250}"/>
          </ac:spMkLst>
        </pc:spChg>
        <pc:picChg chg="add mod">
          <ac:chgData name="Wagner Linhares" userId="0804e70db3dcd7ce" providerId="LiveId" clId="{6F8A1FDC-5676-44FA-8763-1CB8FE7260FB}" dt="2018-05-30T02:12:32.543" v="68" actId="1076"/>
          <ac:picMkLst>
            <pc:docMk/>
            <pc:sldMk cId="20730570" sldId="261"/>
            <ac:picMk id="6" creationId="{871144C1-F2E7-4D3F-8D0D-28D8B83BD93F}"/>
          </ac:picMkLst>
        </pc:picChg>
        <pc:picChg chg="del">
          <ac:chgData name="Wagner Linhares" userId="0804e70db3dcd7ce" providerId="LiveId" clId="{6F8A1FDC-5676-44FA-8763-1CB8FE7260FB}" dt="2018-05-30T02:12:23.586" v="61" actId="478"/>
          <ac:picMkLst>
            <pc:docMk/>
            <pc:sldMk cId="20730570" sldId="261"/>
            <ac:picMk id="7" creationId="{EE073980-00DB-4ABF-A3FC-3B539F79ABE7}"/>
          </ac:picMkLst>
        </pc:picChg>
      </pc:sldChg>
    </pc:docChg>
  </pc:docChgLst>
  <pc:docChgLst>
    <pc:chgData name="Wagner Linhares" userId="0804e70db3dcd7ce" providerId="LiveId" clId="{5E235E87-D491-41A9-A7C3-6C0C379EFB4F}"/>
    <pc:docChg chg="modSld">
      <pc:chgData name="Wagner Linhares" userId="0804e70db3dcd7ce" providerId="LiveId" clId="{5E235E87-D491-41A9-A7C3-6C0C379EFB4F}" dt="2018-05-04T00:02:31.054" v="11" actId="20577"/>
      <pc:docMkLst>
        <pc:docMk/>
      </pc:docMkLst>
      <pc:sldChg chg="modSp">
        <pc:chgData name="Wagner Linhares" userId="0804e70db3dcd7ce" providerId="LiveId" clId="{5E235E87-D491-41A9-A7C3-6C0C379EFB4F}" dt="2018-05-04T00:02:31.054" v="11" actId="20577"/>
        <pc:sldMkLst>
          <pc:docMk/>
          <pc:sldMk cId="2359611252" sldId="257"/>
        </pc:sldMkLst>
        <pc:spChg chg="mod">
          <ac:chgData name="Wagner Linhares" userId="0804e70db3dcd7ce" providerId="LiveId" clId="{5E235E87-D491-41A9-A7C3-6C0C379EFB4F}" dt="2018-05-04T00:02:31.054" v="11" actId="20577"/>
          <ac:spMkLst>
            <pc:docMk/>
            <pc:sldMk cId="2359611252" sldId="257"/>
            <ac:spMk id="3" creationId="{13734B02-5885-4966-85CF-25D4A73376C1}"/>
          </ac:spMkLst>
        </pc:spChg>
      </pc:sldChg>
    </pc:docChg>
  </pc:docChgLst>
  <pc:docChgLst>
    <pc:chgData name="Wagner Linhares" userId="0804e70db3dcd7ce" providerId="LiveId" clId="{6969E7EC-C7E3-4699-B4F3-FB1F4D8191EE}"/>
    <pc:docChg chg="undo custSel addSld delSld modSld">
      <pc:chgData name="Wagner Linhares" userId="0804e70db3dcd7ce" providerId="LiveId" clId="{6969E7EC-C7E3-4699-B4F3-FB1F4D8191EE}" dt="2018-05-02T18:04:27.056" v="229"/>
      <pc:docMkLst>
        <pc:docMk/>
      </pc:docMkLst>
      <pc:sldChg chg="modSp">
        <pc:chgData name="Wagner Linhares" userId="0804e70db3dcd7ce" providerId="LiveId" clId="{6969E7EC-C7E3-4699-B4F3-FB1F4D8191EE}" dt="2018-05-02T17:54:40.745" v="39" actId="20577"/>
        <pc:sldMkLst>
          <pc:docMk/>
          <pc:sldMk cId="1672199604" sldId="256"/>
        </pc:sldMkLst>
        <pc:spChg chg="mod">
          <ac:chgData name="Wagner Linhares" userId="0804e70db3dcd7ce" providerId="LiveId" clId="{6969E7EC-C7E3-4699-B4F3-FB1F4D8191EE}" dt="2018-05-02T17:54:40.745" v="39" actId="20577"/>
          <ac:spMkLst>
            <pc:docMk/>
            <pc:sldMk cId="1672199604" sldId="256"/>
            <ac:spMk id="2" creationId="{F305ED21-508B-401C-A726-1F5A1F186C81}"/>
          </ac:spMkLst>
        </pc:spChg>
        <pc:spChg chg="mod">
          <ac:chgData name="Wagner Linhares" userId="0804e70db3dcd7ce" providerId="LiveId" clId="{6969E7EC-C7E3-4699-B4F3-FB1F4D8191EE}" dt="2018-05-02T17:54:36.824" v="38" actId="20577"/>
          <ac:spMkLst>
            <pc:docMk/>
            <pc:sldMk cId="1672199604" sldId="256"/>
            <ac:spMk id="3" creationId="{DD8F588E-B238-462C-A020-CC62F93E2806}"/>
          </ac:spMkLst>
        </pc:spChg>
      </pc:sldChg>
      <pc:sldChg chg="modSp">
        <pc:chgData name="Wagner Linhares" userId="0804e70db3dcd7ce" providerId="LiveId" clId="{6969E7EC-C7E3-4699-B4F3-FB1F4D8191EE}" dt="2018-05-02T17:55:31.478" v="80" actId="27636"/>
        <pc:sldMkLst>
          <pc:docMk/>
          <pc:sldMk cId="2359611252" sldId="257"/>
        </pc:sldMkLst>
        <pc:spChg chg="mod">
          <ac:chgData name="Wagner Linhares" userId="0804e70db3dcd7ce" providerId="LiveId" clId="{6969E7EC-C7E3-4699-B4F3-FB1F4D8191EE}" dt="2018-05-02T17:54:53.049" v="76" actId="20577"/>
          <ac:spMkLst>
            <pc:docMk/>
            <pc:sldMk cId="2359611252" sldId="257"/>
            <ac:spMk id="2" creationId="{28170F44-1B56-4647-97DB-6B27E6C1E370}"/>
          </ac:spMkLst>
        </pc:spChg>
        <pc:spChg chg="mod">
          <ac:chgData name="Wagner Linhares" userId="0804e70db3dcd7ce" providerId="LiveId" clId="{6969E7EC-C7E3-4699-B4F3-FB1F4D8191EE}" dt="2018-05-02T17:55:31.478" v="80" actId="27636"/>
          <ac:spMkLst>
            <pc:docMk/>
            <pc:sldMk cId="2359611252" sldId="257"/>
            <ac:spMk id="3" creationId="{13734B02-5885-4966-85CF-25D4A73376C1}"/>
          </ac:spMkLst>
        </pc:spChg>
      </pc:sldChg>
      <pc:sldChg chg="addSp delSp modSp add mod setBg setClrOvrMap">
        <pc:chgData name="Wagner Linhares" userId="0804e70db3dcd7ce" providerId="LiveId" clId="{6969E7EC-C7E3-4699-B4F3-FB1F4D8191EE}" dt="2018-05-02T18:03:17.561" v="172" actId="26606"/>
        <pc:sldMkLst>
          <pc:docMk/>
          <pc:sldMk cId="3227996654" sldId="260"/>
        </pc:sldMkLst>
        <pc:spChg chg="mod ord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2" creationId="{23432E3D-9417-41AB-90DD-DEBFE77F3A61}"/>
          </ac:spMkLst>
        </pc:spChg>
        <pc:spChg chg="del">
          <ac:chgData name="Wagner Linhares" userId="0804e70db3dcd7ce" providerId="LiveId" clId="{6969E7EC-C7E3-4699-B4F3-FB1F4D8191EE}" dt="2018-05-02T18:02:48.795" v="157" actId="26606"/>
          <ac:spMkLst>
            <pc:docMk/>
            <pc:sldMk cId="3227996654" sldId="260"/>
            <ac:spMk id="3" creationId="{521BCDE1-F87B-470A-A04B-73F96E9BF913}"/>
          </ac:spMkLst>
        </pc:spChg>
        <pc:spChg chg="add del">
          <ac:chgData name="Wagner Linhares" userId="0804e70db3dcd7ce" providerId="LiveId" clId="{6969E7EC-C7E3-4699-B4F3-FB1F4D8191EE}" dt="2018-05-02T18:03:11.017" v="168" actId="26606"/>
          <ac:spMkLst>
            <pc:docMk/>
            <pc:sldMk cId="3227996654" sldId="260"/>
            <ac:spMk id="13" creationId="{BEC9E7FA-3295-45ED-8253-D23F9E44E1DA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4" creationId="{1F9A0C1C-8ABC-401B-8FE9-AC9327C4C587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15" creationId="{CC1026F7-DECB-49B4-A565-518BBA445471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6" creationId="{A9D08DBA-0326-4C4E-ACFB-576F3ABDD2D0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8" creationId="{BA5783C3-2F96-40A7-A24F-30CB07AA3928}"/>
          </ac:spMkLst>
        </pc:spChg>
        <pc:spChg chg="add del">
          <ac:chgData name="Wagner Linhares" userId="0804e70db3dcd7ce" providerId="LiveId" clId="{6969E7EC-C7E3-4699-B4F3-FB1F4D8191EE}" dt="2018-05-02T18:03:11.017" v="168" actId="26606"/>
          <ac:spMkLst>
            <pc:docMk/>
            <pc:sldMk cId="3227996654" sldId="260"/>
            <ac:spMk id="22" creationId="{80D8676C-3DB4-45A1-8B20-4712DAF8BA9A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24" creationId="{1D868099-6145-4BC0-A5EA-74BEF1776BA9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26" creationId="{9F953302-9FCE-4FC5-BA6C-009B0F85D4A8}"/>
          </ac:spMkLst>
        </pc:spChg>
        <pc:spChg chg="add del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28" creationId="{A67E2D8A-19BE-48A0-889C-CCAC02348C99}"/>
          </ac:spMkLst>
        </pc:spChg>
        <pc:spChg chg="add del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30" creationId="{90B2ED62-44CA-4BF5-8D1B-ECC118D20B02}"/>
          </ac:spMkLst>
        </pc:spChg>
        <pc:grpChg chg="add del">
          <ac:chgData name="Wagner Linhares" userId="0804e70db3dcd7ce" providerId="LiveId" clId="{6969E7EC-C7E3-4699-B4F3-FB1F4D8191EE}" dt="2018-05-02T18:03:07.624" v="164" actId="26606"/>
          <ac:grpSpMkLst>
            <pc:docMk/>
            <pc:sldMk cId="3227996654" sldId="260"/>
            <ac:grpSpMk id="10" creationId="{449BC34D-9C23-4D6D-8213-1F471AF85B3F}"/>
          </ac:grpSpMkLst>
        </pc:grpChg>
        <pc:grpChg chg="add del">
          <ac:chgData name="Wagner Linhares" userId="0804e70db3dcd7ce" providerId="LiveId" clId="{6969E7EC-C7E3-4699-B4F3-FB1F4D8191EE}" dt="2018-05-02T18:03:09.037" v="166" actId="26606"/>
          <ac:grpSpMkLst>
            <pc:docMk/>
            <pc:sldMk cId="3227996654" sldId="260"/>
            <ac:grpSpMk id="20" creationId="{9D9D6BF1-DFF2-4526-9D13-BF339D8C4163}"/>
          </ac:grpSpMkLst>
        </pc:grpChg>
        <pc:picChg chg="add del mod">
          <ac:chgData name="Wagner Linhares" userId="0804e70db3dcd7ce" providerId="LiveId" clId="{6969E7EC-C7E3-4699-B4F3-FB1F4D8191EE}" dt="2018-05-02T18:03:17.561" v="172" actId="26606"/>
          <ac:picMkLst>
            <pc:docMk/>
            <pc:sldMk cId="3227996654" sldId="260"/>
            <ac:picMk id="5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1.017" v="168" actId="26606"/>
          <ac:picMkLst>
            <pc:docMk/>
            <pc:sldMk cId="3227996654" sldId="260"/>
            <ac:picMk id="8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4.295" v="170" actId="26606"/>
          <ac:picMkLst>
            <pc:docMk/>
            <pc:sldMk cId="3227996654" sldId="260"/>
            <ac:picMk id="25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7.561" v="172" actId="26606"/>
          <ac:picMkLst>
            <pc:docMk/>
            <pc:sldMk cId="3227996654" sldId="260"/>
            <ac:picMk id="29" creationId="{3BB3DC24-339A-4F18-BD66-2D78ECDDE763}"/>
          </ac:picMkLst>
        </pc:picChg>
      </pc:sldChg>
    </pc:docChg>
  </pc:docChgLst>
  <pc:docChgLst>
    <pc:chgData name="Wagner Linhares" userId="0804e70db3dcd7ce" providerId="LiveId" clId="{8DE910CE-A26C-4CEB-9319-C4C55D62717F}"/>
    <pc:docChg chg="custSel modSld">
      <pc:chgData name="Wagner Linhares" userId="0804e70db3dcd7ce" providerId="LiveId" clId="{8DE910CE-A26C-4CEB-9319-C4C55D62717F}" dt="2018-05-29T22:14:38.749" v="9" actId="20577"/>
      <pc:docMkLst>
        <pc:docMk/>
      </pc:docMkLst>
      <pc:sldChg chg="addSp delSp modSp">
        <pc:chgData name="Wagner Linhares" userId="0804e70db3dcd7ce" providerId="LiveId" clId="{8DE910CE-A26C-4CEB-9319-C4C55D62717F}" dt="2018-05-29T21:52:33.092" v="8" actId="20577"/>
        <pc:sldMkLst>
          <pc:docMk/>
          <pc:sldMk cId="1672199604" sldId="256"/>
        </pc:sldMkLst>
        <pc:spChg chg="mod">
          <ac:chgData name="Wagner Linhares" userId="0804e70db3dcd7ce" providerId="LiveId" clId="{8DE910CE-A26C-4CEB-9319-C4C55D62717F}" dt="2018-05-29T21:52:33.092" v="8" actId="20577"/>
          <ac:spMkLst>
            <pc:docMk/>
            <pc:sldMk cId="1672199604" sldId="256"/>
            <ac:spMk id="2" creationId="{F305ED21-508B-401C-A726-1F5A1F186C81}"/>
          </ac:spMkLst>
        </pc:spChg>
        <pc:graphicFrameChg chg="add del">
          <ac:chgData name="Wagner Linhares" userId="0804e70db3dcd7ce" providerId="LiveId" clId="{8DE910CE-A26C-4CEB-9319-C4C55D62717F}" dt="2018-05-29T21:47:33.350" v="1" actId="20577"/>
          <ac:graphicFrameMkLst>
            <pc:docMk/>
            <pc:sldMk cId="1672199604" sldId="256"/>
            <ac:graphicFrameMk id="4" creationId="{2E642CAD-7689-4CAD-8F05-B4649A538CA7}"/>
          </ac:graphicFrameMkLst>
        </pc:graphicFrameChg>
      </pc:sldChg>
      <pc:sldChg chg="addSp modSp">
        <pc:chgData name="Wagner Linhares" userId="0804e70db3dcd7ce" providerId="LiveId" clId="{8DE910CE-A26C-4CEB-9319-C4C55D62717F}" dt="2018-05-29T22:14:38.749" v="9" actId="20577"/>
        <pc:sldMkLst>
          <pc:docMk/>
          <pc:sldMk cId="2359611252" sldId="257"/>
        </pc:sldMkLst>
        <pc:spChg chg="mod">
          <ac:chgData name="Wagner Linhares" userId="0804e70db3dcd7ce" providerId="LiveId" clId="{8DE910CE-A26C-4CEB-9319-C4C55D62717F}" dt="2018-05-29T21:52:07.632" v="5" actId="27636"/>
          <ac:spMkLst>
            <pc:docMk/>
            <pc:sldMk cId="2359611252" sldId="257"/>
            <ac:spMk id="3" creationId="{13734B02-5885-4966-85CF-25D4A73376C1}"/>
          </ac:spMkLst>
        </pc:spChg>
        <pc:graphicFrameChg chg="add mod modGraphic">
          <ac:chgData name="Wagner Linhares" userId="0804e70db3dcd7ce" providerId="LiveId" clId="{8DE910CE-A26C-4CEB-9319-C4C55D62717F}" dt="2018-05-29T22:14:38.749" v="9" actId="20577"/>
          <ac:graphicFrameMkLst>
            <pc:docMk/>
            <pc:sldMk cId="2359611252" sldId="257"/>
            <ac:graphicFrameMk id="4" creationId="{14237D25-8738-48E1-9D62-C9A90CC79F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ED21-508B-401C-A726-1F5A1F186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Atividade Prática 2 – ALgoritmos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F588E-B238-462C-A020-CC62F93E2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Wagner Linhares Marques</a:t>
            </a:r>
          </a:p>
        </p:txBody>
      </p:sp>
    </p:spTree>
    <p:extLst>
      <p:ext uri="{BB962C8B-B14F-4D97-AF65-F5344CB8AC3E}">
        <p14:creationId xmlns:p14="http://schemas.microsoft.com/office/powerpoint/2010/main" val="16721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0F44-1B56-4647-97DB-6B27E6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utilizados: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34B02-5885-4966-85CF-25D4A733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237D25-8738-48E1-9D62-C9A90CC7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48557"/>
              </p:ext>
            </p:extLst>
          </p:nvPr>
        </p:nvGraphicFramePr>
        <p:xfrm>
          <a:off x="1371599" y="2285999"/>
          <a:ext cx="9601202" cy="3581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529">
                  <a:extLst>
                    <a:ext uri="{9D8B030D-6E8A-4147-A177-3AD203B41FA5}">
                      <a16:colId xmlns:a16="http://schemas.microsoft.com/office/drawing/2014/main" val="2061977515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2144053369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923530702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304694079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2803726847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2858032288"/>
                    </a:ext>
                  </a:extLst>
                </a:gridCol>
                <a:gridCol w="2171515">
                  <a:extLst>
                    <a:ext uri="{9D8B030D-6E8A-4147-A177-3AD203B41FA5}">
                      <a16:colId xmlns:a16="http://schemas.microsoft.com/office/drawing/2014/main" val="2146087506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4220153874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ATV2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AG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ESReal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44281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48319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03134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0,004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Lambda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33628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pMutacao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pMutaçao</a:t>
                      </a:r>
                      <a:r>
                        <a:rPr lang="pt-BR" sz="1100" u="none" strike="noStrike" dirty="0">
                          <a:effectLst/>
                        </a:rPr>
                        <a:t>(Uniforme)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5787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42277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71923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Lambda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377958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pMutacao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pMutaçao(Variaveis)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95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32E3D-9417-41AB-90DD-DEBFE77F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Resultados Teste P DE Real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E073980-00DB-4ABF-A3FC-3B539F79A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428750"/>
            <a:ext cx="6417649" cy="5407914"/>
          </a:xfrm>
        </p:spPr>
      </p:pic>
    </p:spTree>
    <p:extLst>
      <p:ext uri="{BB962C8B-B14F-4D97-AF65-F5344CB8AC3E}">
        <p14:creationId xmlns:p14="http://schemas.microsoft.com/office/powerpoint/2010/main" val="32279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32E3D-9417-41AB-90DD-DEBFE77F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Resultados Teste P ES Real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71144C1-F2E7-4D3F-8D0D-28D8B83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769" y="1322123"/>
            <a:ext cx="6158461" cy="5396177"/>
          </a:xfrm>
        </p:spPr>
      </p:pic>
    </p:spTree>
    <p:extLst>
      <p:ext uri="{BB962C8B-B14F-4D97-AF65-F5344CB8AC3E}">
        <p14:creationId xmlns:p14="http://schemas.microsoft.com/office/powerpoint/2010/main" val="2073057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429</TotalTime>
  <Words>80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Cortar</vt:lpstr>
      <vt:lpstr>Atividade Prática 2 – ALgoritmos Genéticos</vt:lpstr>
      <vt:lpstr>Casos utilizados:</vt:lpstr>
      <vt:lpstr>Resultados Teste P DE Real</vt:lpstr>
      <vt:lpstr>Resultados Teste P ES 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Linhares</dc:creator>
  <cp:lastModifiedBy>Wagner Linhares</cp:lastModifiedBy>
  <cp:revision>1</cp:revision>
  <dcterms:created xsi:type="dcterms:W3CDTF">2018-04-29T23:23:41Z</dcterms:created>
  <dcterms:modified xsi:type="dcterms:W3CDTF">2018-05-30T02:12:39Z</dcterms:modified>
</cp:coreProperties>
</file>