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6408-D73B-4F57-B001-EFE2950D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BBC3D-6659-427B-B715-8F918044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C5951A-86AC-4E70-A558-0CA5EE73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8ED60-5149-4A01-A047-1A657FDF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4446D-07A8-4922-BB9F-9AE1C21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AE21-F087-4D64-8446-EB86F404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1C99AB-9D0D-4643-91FA-217119C2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E83462-2BBD-4F20-8E0C-9A829DE4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73CABF-389C-4676-8890-A391789F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873C9-894B-4D29-9C0B-28C8BA10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9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79889-9CF7-473C-B2F2-3425A9232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CB8F15-D4FE-456E-8C18-2FCC966A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EC732-1AA7-4057-9F30-F5BDE861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4E12E-DD04-48D8-9271-52138080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28B57-2A23-456D-A6C6-1640A7B3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5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5E77E-419D-4635-A181-FEDC0E8E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5CF27-D9D4-4EDC-A297-B5EE1877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7459CF-4562-4802-A086-56422D8E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5EE93-033F-47DD-8FB2-8E3DAAE1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DFFED-2684-46C8-A18C-1E2016C7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06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F771-6941-4A8E-A0A7-72F78E61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C934DC-73D3-4964-B0D2-1D652D02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8CAC3-A230-4DAC-AA9E-479CC69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EBACF-86F1-48A3-B367-473942A7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75FD1-CDFB-47F0-ADCA-B5F78643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19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CB6F-94F4-43C7-8F5B-FFAEE35B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E8389-9964-473B-BFF2-B3A5A8E64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2849FF-2442-45D0-B7B7-BD60F5B37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C51C5F-2CFF-4865-B9E5-D1CEE64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8FC8E-AE72-4E14-9008-0A776AA1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C17647-D167-43A2-AF46-DBB43905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4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A0CA-EDD7-4C9C-AC07-31F899D5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23C36-5655-4B9F-94F7-D96564A55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7861E0-A4CD-44FD-A4D8-E47C846F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BFADFA-B92E-4110-AEDC-E448DF32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500477-9C70-4FA2-9FFB-E912D566B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A39E1-11B9-4C1A-B62C-74761031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6FBD71-9748-4039-B886-84A63528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3D8013-5018-4C9B-AFB8-956856D2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FCA5E-A512-49C7-8D14-C0ACCC70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B24C78-9E4C-48CC-9D8E-6CF278CF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B17F2E-9974-48C0-B81B-D2C1BCDE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36155B-42B0-4665-ACAF-389B6EEA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14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9245E8-4F1E-4540-8802-205E49DE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40B7A9-3FAE-4BF8-8E41-2148632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AF3B51-613B-4F48-AA5F-6D5FE9CB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8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00992-4E32-4996-8487-9D918727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CCA1A-0EF5-48EE-893E-FA07F6F8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1D3204-A5BD-4ECB-9056-C53F8D3A8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BB03F-D70A-4E93-9444-4122433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4296E-756C-40A5-8913-85B601C7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65D51A-2A43-44A9-8CFF-366C04C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3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0A04-C237-4E2C-9F5A-DBA8E998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2FCB60-302D-4794-BDF3-C11357CEF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60144F-69AC-4A89-BEA6-05CC8B1C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29717E-3B4D-4FA2-82D9-D31086B5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F5DC6B-F324-4420-A1E3-C1D3C8E5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8EA55-B215-455E-8F8F-1001B65A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4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2F827-0F68-480A-B1FB-08C35336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7351B-40BD-4A31-8182-36794823A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9053E-CCC7-4585-A7AC-F92CE54B5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D56D-6932-414D-9E6D-81710B4CA6A6}" type="datetimeFigureOut">
              <a:rPr lang="pt-BR" smtClean="0"/>
              <a:t>03/05/2018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9E33A-4686-4267-AFA3-126A250E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73497-3C68-4968-9131-C119E9B35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58F5A-0FBA-416F-A79E-2A35D8D4F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7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BCCE3-2DF7-417E-A426-2171C757F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da Aplicação do Algoritmo de </a:t>
            </a:r>
            <a:r>
              <a:rPr lang="pt-BR" dirty="0" err="1"/>
              <a:t>Rastrigin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2BC991-8CD2-43F7-A965-B2E493F4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CSI557 – Computação Evolucionária</a:t>
            </a:r>
          </a:p>
          <a:p>
            <a:r>
              <a:rPr lang="pt-BR" dirty="0"/>
              <a:t>UFOP - 2018</a:t>
            </a:r>
          </a:p>
        </p:txBody>
      </p:sp>
    </p:spTree>
    <p:extLst>
      <p:ext uri="{BB962C8B-B14F-4D97-AF65-F5344CB8AC3E}">
        <p14:creationId xmlns:p14="http://schemas.microsoft.com/office/powerpoint/2010/main" val="18660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EF87A-39D2-40D2-A3ED-FB43C858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Custo x Menor Custo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1F2C22-BD97-41E3-BC33-C3391B0A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4" y="1403694"/>
            <a:ext cx="6934375" cy="53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2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EF87A-39D2-40D2-A3ED-FB43C858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Menores Valores – REAL1 x REAL2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27354F-8FA9-461A-B2C1-CA7A57151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44" y="1414462"/>
            <a:ext cx="6826239" cy="54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EF87A-39D2-40D2-A3ED-FB43C858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execução – REAL1 x REAL2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537545-B71B-4633-BC84-94EDB5EA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55" y="1437654"/>
            <a:ext cx="6872381" cy="52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6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9E8D5-14BC-4797-B508-E119A702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Experimento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51398-6060-49C8-A55C-9F886338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Melhor Indivíduo: 0.002407311722322447</a:t>
            </a:r>
          </a:p>
          <a:p>
            <a:pPr marL="0" indent="0">
              <a:buNone/>
            </a:pPr>
            <a:r>
              <a:rPr lang="pt-BR" dirty="0"/>
              <a:t>Pior Indivíduo: 3,19E+10</a:t>
            </a:r>
          </a:p>
          <a:p>
            <a:pPr marL="0" indent="0">
              <a:buNone/>
            </a:pPr>
            <a:r>
              <a:rPr lang="pt-BR" dirty="0"/>
              <a:t>Média: 1340232350 </a:t>
            </a:r>
          </a:p>
          <a:p>
            <a:pPr marL="0" indent="0">
              <a:buNone/>
            </a:pPr>
            <a:r>
              <a:rPr lang="pt-BR" dirty="0"/>
              <a:t>Desvio </a:t>
            </a:r>
            <a:r>
              <a:rPr lang="pt-BR"/>
              <a:t>Padrão: 2,26E+10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Tempo médio de execução: 40,48333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040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Resultados da Aplicação do Algoritmo de Rastrigin</vt:lpstr>
      <vt:lpstr>Maior Custo x Menor Custo</vt:lpstr>
      <vt:lpstr>Menores Valores – REAL1 x REAL2</vt:lpstr>
      <vt:lpstr>Tempo de execução – REAL1 x REAL2</vt:lpstr>
      <vt:lpstr>Resultados do Experimento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da Atividade Prática I</dc:title>
  <dc:creator>Carlos</dc:creator>
  <cp:lastModifiedBy>Carlos</cp:lastModifiedBy>
  <cp:revision>11</cp:revision>
  <dcterms:created xsi:type="dcterms:W3CDTF">2018-05-03T22:16:27Z</dcterms:created>
  <dcterms:modified xsi:type="dcterms:W3CDTF">2018-05-04T00:30:59Z</dcterms:modified>
</cp:coreProperties>
</file>