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C0636-30F2-4CE8-8D7C-2FCFFE1AC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698B27-B025-4015-9320-515730397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6C44CF-1CB5-4A85-95EF-7755D50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CA403-9445-45D3-9ADA-3CBB30CB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C1E48-04D0-44FB-B2A3-0A9217F1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E104-792B-4C90-B7DC-3A071914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4EC833-FB67-4ACD-8F60-17E5D3DE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EC305-DCA9-43E8-A12B-593B925D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35F99-4563-4AD7-8B2C-0A7F5636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813FA4-A162-47A4-8F6D-C8F88095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5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0607B9-9D30-4473-98DE-1A68304E7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6196D-B38B-485E-96AA-A9D5B86D7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E774FE-1868-4666-8A88-B8472DEB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295722-F558-40CD-B092-5B290D84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FCA9B5-8583-4DDD-8AE2-2A85A294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67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C237D-7EE7-442E-8F95-3BF07975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541E9-BD1F-479D-BE43-6D222662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3CE75-A50A-4C2F-A0C0-DDF3C66D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581BD-BA74-49DD-94B5-FD33CBEA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92E19-0BDD-4123-9941-BB132B23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8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A8742-0F18-4D45-9139-3F0E0E60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31D71-E149-46AC-8649-0FB84E828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4A63F-12E3-42DA-8DBA-9376F9CC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C2F4A-3E8F-4CA6-8490-4C8ACF74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CBE12-2BF3-496C-973D-9FAC0CB1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5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BDDA3-BCE4-4C31-8645-514800D0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0325EA-4CBE-4F55-A23A-0BA88133C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7C2CFB-F02B-4AAB-A07C-6696F32B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AC1C9-E175-4AB8-A2EF-04731B0C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B2A7FE-D1F8-447B-9358-69F003A2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AFC0E8-BA13-4D6C-9931-F5D251E6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4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4DF1-6122-4B8D-B9C0-856003F2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40F3E-F52D-4A1D-9E99-3C6E6C90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AFEA1E-CB10-4F57-9BE3-58C143CF3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BC3210-7C39-49B8-BA0D-541B050BC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A6BA51-342E-4721-86D2-F0AA4CDB7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D7F4F0-256D-4D74-A14E-2BD6F3C9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C83479-2B74-403C-850A-05CF92E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AE9470-BE32-4B09-B654-4C85BC36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5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C7061-8A4C-420D-A7DA-AAB0A461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517970-C3EF-41BB-BDE3-81C58A44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02833D-7870-4C5D-A86C-297EE918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626436-9DCE-4BA9-BE2E-57184746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11B67C-13FA-44A1-9108-A823FC32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A897B2-E315-485E-B3B7-72160AD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583AE2-A772-4203-BF3B-98BF9F01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1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D68E-7C4C-439A-84DF-616A33F4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FED2C-5E57-412B-B6A3-DF6A260D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EB5D19-50E4-4DD5-BF89-C3A2680C6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7DB9D4-C1D7-42CA-96A9-F3792EE6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785609-970C-4E2B-960E-DDB4B265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906FA-5A96-4C83-BB41-7C52A21C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15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0DD92-C404-4681-8E9A-D96EA0FA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A87319-F43C-4885-8117-D34401D1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88C470-699B-4606-A794-3F62DB9A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F63A46-14B9-4EA1-B74B-05ADA02A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4973CD-B7FD-4970-A876-56570018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3E095B-8200-41F8-865D-721BA5CB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5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1AFFD5-FEFC-409B-9608-3E26DAD0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37EF07-9154-464D-A3C2-84B7CADFC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B190A8-134E-47DF-A96D-1498C877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D65D-1160-4AAA-917D-8D25CBAB934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F80936-1AA5-4385-94C6-7F82EE6D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79E29-5DFD-45AC-9677-BACEB6A53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3566-9A52-4F1E-95B4-878F11549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21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787E5-6105-4752-B2E9-737042A49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Soluções do Evolution </a:t>
            </a:r>
            <a:r>
              <a:rPr lang="pt-BR" dirty="0" err="1"/>
              <a:t>Strategy</a:t>
            </a:r>
            <a:r>
              <a:rPr lang="pt-BR" dirty="0"/>
              <a:t> e </a:t>
            </a:r>
            <a:r>
              <a:rPr lang="pt-BR" dirty="0" err="1"/>
              <a:t>Differential</a:t>
            </a:r>
            <a:r>
              <a:rPr lang="pt-BR" dirty="0"/>
              <a:t> Evolution para a Função de </a:t>
            </a:r>
            <a:r>
              <a:rPr lang="pt-BR" dirty="0" err="1"/>
              <a:t>Rastrigin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298166-C5E4-41B4-821E-81A6BD15E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CSI557 – Computação Evolucionária</a:t>
            </a:r>
          </a:p>
          <a:p>
            <a:r>
              <a:rPr lang="pt-BR" dirty="0"/>
              <a:t>UFOP - 2018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4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35651-A158-4E97-8648-FDEA29D8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Differential</a:t>
            </a:r>
            <a:r>
              <a:rPr lang="pt-BR" dirty="0"/>
              <a:t> Evolution - Resultados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B244D5-8B0B-4A6E-9F6C-BD9CF2C1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47" y="1558949"/>
            <a:ext cx="6289706" cy="50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0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35651-A158-4E97-8648-FDEA29D8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X ES X AG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B85C43-7504-43F8-A904-E4F54D0D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686050"/>
            <a:ext cx="11010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35651-A158-4E97-8648-FDEA29D8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X AG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2ECF39-6A8D-4065-9A78-83739F19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539" y="1265306"/>
            <a:ext cx="6148922" cy="54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2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64D6-3CCA-4343-A5D7-E8DC8AB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Recomendadas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E827D4-C4F0-4F0F-A2C5-6BB7D245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Representação Real</a:t>
            </a:r>
          </a:p>
          <a:p>
            <a:pPr marL="0" indent="0">
              <a:buNone/>
            </a:pPr>
            <a:r>
              <a:rPr lang="pt-BR" dirty="0"/>
              <a:t>Inicialização da população/vetores aleatória</a:t>
            </a:r>
          </a:p>
          <a:p>
            <a:pPr marL="0" indent="0">
              <a:buNone/>
            </a:pPr>
            <a:r>
              <a:rPr lang="pt-BR" dirty="0"/>
              <a:t>Gerações: 300</a:t>
            </a:r>
          </a:p>
          <a:p>
            <a:pPr marL="0" indent="0">
              <a:buNone/>
            </a:pPr>
            <a:r>
              <a:rPr lang="pt-BR" dirty="0"/>
              <a:t>Variáveis: 100</a:t>
            </a:r>
          </a:p>
          <a:p>
            <a:pPr marL="0" indent="0">
              <a:buNone/>
            </a:pPr>
            <a:r>
              <a:rPr lang="pt-BR" dirty="0"/>
              <a:t>Mínimo: -5.12</a:t>
            </a:r>
          </a:p>
          <a:p>
            <a:pPr marL="0" indent="0">
              <a:buNone/>
            </a:pPr>
            <a:r>
              <a:rPr lang="pt-BR" dirty="0"/>
              <a:t>Máximo: 5.12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9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7F96-77F0-4851-9173-CCD96247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Evolution </a:t>
            </a:r>
            <a:r>
              <a:rPr lang="pt-BR" dirty="0" err="1"/>
              <a:t>Strategy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3BADF-8221-4EEB-A11D-14FF3A2DD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Parâmetros fixos:</a:t>
            </a:r>
          </a:p>
          <a:p>
            <a:r>
              <a:rPr lang="pt-BR" dirty="0"/>
              <a:t>Taxa de mutação: 0.065</a:t>
            </a:r>
          </a:p>
          <a:p>
            <a:r>
              <a:rPr lang="pt-BR" dirty="0"/>
              <a:t>Descendentes (</a:t>
            </a:r>
            <a:r>
              <a:rPr lang="el-GR" dirty="0"/>
              <a:t>λ</a:t>
            </a:r>
            <a:r>
              <a:rPr lang="pt-BR" dirty="0"/>
              <a:t>): 100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Casos:</a:t>
            </a:r>
          </a:p>
          <a:p>
            <a:r>
              <a:rPr lang="pt-BR" dirty="0"/>
              <a:t>Tamanho da população(</a:t>
            </a:r>
            <a:r>
              <a:rPr lang="el-GR" dirty="0"/>
              <a:t>μ</a:t>
            </a:r>
            <a:r>
              <a:rPr lang="pt-BR" dirty="0"/>
              <a:t>): 100</a:t>
            </a:r>
          </a:p>
          <a:p>
            <a:r>
              <a:rPr lang="pt-BR" dirty="0">
                <a:solidFill>
                  <a:srgbClr val="0070C0"/>
                </a:solidFill>
              </a:rPr>
              <a:t>Tamanho da população</a:t>
            </a:r>
            <a:r>
              <a:rPr lang="pt-BR" dirty="0">
                <a:solidFill>
                  <a:schemeClr val="accent1"/>
                </a:solidFill>
              </a:rPr>
              <a:t> (</a:t>
            </a:r>
            <a:r>
              <a:rPr lang="el-GR" dirty="0">
                <a:solidFill>
                  <a:schemeClr val="accent1"/>
                </a:solidFill>
              </a:rPr>
              <a:t>μ</a:t>
            </a:r>
            <a:r>
              <a:rPr lang="pt-BR" dirty="0">
                <a:solidFill>
                  <a:schemeClr val="accent1"/>
                </a:solidFill>
              </a:rPr>
              <a:t>)</a:t>
            </a:r>
            <a:r>
              <a:rPr lang="pt-BR" dirty="0">
                <a:solidFill>
                  <a:srgbClr val="0070C0"/>
                </a:solidFill>
              </a:rPr>
              <a:t>: 50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85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7F96-77F0-4851-9173-CCD96247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Evolution </a:t>
            </a:r>
            <a:r>
              <a:rPr lang="pt-BR" dirty="0" err="1"/>
              <a:t>Strategy</a:t>
            </a:r>
            <a:r>
              <a:rPr lang="pt-BR" dirty="0"/>
              <a:t> -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3BADF-8221-4EEB-A11D-14FF3A2DD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Melhor indivíduo: 0</a:t>
            </a:r>
          </a:p>
          <a:p>
            <a:pPr marL="0" indent="0">
              <a:buNone/>
            </a:pPr>
            <a:r>
              <a:rPr lang="pt-BR" dirty="0"/>
              <a:t>Pior indivíduo: 4.37E-08 </a:t>
            </a:r>
          </a:p>
          <a:p>
            <a:pPr marL="0" indent="0">
              <a:buNone/>
            </a:pPr>
            <a:r>
              <a:rPr lang="pt-BR" dirty="0"/>
              <a:t>Média: 6.22759E-09 </a:t>
            </a:r>
          </a:p>
          <a:p>
            <a:pPr marL="0" indent="0">
              <a:buNone/>
            </a:pPr>
            <a:r>
              <a:rPr lang="pt-BR" dirty="0"/>
              <a:t>Desvio Padrão: 1.07261E-08 </a:t>
            </a:r>
          </a:p>
          <a:p>
            <a:pPr marL="0" indent="0">
              <a:buNone/>
            </a:pPr>
            <a:r>
              <a:rPr lang="pt-BR" dirty="0"/>
              <a:t>Tempo Médio: 257.75 </a:t>
            </a:r>
            <a:r>
              <a:rPr lang="pt-BR" dirty="0" err="1"/>
              <a:t>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7F96-77F0-4851-9173-CCD96247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Evolution </a:t>
            </a:r>
            <a:r>
              <a:rPr lang="pt-BR" dirty="0" err="1"/>
              <a:t>Strategy</a:t>
            </a:r>
            <a:r>
              <a:rPr lang="pt-BR" dirty="0"/>
              <a:t> - 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54482-0DB6-4F8E-A212-11B54A1F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62" y="1479672"/>
            <a:ext cx="6898782" cy="537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9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7F96-77F0-4851-9173-CCD96247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Evolution </a:t>
            </a:r>
            <a:r>
              <a:rPr lang="pt-BR" dirty="0" err="1"/>
              <a:t>Strategy</a:t>
            </a:r>
            <a:r>
              <a:rPr lang="pt-BR" dirty="0"/>
              <a:t> X </a:t>
            </a:r>
            <a:r>
              <a:rPr lang="pt-BR" dirty="0" err="1"/>
              <a:t>Algorítmo</a:t>
            </a:r>
            <a:r>
              <a:rPr lang="pt-BR" dirty="0"/>
              <a:t> Genético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2B616E-2308-42CC-A2D1-8DAA8835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852737"/>
            <a:ext cx="107442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9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7F96-77F0-4851-9173-CCD96247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Evolution </a:t>
            </a:r>
            <a:r>
              <a:rPr lang="pt-BR" dirty="0" err="1"/>
              <a:t>Strategy</a:t>
            </a:r>
            <a:r>
              <a:rPr lang="pt-BR" dirty="0"/>
              <a:t> X </a:t>
            </a:r>
            <a:r>
              <a:rPr lang="pt-BR" dirty="0" err="1"/>
              <a:t>Algorítmo</a:t>
            </a:r>
            <a:r>
              <a:rPr lang="pt-BR" dirty="0"/>
              <a:t> Genético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31A8F4-31F1-4944-920C-96B898F6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00" y="1505985"/>
            <a:ext cx="6616200" cy="50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6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35651-A158-4E97-8648-FDEA29D8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Differential</a:t>
            </a:r>
            <a:r>
              <a:rPr lang="pt-BR" dirty="0"/>
              <a:t> Evolution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087C2-CFA5-4156-8201-34FB5DC9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Parâmetros fixos:</a:t>
            </a:r>
          </a:p>
          <a:p>
            <a:r>
              <a:rPr lang="pt-BR" dirty="0"/>
              <a:t>Taxa de mutação: 0.000035</a:t>
            </a:r>
          </a:p>
          <a:p>
            <a:r>
              <a:rPr lang="pt-BR" dirty="0"/>
              <a:t>Taxa de crossover: 1.5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Casos:</a:t>
            </a:r>
          </a:p>
          <a:p>
            <a:r>
              <a:rPr lang="pt-BR" dirty="0"/>
              <a:t>Tamanho da população: 200</a:t>
            </a:r>
          </a:p>
          <a:p>
            <a:r>
              <a:rPr lang="pt-BR" dirty="0">
                <a:solidFill>
                  <a:srgbClr val="0070C0"/>
                </a:solidFill>
              </a:rPr>
              <a:t>Tamanho da população: 100</a:t>
            </a:r>
          </a:p>
        </p:txBody>
      </p:sp>
    </p:spTree>
    <p:extLst>
      <p:ext uri="{BB962C8B-B14F-4D97-AF65-F5344CB8AC3E}">
        <p14:creationId xmlns:p14="http://schemas.microsoft.com/office/powerpoint/2010/main" val="40396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35651-A158-4E97-8648-FDEA29D8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Differential</a:t>
            </a:r>
            <a:r>
              <a:rPr lang="pt-BR" dirty="0"/>
              <a:t> Evolution -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087C2-CFA5-4156-8201-34FB5DC9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Melhor indivíduo: 0</a:t>
            </a:r>
          </a:p>
          <a:p>
            <a:pPr marL="0" indent="0">
              <a:buNone/>
            </a:pPr>
            <a:r>
              <a:rPr lang="pt-BR" dirty="0"/>
              <a:t>Pior indivíduo: 3.41E-13 </a:t>
            </a:r>
          </a:p>
          <a:p>
            <a:pPr marL="0" indent="0">
              <a:buNone/>
            </a:pPr>
            <a:r>
              <a:rPr lang="pt-BR" dirty="0"/>
              <a:t>Média: 2.44427E-13  </a:t>
            </a:r>
          </a:p>
          <a:p>
            <a:pPr marL="0" indent="0">
              <a:buNone/>
            </a:pPr>
            <a:r>
              <a:rPr lang="pt-BR" dirty="0"/>
              <a:t>Desvio Padrão: 8.32666E-14  </a:t>
            </a:r>
          </a:p>
          <a:p>
            <a:pPr marL="0" indent="0">
              <a:buNone/>
            </a:pPr>
            <a:r>
              <a:rPr lang="pt-BR" dirty="0"/>
              <a:t>Tempo Médio: 1098.367 </a:t>
            </a:r>
            <a:r>
              <a:rPr lang="pt-BR" dirty="0" err="1"/>
              <a:t>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826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174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Soluções do Evolution Strategy e Differential Evolution para a Função de Rastrigin</vt:lpstr>
      <vt:lpstr>Configurações Recomendadas</vt:lpstr>
      <vt:lpstr>Evolution Strategy</vt:lpstr>
      <vt:lpstr>Evolution Strategy - Resultados</vt:lpstr>
      <vt:lpstr>Evolution Strategy - Resultados</vt:lpstr>
      <vt:lpstr>Evolution Strategy X Algorítmo Genético</vt:lpstr>
      <vt:lpstr>Evolution Strategy X Algorítmo Genético</vt:lpstr>
      <vt:lpstr>Differential Evolution</vt:lpstr>
      <vt:lpstr>Differential Evolution - Resultados</vt:lpstr>
      <vt:lpstr>Differential Evolution - Resultados</vt:lpstr>
      <vt:lpstr>DE X ES X AG</vt:lpstr>
      <vt:lpstr>DE X 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Soluções do Evolution Strategy e Differential Evolution para a Função de Rastrigin</dc:title>
  <dc:creator>Carlos</dc:creator>
  <cp:lastModifiedBy>Carlos</cp:lastModifiedBy>
  <cp:revision>12</cp:revision>
  <dcterms:created xsi:type="dcterms:W3CDTF">2018-06-05T19:24:50Z</dcterms:created>
  <dcterms:modified xsi:type="dcterms:W3CDTF">2018-06-05T23:10:23Z</dcterms:modified>
</cp:coreProperties>
</file>