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8E7CC-EF72-45DE-9FC1-339878CCB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Genéticos para problemas do corte unidimensional.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1A515-75B9-42EC-90C1-35CAE5A1A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Wando Linhares Marques</a:t>
            </a:r>
          </a:p>
          <a:p>
            <a:r>
              <a:rPr lang="pt-BR" dirty="0"/>
              <a:t>Prof.: Fernando Bernardes de Oliveira</a:t>
            </a:r>
          </a:p>
        </p:txBody>
      </p:sp>
    </p:spTree>
    <p:extLst>
      <p:ext uri="{BB962C8B-B14F-4D97-AF65-F5344CB8AC3E}">
        <p14:creationId xmlns:p14="http://schemas.microsoft.com/office/powerpoint/2010/main" val="379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E771-6ECE-43BD-BC96-4779C6F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3F66BC-EF67-4DF3-B444-6A7969A31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Função de  avaliação utilizada: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Variáveis = 15</a:t>
                </a:r>
              </a:p>
              <a:p>
                <a:r>
                  <a:rPr lang="pt-BR" dirty="0"/>
                  <a:t>Número de gerações 100</a:t>
                </a:r>
              </a:p>
              <a:p>
                <a:r>
                  <a:rPr lang="pt-BR" dirty="0"/>
                  <a:t>Intervalo 1 a 4,</a:t>
                </a:r>
              </a:p>
              <a:p>
                <a:r>
                  <a:rPr lang="pt-BR" dirty="0"/>
                  <a:t>Parametrização com números inteiros.</a:t>
                </a:r>
                <a:br>
                  <a:rPr lang="pt-BR" dirty="0"/>
                </a:br>
                <a:br>
                  <a:rPr lang="pt-BR" dirty="0"/>
                </a:br>
                <a:br>
                  <a:rPr lang="pt-BR" dirty="0"/>
                </a:b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3F66BC-EF67-4DF3-B444-6A7969A31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30E3D-DC27-41A1-A897-F81BD66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F92F3-4F9A-48DE-9FAB-1AFBE0D9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População de 15</a:t>
            </a:r>
          </a:p>
          <a:p>
            <a:r>
              <a:rPr lang="pt-BR" dirty="0"/>
              <a:t>Mutação F = 0,6</a:t>
            </a:r>
          </a:p>
          <a:p>
            <a:r>
              <a:rPr lang="pt-BR" dirty="0"/>
              <a:t>Crossover Cr = 0,05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9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CF10-5BE7-4B96-85C5-2EA1BD8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Algoritmo Genéticos para 3 casos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45F1A831-1005-42D8-84BA-38DD47D2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696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95770565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39532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8623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Numero de Execuções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Melhor resultado (Barras)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Pior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2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7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4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C9EA-7282-4617-A441-62DB0530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semelhantes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81E9DE-DBFD-47E1-9D4C-CB93D2FD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OTIMIZAÇÃO DO PROBLEMA DE CORTE E EMPACOTAMENTO UNIDIMENSIONAL UTILIZANDO ALGORITMO GENÉTICO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3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C9EA-7282-4617-A441-62DB0530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81E9DE-DBFD-47E1-9D4C-CB93D2FD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OTIMIZAÇÃO DO PROBLEMA DE CORTE E EMPACOTAMENTO UNIDIMENSIONAL UTILIZANDO ALGORITMO GENÉTICO, Oliveira Anderson, 2006, Lavras.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04006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114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Cacho</vt:lpstr>
      <vt:lpstr>Algoritmo Genéticos para problemas do corte unidimensional. </vt:lpstr>
      <vt:lpstr>Introdução</vt:lpstr>
      <vt:lpstr>Algoritmo Genéticos</vt:lpstr>
      <vt:lpstr>Resultados Algoritmo Genéticos para 3 casos</vt:lpstr>
      <vt:lpstr>Trabalho semelhantes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Strategy e Differential Evolution</dc:title>
  <dc:creator>Wando Linhares</dc:creator>
  <cp:lastModifiedBy>Wando Linhares</cp:lastModifiedBy>
  <cp:revision>10</cp:revision>
  <dcterms:created xsi:type="dcterms:W3CDTF">2018-05-29T02:22:59Z</dcterms:created>
  <dcterms:modified xsi:type="dcterms:W3CDTF">2018-07-18T00:17:53Z</dcterms:modified>
</cp:coreProperties>
</file>