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5/8/2025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EF8EF-F75E-40D7-8DD7-AA527DFA4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/>
              <a:t>客戶名單管理系統後端 </a:t>
            </a:r>
            <a:r>
              <a:rPr lang="en-US" altLang="zh-TW" sz="6000" dirty="0"/>
              <a:t>API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B70E94-957A-4CBB-AFE6-F1A195DA0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許博竣</a:t>
            </a:r>
          </a:p>
        </p:txBody>
      </p:sp>
    </p:spTree>
    <p:extLst>
      <p:ext uri="{BB962C8B-B14F-4D97-AF65-F5344CB8AC3E}">
        <p14:creationId xmlns:p14="http://schemas.microsoft.com/office/powerpoint/2010/main" val="34645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5855D-9EAA-4DBB-85C6-52A6733A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330" y="627136"/>
            <a:ext cx="3988878" cy="1609344"/>
          </a:xfrm>
        </p:spPr>
        <p:txBody>
          <a:bodyPr/>
          <a:lstStyle/>
          <a:p>
            <a:r>
              <a:rPr lang="zh-TW" altLang="en-US" dirty="0"/>
              <a:t>技術架構圖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2B7ADAF-C824-4A85-9F63-06CEF1B89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93" y="2020866"/>
            <a:ext cx="8981652" cy="1179533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E41D97-5B61-4E0C-A76A-A0D4DB225390}"/>
              </a:ext>
            </a:extLst>
          </p:cNvPr>
          <p:cNvSpPr txBox="1"/>
          <p:nvPr/>
        </p:nvSpPr>
        <p:spPr>
          <a:xfrm>
            <a:off x="2768600" y="26733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點擊頁面操作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8693D6-D8DA-4510-A100-41E71B772929}"/>
              </a:ext>
            </a:extLst>
          </p:cNvPr>
          <p:cNvSpPr txBox="1"/>
          <p:nvPr/>
        </p:nvSpPr>
        <p:spPr>
          <a:xfrm>
            <a:off x="5080818" y="2673349"/>
            <a:ext cx="101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CRUD</a:t>
            </a:r>
            <a:r>
              <a:rPr lang="zh-TW" altLang="en-US" dirty="0"/>
              <a:t>請求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1C13B9-6668-488E-9455-06EA4A0BF4D7}"/>
              </a:ext>
            </a:extLst>
          </p:cNvPr>
          <p:cNvSpPr txBox="1"/>
          <p:nvPr/>
        </p:nvSpPr>
        <p:spPr>
          <a:xfrm>
            <a:off x="7600950" y="2719515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資料庫查詢與新增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6DDEF89-C8B6-48A1-9FB8-F07968D67BA2}"/>
              </a:ext>
            </a:extLst>
          </p:cNvPr>
          <p:cNvSpPr txBox="1"/>
          <p:nvPr/>
        </p:nvSpPr>
        <p:spPr>
          <a:xfrm>
            <a:off x="1504393" y="4018329"/>
            <a:ext cx="722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採用</a:t>
            </a:r>
            <a:r>
              <a:rPr lang="en-US" altLang="zh-TW" dirty="0"/>
              <a:t>Python Flask</a:t>
            </a:r>
            <a:r>
              <a:rPr lang="zh-TW" altLang="en-US" dirty="0"/>
              <a:t>作為後端</a:t>
            </a:r>
            <a:r>
              <a:rPr lang="en-US" altLang="zh-TW" dirty="0"/>
              <a:t>API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MongoDB</a:t>
            </a:r>
            <a:r>
              <a:rPr lang="zh-TW" altLang="en-US" dirty="0"/>
              <a:t>作為資料庫。</a:t>
            </a:r>
          </a:p>
        </p:txBody>
      </p:sp>
    </p:spTree>
    <p:extLst>
      <p:ext uri="{BB962C8B-B14F-4D97-AF65-F5344CB8AC3E}">
        <p14:creationId xmlns:p14="http://schemas.microsoft.com/office/powerpoint/2010/main" val="402430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545592"/>
          </a:xfrm>
        </p:spPr>
        <p:txBody>
          <a:bodyPr/>
          <a:lstStyle/>
          <a:p>
            <a:r>
              <a:rPr lang="en-US" altLang="zh-TW" dirty="0"/>
              <a:t>POST /main → </a:t>
            </a:r>
            <a:r>
              <a:rPr lang="zh-TW" altLang="en-US" dirty="0"/>
              <a:t>新增使用者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9CCC51-19CF-455C-9701-4B58B2D9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98" y="5083639"/>
            <a:ext cx="9850225" cy="6287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CE9ED8-5EEF-4D3F-A72B-23F61C2F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98" y="1145623"/>
            <a:ext cx="8398171" cy="32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6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545592"/>
          </a:xfrm>
        </p:spPr>
        <p:txBody>
          <a:bodyPr/>
          <a:lstStyle/>
          <a:p>
            <a:r>
              <a:rPr lang="en-US" altLang="zh-TW" dirty="0"/>
              <a:t>GET /main → </a:t>
            </a:r>
            <a:r>
              <a:rPr lang="zh-TW" altLang="en-US" dirty="0"/>
              <a:t>查詢所有使用者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6E7445C-01C2-4928-9176-2E1DC41A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43" y="3981450"/>
            <a:ext cx="9916909" cy="141942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09C605C-C5DA-4B5B-9E15-43A44437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43" y="1409700"/>
            <a:ext cx="855464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1205992"/>
          </a:xfrm>
        </p:spPr>
        <p:txBody>
          <a:bodyPr/>
          <a:lstStyle/>
          <a:p>
            <a:r>
              <a:rPr lang="en-US" altLang="zh-TW" dirty="0"/>
              <a:t>PUT /main → </a:t>
            </a:r>
            <a:r>
              <a:rPr lang="zh-TW" altLang="en-US" dirty="0"/>
              <a:t>更新指定使用者。</a:t>
            </a:r>
            <a:endParaRPr lang="en-US" altLang="zh-TW" dirty="0"/>
          </a:p>
          <a:p>
            <a:r>
              <a:rPr lang="zh-TW" altLang="en-US" dirty="0"/>
              <a:t>使用者資料的唯一識別碼 </a:t>
            </a:r>
            <a:r>
              <a:rPr lang="en-US" altLang="zh-TW" dirty="0"/>
              <a:t>_id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3D8E3F-97F4-4CA7-860D-2FC6B1B7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99" y="1537395"/>
            <a:ext cx="7773551" cy="31166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7C809C-A3F2-4685-B1D3-36C7EB00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99" y="5397458"/>
            <a:ext cx="7995801" cy="5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57651DA-4FEE-4DDF-9098-619D2AE9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8" y="546608"/>
            <a:ext cx="10058400" cy="964692"/>
          </a:xfrm>
        </p:spPr>
        <p:txBody>
          <a:bodyPr/>
          <a:lstStyle/>
          <a:p>
            <a:r>
              <a:rPr lang="en-US" altLang="zh-TW" dirty="0"/>
              <a:t>DELETE /main → </a:t>
            </a:r>
            <a:r>
              <a:rPr lang="zh-TW" altLang="en-US" dirty="0"/>
              <a:t>刪除指定使用者。</a:t>
            </a:r>
            <a:endParaRPr lang="en-US" altLang="zh-TW" dirty="0"/>
          </a:p>
          <a:p>
            <a:r>
              <a:rPr lang="zh-TW" altLang="en-US" dirty="0"/>
              <a:t>指定</a:t>
            </a:r>
            <a:r>
              <a:rPr lang="en-US" altLang="zh-TW" dirty="0"/>
              <a:t>_id</a:t>
            </a:r>
            <a:r>
              <a:rPr lang="zh-TW" altLang="en-US" dirty="0"/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D5C64B-72A0-4055-8B9D-7DB226FD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73" y="4925457"/>
            <a:ext cx="8111177" cy="5327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C286A8-EF39-45A1-A73F-E37FF83F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73" y="1592339"/>
            <a:ext cx="5660078" cy="28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66D05-4486-4B73-AEA1-5F9389D7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5108"/>
            <a:ext cx="10058400" cy="4050792"/>
          </a:xfrm>
        </p:spPr>
        <p:txBody>
          <a:bodyPr/>
          <a:lstStyle/>
          <a:p>
            <a:r>
              <a:rPr lang="en-US" altLang="zh-TW" dirty="0"/>
              <a:t>Main.py</a:t>
            </a:r>
            <a:r>
              <a:rPr lang="zh-TW" altLang="en-US" dirty="0"/>
              <a:t>後端路由，採用</a:t>
            </a:r>
            <a:r>
              <a:rPr lang="en-US" altLang="zh-TW" dirty="0"/>
              <a:t>Get</a:t>
            </a:r>
            <a:r>
              <a:rPr lang="zh-TW" altLang="en-US" dirty="0"/>
              <a:t>、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Delete</a:t>
            </a:r>
            <a:r>
              <a:rPr lang="zh-TW" altLang="en-US" dirty="0"/>
              <a:t>四種屬性，定義數據提交的方式。</a:t>
            </a:r>
            <a:endParaRPr lang="en-US" altLang="zh-TW" dirty="0"/>
          </a:p>
          <a:p>
            <a:r>
              <a:rPr lang="zh-TW" altLang="en-US" dirty="0"/>
              <a:t>從</a:t>
            </a:r>
            <a:r>
              <a:rPr lang="en-US" altLang="zh-TW" dirty="0" err="1"/>
              <a:t>MyMongoDB</a:t>
            </a:r>
            <a:r>
              <a:rPr lang="zh-TW" altLang="en-US" dirty="0"/>
              <a:t>類別提取函式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63A3F2-41AE-4D82-A358-442E360B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546165"/>
            <a:ext cx="8630675" cy="1448677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A2A7B56-5BD8-4C8D-A2F3-4C80D80C775B}"/>
              </a:ext>
            </a:extLst>
          </p:cNvPr>
          <p:cNvSpPr txBox="1">
            <a:spLocks/>
          </p:cNvSpPr>
          <p:nvPr/>
        </p:nvSpPr>
        <p:spPr>
          <a:xfrm>
            <a:off x="1136650" y="4417590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為避免</a:t>
            </a:r>
            <a:r>
              <a:rPr lang="en-US" altLang="zh-TW" dirty="0"/>
              <a:t>_id</a:t>
            </a:r>
            <a:r>
              <a:rPr lang="zh-TW" altLang="en-US" dirty="0"/>
              <a:t>遭到更新，在從</a:t>
            </a:r>
            <a:r>
              <a:rPr lang="en-US" altLang="zh-TW" dirty="0" err="1"/>
              <a:t>mongodb</a:t>
            </a:r>
            <a:r>
              <a:rPr lang="zh-TW" altLang="en-US" dirty="0"/>
              <a:t>取出值得同時，將</a:t>
            </a:r>
            <a:r>
              <a:rPr lang="en-US" altLang="zh-TW" dirty="0"/>
              <a:t>_id</a:t>
            </a:r>
            <a:r>
              <a:rPr lang="zh-TW" altLang="en-US" dirty="0"/>
              <a:t>剔除。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7194AD-233B-44EA-AF23-FF5728AD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5295899"/>
            <a:ext cx="8159750" cy="4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87CC5B2-BE43-487E-827F-E7430409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094891"/>
            <a:ext cx="8579077" cy="142605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9B25528-43CE-479E-B535-7184A03A7B59}"/>
              </a:ext>
            </a:extLst>
          </p:cNvPr>
          <p:cNvSpPr txBox="1">
            <a:spLocks/>
          </p:cNvSpPr>
          <p:nvPr/>
        </p:nvSpPr>
        <p:spPr>
          <a:xfrm>
            <a:off x="1130300" y="2832354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建立</a:t>
            </a:r>
            <a:r>
              <a:rPr lang="en-US" altLang="zh-TW" dirty="0"/>
              <a:t>class</a:t>
            </a:r>
            <a:r>
              <a:rPr lang="zh-TW" altLang="en-US" dirty="0"/>
              <a:t>封裝，初始化連結資料庫邏輯，為避免敏感資訊遭到外洩，會從環境變數提取值。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086B27C-8840-4891-AE4D-C758C3DF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3740404"/>
            <a:ext cx="8793432" cy="122566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D770EDC-E7BD-41DD-B851-5A93B39E50F6}"/>
              </a:ext>
            </a:extLst>
          </p:cNvPr>
          <p:cNvSpPr txBox="1">
            <a:spLocks/>
          </p:cNvSpPr>
          <p:nvPr/>
        </p:nvSpPr>
        <p:spPr>
          <a:xfrm>
            <a:off x="1231900" y="5378704"/>
            <a:ext cx="10058400" cy="59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用來作為</a:t>
            </a:r>
            <a:r>
              <a:rPr lang="en-US" altLang="zh-TW" dirty="0"/>
              <a:t>API</a:t>
            </a:r>
            <a:r>
              <a:rPr lang="zh-TW" altLang="en-US" dirty="0"/>
              <a:t>尋找</a:t>
            </a:r>
            <a:r>
              <a:rPr lang="en-US" altLang="zh-TW" dirty="0"/>
              <a:t>collection</a:t>
            </a:r>
            <a:r>
              <a:rPr lang="zh-TW" altLang="en-US" dirty="0"/>
              <a:t>名稱。</a:t>
            </a:r>
          </a:p>
        </p:txBody>
      </p:sp>
    </p:spTree>
    <p:extLst>
      <p:ext uri="{BB962C8B-B14F-4D97-AF65-F5344CB8AC3E}">
        <p14:creationId xmlns:p14="http://schemas.microsoft.com/office/powerpoint/2010/main" val="404603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{F2AA63E7-CB5A-4E58-BB15-E5883A2F540E}tf03090434</Template>
  <TotalTime>61</TotalTime>
  <Words>161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木刻字型</vt:lpstr>
      <vt:lpstr>客戶名單管理系統後端 API</vt:lpstr>
      <vt:lpstr>技術架構圖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客戶名單管理系統後端 API</dc:title>
  <dc:creator>boy Tree</dc:creator>
  <cp:lastModifiedBy>boy Tree</cp:lastModifiedBy>
  <cp:revision>7</cp:revision>
  <dcterms:created xsi:type="dcterms:W3CDTF">2025-05-08T14:21:06Z</dcterms:created>
  <dcterms:modified xsi:type="dcterms:W3CDTF">2025-05-08T15:22:10Z</dcterms:modified>
</cp:coreProperties>
</file>