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1" r:id="rId6"/>
    <p:sldId id="366" r:id="rId7"/>
    <p:sldId id="370" r:id="rId8"/>
    <p:sldId id="371" r:id="rId9"/>
    <p:sldId id="372" r:id="rId10"/>
    <p:sldId id="373" r:id="rId11"/>
    <p:sldId id="375" r:id="rId12"/>
    <p:sldId id="376" r:id="rId13"/>
    <p:sldId id="377" r:id="rId14"/>
    <p:sldId id="378" r:id="rId15"/>
    <p:sldId id="380" r:id="rId16"/>
    <p:sldId id="381" r:id="rId17"/>
    <p:sldId id="355" r:id="rId18"/>
    <p:sldId id="368" r:id="rId19"/>
    <p:sldId id="379" r:id="rId20"/>
    <p:sldId id="3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5AFDF-3F3A-42A2-9D66-7EE43BC8FA70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B60E533-948F-453D-80AA-61120BC9F732}">
      <dgm:prSet/>
      <dgm:spPr/>
      <dgm:t>
        <a:bodyPr/>
        <a:lstStyle/>
        <a:p>
          <a:r>
            <a:rPr lang="en-US" dirty="0"/>
            <a:t>Navigating the Documentation:</a:t>
          </a:r>
        </a:p>
      </dgm:t>
    </dgm:pt>
    <dgm:pt modelId="{B0C7FB91-101F-4944-BB64-34E555CEA79E}" type="parTrans" cxnId="{A8CFA34E-3894-4E4E-A8BA-32E99203616C}">
      <dgm:prSet/>
      <dgm:spPr/>
      <dgm:t>
        <a:bodyPr/>
        <a:lstStyle/>
        <a:p>
          <a:endParaRPr lang="en-US"/>
        </a:p>
      </dgm:t>
    </dgm:pt>
    <dgm:pt modelId="{E0F0EA60-9CB2-4725-9EDF-D8DBF7DD9978}" type="sibTrans" cxnId="{A8CFA34E-3894-4E4E-A8BA-32E99203616C}">
      <dgm:prSet/>
      <dgm:spPr/>
      <dgm:t>
        <a:bodyPr/>
        <a:lstStyle/>
        <a:p>
          <a:endParaRPr lang="en-US"/>
        </a:p>
      </dgm:t>
    </dgm:pt>
    <dgm:pt modelId="{A76F9849-CAA0-4F6A-9EFC-9438131467C1}">
      <dgm:prSet/>
      <dgm:spPr/>
      <dgm:t>
        <a:bodyPr/>
        <a:lstStyle/>
        <a:p>
          <a:r>
            <a:rPr lang="en-US" dirty="0"/>
            <a:t>Metadata endpoints:</a:t>
          </a:r>
        </a:p>
      </dgm:t>
    </dgm:pt>
    <dgm:pt modelId="{2F7E047F-9D5A-4DD5-82D2-B001C6108058}" type="parTrans" cxnId="{85D32CAA-68F6-40A5-AA3F-D2749187D3C6}">
      <dgm:prSet/>
      <dgm:spPr/>
      <dgm:t>
        <a:bodyPr/>
        <a:lstStyle/>
        <a:p>
          <a:endParaRPr lang="en-US"/>
        </a:p>
      </dgm:t>
    </dgm:pt>
    <dgm:pt modelId="{2CDD7912-CCE2-4267-922C-DA29AD9F3C78}" type="sibTrans" cxnId="{85D32CAA-68F6-40A5-AA3F-D2749187D3C6}">
      <dgm:prSet/>
      <dgm:spPr/>
      <dgm:t>
        <a:bodyPr/>
        <a:lstStyle/>
        <a:p>
          <a:endParaRPr lang="en-US"/>
        </a:p>
      </dgm:t>
    </dgm:pt>
    <dgm:pt modelId="{9FCFD590-5542-4F65-BDEF-72BB713AC395}">
      <dgm:prSet/>
      <dgm:spPr/>
      <dgm:t>
        <a:bodyPr/>
        <a:lstStyle/>
        <a:p>
          <a:r>
            <a:rPr lang="en-US" dirty="0"/>
            <a:t>Those that will show more detail about individual 	datasets or components, such as contributor and</a:t>
          </a:r>
          <a:br>
            <a:rPr lang="en-US" dirty="0"/>
          </a:br>
          <a:r>
            <a:rPr lang="en-US" dirty="0"/>
            <a:t>	dates.</a:t>
          </a:r>
        </a:p>
      </dgm:t>
    </dgm:pt>
    <dgm:pt modelId="{E11F01DC-AE5F-4C77-AF7F-D983C4C142F4}" type="parTrans" cxnId="{E7941E46-4A24-4BC5-92B3-AD6465CB4432}">
      <dgm:prSet/>
      <dgm:spPr/>
      <dgm:t>
        <a:bodyPr/>
        <a:lstStyle/>
        <a:p>
          <a:endParaRPr lang="en-US"/>
        </a:p>
      </dgm:t>
    </dgm:pt>
    <dgm:pt modelId="{1698BBCE-78E6-4655-923A-2482DD57417B}" type="sibTrans" cxnId="{E7941E46-4A24-4BC5-92B3-AD6465CB4432}">
      <dgm:prSet/>
      <dgm:spPr/>
      <dgm:t>
        <a:bodyPr/>
        <a:lstStyle/>
        <a:p>
          <a:endParaRPr lang="en-US"/>
        </a:p>
      </dgm:t>
    </dgm:pt>
    <dgm:pt modelId="{FD04920E-E2D6-436B-94FA-2D8CFF4E32DA}">
      <dgm:prSet/>
      <dgm:spPr/>
      <dgm:t>
        <a:bodyPr/>
        <a:lstStyle/>
        <a:p>
          <a:r>
            <a:rPr lang="en-US" dirty="0"/>
            <a:t>Services endpoints: </a:t>
          </a:r>
        </a:p>
      </dgm:t>
    </dgm:pt>
    <dgm:pt modelId="{0E49FBC9-AA82-48A8-97EA-A67CBCB48B3A}" type="parTrans" cxnId="{7703105B-481B-49A1-BD67-C1EBD0D6C639}">
      <dgm:prSet/>
      <dgm:spPr/>
      <dgm:t>
        <a:bodyPr/>
        <a:lstStyle/>
        <a:p>
          <a:endParaRPr lang="en-US"/>
        </a:p>
      </dgm:t>
    </dgm:pt>
    <dgm:pt modelId="{8E098F29-3C7E-48C5-A14C-F1169ED642D5}" type="sibTrans" cxnId="{7703105B-481B-49A1-BD67-C1EBD0D6C639}">
      <dgm:prSet/>
      <dgm:spPr/>
      <dgm:t>
        <a:bodyPr/>
        <a:lstStyle/>
        <a:p>
          <a:endParaRPr lang="en-US"/>
        </a:p>
      </dgm:t>
    </dgm:pt>
    <dgm:pt modelId="{DBD7E94E-12CE-44E8-B1FE-E619A045163C}">
      <dgm:prSet/>
      <dgm:spPr/>
      <dgm:t>
        <a:bodyPr/>
        <a:lstStyle/>
        <a:p>
          <a:r>
            <a:rPr lang="en-US" dirty="0"/>
            <a:t>Those that offer capabilities for viewing or querying data, such as vector tiles and lookups.</a:t>
          </a:r>
        </a:p>
      </dgm:t>
    </dgm:pt>
    <dgm:pt modelId="{F6D51E57-3E2D-4280-B36E-149D8886636C}" type="parTrans" cxnId="{269AB451-0172-4DAB-8A21-20AC0F6944F7}">
      <dgm:prSet/>
      <dgm:spPr/>
      <dgm:t>
        <a:bodyPr/>
        <a:lstStyle/>
        <a:p>
          <a:endParaRPr lang="en-US"/>
        </a:p>
      </dgm:t>
    </dgm:pt>
    <dgm:pt modelId="{9F2B317D-7EA1-4EF4-91ED-8B7DEEA2EE4E}" type="sibTrans" cxnId="{269AB451-0172-4DAB-8A21-20AC0F6944F7}">
      <dgm:prSet/>
      <dgm:spPr/>
      <dgm:t>
        <a:bodyPr/>
        <a:lstStyle/>
        <a:p>
          <a:endParaRPr lang="en-US"/>
        </a:p>
      </dgm:t>
    </dgm:pt>
    <dgm:pt modelId="{5C233B15-903E-4F4D-B14B-73D443FC17CC}">
      <dgm:prSet/>
      <dgm:spPr/>
      <dgm:t>
        <a:bodyPr/>
        <a:lstStyle/>
        <a:p>
          <a:r>
            <a:rPr lang="en-US" dirty="0"/>
            <a:t>Download endpoints:</a:t>
          </a:r>
        </a:p>
      </dgm:t>
    </dgm:pt>
    <dgm:pt modelId="{6329DF4F-079F-49E3-8E0B-8234D20ADDEB}" type="parTrans" cxnId="{05E5CEC8-0539-49E2-8C6F-A60A276290E2}">
      <dgm:prSet/>
      <dgm:spPr/>
      <dgm:t>
        <a:bodyPr/>
        <a:lstStyle/>
        <a:p>
          <a:endParaRPr lang="en-US"/>
        </a:p>
      </dgm:t>
    </dgm:pt>
    <dgm:pt modelId="{4942959D-838A-4A08-AA69-6484A027D283}" type="sibTrans" cxnId="{05E5CEC8-0539-49E2-8C6F-A60A276290E2}">
      <dgm:prSet/>
      <dgm:spPr/>
      <dgm:t>
        <a:bodyPr/>
        <a:lstStyle/>
        <a:p>
          <a:endParaRPr lang="en-US"/>
        </a:p>
      </dgm:t>
    </dgm:pt>
    <dgm:pt modelId="{1A177896-E541-41E1-9053-9ED9A9517AF8}">
      <dgm:prSet/>
      <dgm:spPr/>
      <dgm:t>
        <a:bodyPr/>
        <a:lstStyle/>
        <a:p>
          <a:r>
            <a:rPr lang="en-US" dirty="0"/>
            <a:t>Those that will yield a dataset including geometry (usually), or supporting documents</a:t>
          </a:r>
        </a:p>
      </dgm:t>
    </dgm:pt>
    <dgm:pt modelId="{1401F483-8A41-4DD8-8F3F-69F3CDF9C873}" type="parTrans" cxnId="{C10EF793-45D9-4437-A01E-64A40162B27A}">
      <dgm:prSet/>
      <dgm:spPr/>
      <dgm:t>
        <a:bodyPr/>
        <a:lstStyle/>
        <a:p>
          <a:endParaRPr lang="en-US"/>
        </a:p>
      </dgm:t>
    </dgm:pt>
    <dgm:pt modelId="{CE526C7B-1C19-4FDC-A3D7-918C458281A4}" type="sibTrans" cxnId="{C10EF793-45D9-4437-A01E-64A40162B27A}">
      <dgm:prSet/>
      <dgm:spPr/>
      <dgm:t>
        <a:bodyPr/>
        <a:lstStyle/>
        <a:p>
          <a:endParaRPr lang="en-US"/>
        </a:p>
      </dgm:t>
    </dgm:pt>
    <dgm:pt modelId="{47210CAB-B6A6-4456-AED7-D5F8AF48D71C}" type="pres">
      <dgm:prSet presAssocID="{6AB5AFDF-3F3A-42A2-9D66-7EE43BC8FA70}" presName="Name0" presStyleCnt="0">
        <dgm:presLayoutVars>
          <dgm:dir/>
          <dgm:animLvl val="lvl"/>
          <dgm:resizeHandles val="exact"/>
        </dgm:presLayoutVars>
      </dgm:prSet>
      <dgm:spPr/>
    </dgm:pt>
    <dgm:pt modelId="{63C87582-961F-449A-BA42-0E1984D04484}" type="pres">
      <dgm:prSet presAssocID="{EB60E533-948F-453D-80AA-61120BC9F732}" presName="linNode" presStyleCnt="0"/>
      <dgm:spPr/>
    </dgm:pt>
    <dgm:pt modelId="{CFC76E75-C065-405D-A92D-C17588454C80}" type="pres">
      <dgm:prSet presAssocID="{EB60E533-948F-453D-80AA-61120BC9F73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32A17FA-3F9D-4666-8C41-67A644886CE3}" type="pres">
      <dgm:prSet presAssocID="{E0F0EA60-9CB2-4725-9EDF-D8DBF7DD9978}" presName="sp" presStyleCnt="0"/>
      <dgm:spPr/>
    </dgm:pt>
    <dgm:pt modelId="{656B766D-4EDB-48C0-949E-6ECF96173A1F}" type="pres">
      <dgm:prSet presAssocID="{A76F9849-CAA0-4F6A-9EFC-9438131467C1}" presName="linNode" presStyleCnt="0"/>
      <dgm:spPr/>
    </dgm:pt>
    <dgm:pt modelId="{63D199B8-CECD-4056-BEE0-852DBC434FD2}" type="pres">
      <dgm:prSet presAssocID="{A76F9849-CAA0-4F6A-9EFC-9438131467C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C42743D-2D80-4C32-8CB3-BE1A3E3708FD}" type="pres">
      <dgm:prSet presAssocID="{A76F9849-CAA0-4F6A-9EFC-9438131467C1}" presName="descendantText" presStyleLbl="alignAccFollowNode1" presStyleIdx="0" presStyleCnt="3">
        <dgm:presLayoutVars>
          <dgm:bulletEnabled val="1"/>
        </dgm:presLayoutVars>
      </dgm:prSet>
      <dgm:spPr/>
    </dgm:pt>
    <dgm:pt modelId="{6D16C79C-2433-47D9-8B13-8DC23C7593C3}" type="pres">
      <dgm:prSet presAssocID="{2CDD7912-CCE2-4267-922C-DA29AD9F3C78}" presName="sp" presStyleCnt="0"/>
      <dgm:spPr/>
    </dgm:pt>
    <dgm:pt modelId="{356AEA62-81B9-485E-8920-DDDD3B1D0937}" type="pres">
      <dgm:prSet presAssocID="{FD04920E-E2D6-436B-94FA-2D8CFF4E32DA}" presName="linNode" presStyleCnt="0"/>
      <dgm:spPr/>
    </dgm:pt>
    <dgm:pt modelId="{EC5859F4-F104-413C-BD0D-2BE83797F145}" type="pres">
      <dgm:prSet presAssocID="{FD04920E-E2D6-436B-94FA-2D8CFF4E32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C3916BA-F4C4-41D1-92D7-F61183B3195E}" type="pres">
      <dgm:prSet presAssocID="{FD04920E-E2D6-436B-94FA-2D8CFF4E32DA}" presName="descendantText" presStyleLbl="alignAccFollowNode1" presStyleIdx="1" presStyleCnt="3">
        <dgm:presLayoutVars>
          <dgm:bulletEnabled val="1"/>
        </dgm:presLayoutVars>
      </dgm:prSet>
      <dgm:spPr/>
    </dgm:pt>
    <dgm:pt modelId="{679BDBDE-ACF6-475E-8C68-F3A6B55D3444}" type="pres">
      <dgm:prSet presAssocID="{8E098F29-3C7E-48C5-A14C-F1169ED642D5}" presName="sp" presStyleCnt="0"/>
      <dgm:spPr/>
    </dgm:pt>
    <dgm:pt modelId="{AAFC4395-79DD-4BC6-8FA8-08C914A98BBA}" type="pres">
      <dgm:prSet presAssocID="{5C233B15-903E-4F4D-B14B-73D443FC17CC}" presName="linNode" presStyleCnt="0"/>
      <dgm:spPr/>
    </dgm:pt>
    <dgm:pt modelId="{C36CAEE1-617E-4E88-85F2-F35E85F975C6}" type="pres">
      <dgm:prSet presAssocID="{5C233B15-903E-4F4D-B14B-73D443FC17C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9515E1A-7735-49BE-96BF-1E0457F29FAF}" type="pres">
      <dgm:prSet presAssocID="{5C233B15-903E-4F4D-B14B-73D443FC17C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703105B-481B-49A1-BD67-C1EBD0D6C639}" srcId="{6AB5AFDF-3F3A-42A2-9D66-7EE43BC8FA70}" destId="{FD04920E-E2D6-436B-94FA-2D8CFF4E32DA}" srcOrd="2" destOrd="0" parTransId="{0E49FBC9-AA82-48A8-97EA-A67CBCB48B3A}" sibTransId="{8E098F29-3C7E-48C5-A14C-F1169ED642D5}"/>
    <dgm:cxn modelId="{9FEB3B5E-F68B-471D-9B62-591E558AD9A0}" type="presOf" srcId="{5C233B15-903E-4F4D-B14B-73D443FC17CC}" destId="{C36CAEE1-617E-4E88-85F2-F35E85F975C6}" srcOrd="0" destOrd="0" presId="urn:microsoft.com/office/officeart/2005/8/layout/vList5"/>
    <dgm:cxn modelId="{E7941E46-4A24-4BC5-92B3-AD6465CB4432}" srcId="{A76F9849-CAA0-4F6A-9EFC-9438131467C1}" destId="{9FCFD590-5542-4F65-BDEF-72BB713AC395}" srcOrd="0" destOrd="0" parTransId="{E11F01DC-AE5F-4C77-AF7F-D983C4C142F4}" sibTransId="{1698BBCE-78E6-4655-923A-2482DD57417B}"/>
    <dgm:cxn modelId="{BD7EB44C-5BB8-4962-BF35-73F54F90275B}" type="presOf" srcId="{6AB5AFDF-3F3A-42A2-9D66-7EE43BC8FA70}" destId="{47210CAB-B6A6-4456-AED7-D5F8AF48D71C}" srcOrd="0" destOrd="0" presId="urn:microsoft.com/office/officeart/2005/8/layout/vList5"/>
    <dgm:cxn modelId="{A8CFA34E-3894-4E4E-A8BA-32E99203616C}" srcId="{6AB5AFDF-3F3A-42A2-9D66-7EE43BC8FA70}" destId="{EB60E533-948F-453D-80AA-61120BC9F732}" srcOrd="0" destOrd="0" parTransId="{B0C7FB91-101F-4944-BB64-34E555CEA79E}" sibTransId="{E0F0EA60-9CB2-4725-9EDF-D8DBF7DD9978}"/>
    <dgm:cxn modelId="{269AB451-0172-4DAB-8A21-20AC0F6944F7}" srcId="{FD04920E-E2D6-436B-94FA-2D8CFF4E32DA}" destId="{DBD7E94E-12CE-44E8-B1FE-E619A045163C}" srcOrd="0" destOrd="0" parTransId="{F6D51E57-3E2D-4280-B36E-149D8886636C}" sibTransId="{9F2B317D-7EA1-4EF4-91ED-8B7DEEA2EE4E}"/>
    <dgm:cxn modelId="{9A6A4357-91FD-4F26-AB35-9B12A31B87EE}" type="presOf" srcId="{A76F9849-CAA0-4F6A-9EFC-9438131467C1}" destId="{63D199B8-CECD-4056-BEE0-852DBC434FD2}" srcOrd="0" destOrd="0" presId="urn:microsoft.com/office/officeart/2005/8/layout/vList5"/>
    <dgm:cxn modelId="{C10EF793-45D9-4437-A01E-64A40162B27A}" srcId="{5C233B15-903E-4F4D-B14B-73D443FC17CC}" destId="{1A177896-E541-41E1-9053-9ED9A9517AF8}" srcOrd="0" destOrd="0" parTransId="{1401F483-8A41-4DD8-8F3F-69F3CDF9C873}" sibTransId="{CE526C7B-1C19-4FDC-A3D7-918C458281A4}"/>
    <dgm:cxn modelId="{932B2A9C-BECF-41F4-89A3-1C0B4BC13D1D}" type="presOf" srcId="{EB60E533-948F-453D-80AA-61120BC9F732}" destId="{CFC76E75-C065-405D-A92D-C17588454C80}" srcOrd="0" destOrd="0" presId="urn:microsoft.com/office/officeart/2005/8/layout/vList5"/>
    <dgm:cxn modelId="{85D32CAA-68F6-40A5-AA3F-D2749187D3C6}" srcId="{6AB5AFDF-3F3A-42A2-9D66-7EE43BC8FA70}" destId="{A76F9849-CAA0-4F6A-9EFC-9438131467C1}" srcOrd="1" destOrd="0" parTransId="{2F7E047F-9D5A-4DD5-82D2-B001C6108058}" sibTransId="{2CDD7912-CCE2-4267-922C-DA29AD9F3C78}"/>
    <dgm:cxn modelId="{09DEABB9-4DC1-4E33-B7F4-9F97C055573A}" type="presOf" srcId="{FD04920E-E2D6-436B-94FA-2D8CFF4E32DA}" destId="{EC5859F4-F104-413C-BD0D-2BE83797F145}" srcOrd="0" destOrd="0" presId="urn:microsoft.com/office/officeart/2005/8/layout/vList5"/>
    <dgm:cxn modelId="{D30558C1-CE78-4376-BC25-DCECBCFC0413}" type="presOf" srcId="{1A177896-E541-41E1-9053-9ED9A9517AF8}" destId="{29515E1A-7735-49BE-96BF-1E0457F29FAF}" srcOrd="0" destOrd="0" presId="urn:microsoft.com/office/officeart/2005/8/layout/vList5"/>
    <dgm:cxn modelId="{05E5CEC8-0539-49E2-8C6F-A60A276290E2}" srcId="{6AB5AFDF-3F3A-42A2-9D66-7EE43BC8FA70}" destId="{5C233B15-903E-4F4D-B14B-73D443FC17CC}" srcOrd="3" destOrd="0" parTransId="{6329DF4F-079F-49E3-8E0B-8234D20ADDEB}" sibTransId="{4942959D-838A-4A08-AA69-6484A027D283}"/>
    <dgm:cxn modelId="{6B7F84D2-5432-4176-BC4F-3F1A584EB189}" type="presOf" srcId="{9FCFD590-5542-4F65-BDEF-72BB713AC395}" destId="{2C42743D-2D80-4C32-8CB3-BE1A3E3708FD}" srcOrd="0" destOrd="0" presId="urn:microsoft.com/office/officeart/2005/8/layout/vList5"/>
    <dgm:cxn modelId="{75AE53DD-F529-466B-A272-4CE42D9E150C}" type="presOf" srcId="{DBD7E94E-12CE-44E8-B1FE-E619A045163C}" destId="{9C3916BA-F4C4-41D1-92D7-F61183B3195E}" srcOrd="0" destOrd="0" presId="urn:microsoft.com/office/officeart/2005/8/layout/vList5"/>
    <dgm:cxn modelId="{EFABE585-EB36-4A7F-8ED4-49CFD5EE66A4}" type="presParOf" srcId="{47210CAB-B6A6-4456-AED7-D5F8AF48D71C}" destId="{63C87582-961F-449A-BA42-0E1984D04484}" srcOrd="0" destOrd="0" presId="urn:microsoft.com/office/officeart/2005/8/layout/vList5"/>
    <dgm:cxn modelId="{9AD9992D-3C0F-444C-AB0E-1C2A6B2C27B7}" type="presParOf" srcId="{63C87582-961F-449A-BA42-0E1984D04484}" destId="{CFC76E75-C065-405D-A92D-C17588454C80}" srcOrd="0" destOrd="0" presId="urn:microsoft.com/office/officeart/2005/8/layout/vList5"/>
    <dgm:cxn modelId="{AFFB6E77-0A97-4A6C-9DFE-62F75E93CD54}" type="presParOf" srcId="{47210CAB-B6A6-4456-AED7-D5F8AF48D71C}" destId="{232A17FA-3F9D-4666-8C41-67A644886CE3}" srcOrd="1" destOrd="0" presId="urn:microsoft.com/office/officeart/2005/8/layout/vList5"/>
    <dgm:cxn modelId="{3CC3C349-E453-4D9A-A4D4-8D6A2D65B1D2}" type="presParOf" srcId="{47210CAB-B6A6-4456-AED7-D5F8AF48D71C}" destId="{656B766D-4EDB-48C0-949E-6ECF96173A1F}" srcOrd="2" destOrd="0" presId="urn:microsoft.com/office/officeart/2005/8/layout/vList5"/>
    <dgm:cxn modelId="{D0ED9F6A-6A7E-4A6A-9E61-EE1CAD3A1EC8}" type="presParOf" srcId="{656B766D-4EDB-48C0-949E-6ECF96173A1F}" destId="{63D199B8-CECD-4056-BEE0-852DBC434FD2}" srcOrd="0" destOrd="0" presId="urn:microsoft.com/office/officeart/2005/8/layout/vList5"/>
    <dgm:cxn modelId="{BA42F81C-B8B2-456B-844B-A8729C294B9F}" type="presParOf" srcId="{656B766D-4EDB-48C0-949E-6ECF96173A1F}" destId="{2C42743D-2D80-4C32-8CB3-BE1A3E3708FD}" srcOrd="1" destOrd="0" presId="urn:microsoft.com/office/officeart/2005/8/layout/vList5"/>
    <dgm:cxn modelId="{154CC4C3-9FC3-4616-B428-6561D1B9CD23}" type="presParOf" srcId="{47210CAB-B6A6-4456-AED7-D5F8AF48D71C}" destId="{6D16C79C-2433-47D9-8B13-8DC23C7593C3}" srcOrd="3" destOrd="0" presId="urn:microsoft.com/office/officeart/2005/8/layout/vList5"/>
    <dgm:cxn modelId="{13E6B735-8337-42E3-B1EB-5CB43ECF28D7}" type="presParOf" srcId="{47210CAB-B6A6-4456-AED7-D5F8AF48D71C}" destId="{356AEA62-81B9-485E-8920-DDDD3B1D0937}" srcOrd="4" destOrd="0" presId="urn:microsoft.com/office/officeart/2005/8/layout/vList5"/>
    <dgm:cxn modelId="{A7872E4D-9A6C-4C53-B892-BDCBFD93594F}" type="presParOf" srcId="{356AEA62-81B9-485E-8920-DDDD3B1D0937}" destId="{EC5859F4-F104-413C-BD0D-2BE83797F145}" srcOrd="0" destOrd="0" presId="urn:microsoft.com/office/officeart/2005/8/layout/vList5"/>
    <dgm:cxn modelId="{5CAB8F87-83ED-4700-B74C-69361AAA085B}" type="presParOf" srcId="{356AEA62-81B9-485E-8920-DDDD3B1D0937}" destId="{9C3916BA-F4C4-41D1-92D7-F61183B3195E}" srcOrd="1" destOrd="0" presId="urn:microsoft.com/office/officeart/2005/8/layout/vList5"/>
    <dgm:cxn modelId="{D9F244BF-B84C-423D-842B-8763F0326DF0}" type="presParOf" srcId="{47210CAB-B6A6-4456-AED7-D5F8AF48D71C}" destId="{679BDBDE-ACF6-475E-8C68-F3A6B55D3444}" srcOrd="5" destOrd="0" presId="urn:microsoft.com/office/officeart/2005/8/layout/vList5"/>
    <dgm:cxn modelId="{E0D89857-240B-41A1-908D-DEAE24CA66A5}" type="presParOf" srcId="{47210CAB-B6A6-4456-AED7-D5F8AF48D71C}" destId="{AAFC4395-79DD-4BC6-8FA8-08C914A98BBA}" srcOrd="6" destOrd="0" presId="urn:microsoft.com/office/officeart/2005/8/layout/vList5"/>
    <dgm:cxn modelId="{A5593A51-4CB1-4839-9312-94E782567CD3}" type="presParOf" srcId="{AAFC4395-79DD-4BC6-8FA8-08C914A98BBA}" destId="{C36CAEE1-617E-4E88-85F2-F35E85F975C6}" srcOrd="0" destOrd="0" presId="urn:microsoft.com/office/officeart/2005/8/layout/vList5"/>
    <dgm:cxn modelId="{6EAACB98-5E65-4326-88BC-32DD2A52F8AD}" type="presParOf" srcId="{AAFC4395-79DD-4BC6-8FA8-08C914A98BBA}" destId="{29515E1A-7735-49BE-96BF-1E0457F29FA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5AFDF-3F3A-42A2-9D66-7EE43BC8FA70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7210CAB-B6A6-4456-AED7-D5F8AF48D71C}" type="pres">
      <dgm:prSet presAssocID="{6AB5AFDF-3F3A-42A2-9D66-7EE43BC8FA7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D7EB44C-5BB8-4962-BF35-73F54F90275B}" type="presOf" srcId="{6AB5AFDF-3F3A-42A2-9D66-7EE43BC8FA70}" destId="{47210CAB-B6A6-4456-AED7-D5F8AF48D7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5AFDF-3F3A-42A2-9D66-7EE43BC8FA70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7210CAB-B6A6-4456-AED7-D5F8AF48D71C}" type="pres">
      <dgm:prSet presAssocID="{6AB5AFDF-3F3A-42A2-9D66-7EE43BC8FA7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D7EB44C-5BB8-4962-BF35-73F54F90275B}" type="presOf" srcId="{6AB5AFDF-3F3A-42A2-9D66-7EE43BC8FA70}" destId="{47210CAB-B6A6-4456-AED7-D5F8AF48D7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76E75-C065-405D-A92D-C17588454C80}">
      <dsp:nvSpPr>
        <dsp:cNvPr id="0" name=""/>
        <dsp:cNvSpPr/>
      </dsp:nvSpPr>
      <dsp:spPr>
        <a:xfrm>
          <a:off x="0" y="1882"/>
          <a:ext cx="3621024" cy="9053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Navigating the Documentation:</a:t>
          </a:r>
        </a:p>
      </dsp:txBody>
      <dsp:txXfrm>
        <a:off x="44195" y="46077"/>
        <a:ext cx="3532634" cy="816941"/>
      </dsp:txXfrm>
    </dsp:sp>
    <dsp:sp modelId="{2C42743D-2D80-4C32-8CB3-BE1A3E3708FD}">
      <dsp:nvSpPr>
        <dsp:cNvPr id="0" name=""/>
        <dsp:cNvSpPr/>
      </dsp:nvSpPr>
      <dsp:spPr>
        <a:xfrm rot="5400000">
          <a:off x="6477579" y="-1813541"/>
          <a:ext cx="724265" cy="643737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Those that will show more detail about individual 	datasets or components, such as contributor and</a:t>
          </a:r>
          <a:br>
            <a:rPr lang="en-US" sz="1400" kern="1200" dirty="0"/>
          </a:br>
          <a:r>
            <a:rPr lang="en-US" sz="1400" kern="1200" dirty="0"/>
            <a:t>	dates.</a:t>
          </a:r>
        </a:p>
      </dsp:txBody>
      <dsp:txXfrm rot="-5400000">
        <a:off x="3621024" y="1078370"/>
        <a:ext cx="6402020" cy="653553"/>
      </dsp:txXfrm>
    </dsp:sp>
    <dsp:sp modelId="{63D199B8-CECD-4056-BEE0-852DBC434FD2}">
      <dsp:nvSpPr>
        <dsp:cNvPr id="0" name=""/>
        <dsp:cNvSpPr/>
      </dsp:nvSpPr>
      <dsp:spPr>
        <a:xfrm>
          <a:off x="0" y="952480"/>
          <a:ext cx="3621024" cy="9053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Metadata endpoints:</a:t>
          </a:r>
        </a:p>
      </dsp:txBody>
      <dsp:txXfrm>
        <a:off x="44195" y="996675"/>
        <a:ext cx="3532634" cy="816941"/>
      </dsp:txXfrm>
    </dsp:sp>
    <dsp:sp modelId="{9C3916BA-F4C4-41D1-92D7-F61183B3195E}">
      <dsp:nvSpPr>
        <dsp:cNvPr id="0" name=""/>
        <dsp:cNvSpPr/>
      </dsp:nvSpPr>
      <dsp:spPr>
        <a:xfrm rot="5400000">
          <a:off x="6477579" y="-862943"/>
          <a:ext cx="724265" cy="643737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Those that offer capabilities for viewing or querying data, such as vector tiles and lookups.</a:t>
          </a:r>
        </a:p>
      </dsp:txBody>
      <dsp:txXfrm rot="-5400000">
        <a:off x="3621024" y="2028968"/>
        <a:ext cx="6402020" cy="653553"/>
      </dsp:txXfrm>
    </dsp:sp>
    <dsp:sp modelId="{EC5859F4-F104-413C-BD0D-2BE83797F145}">
      <dsp:nvSpPr>
        <dsp:cNvPr id="0" name=""/>
        <dsp:cNvSpPr/>
      </dsp:nvSpPr>
      <dsp:spPr>
        <a:xfrm>
          <a:off x="0" y="1903078"/>
          <a:ext cx="3621024" cy="9053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Services endpoints: </a:t>
          </a:r>
        </a:p>
      </dsp:txBody>
      <dsp:txXfrm>
        <a:off x="44195" y="1947273"/>
        <a:ext cx="3532634" cy="816941"/>
      </dsp:txXfrm>
    </dsp:sp>
    <dsp:sp modelId="{29515E1A-7735-49BE-96BF-1E0457F29FAF}">
      <dsp:nvSpPr>
        <dsp:cNvPr id="0" name=""/>
        <dsp:cNvSpPr/>
      </dsp:nvSpPr>
      <dsp:spPr>
        <a:xfrm rot="5400000">
          <a:off x="6477579" y="87654"/>
          <a:ext cx="724265" cy="643737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Those that will yield a dataset including geometry (usually), or supporting documents</a:t>
          </a:r>
        </a:p>
      </dsp:txBody>
      <dsp:txXfrm rot="-5400000">
        <a:off x="3621024" y="2979565"/>
        <a:ext cx="6402020" cy="653553"/>
      </dsp:txXfrm>
    </dsp:sp>
    <dsp:sp modelId="{C36CAEE1-617E-4E88-85F2-F35E85F975C6}">
      <dsp:nvSpPr>
        <dsp:cNvPr id="0" name=""/>
        <dsp:cNvSpPr/>
      </dsp:nvSpPr>
      <dsp:spPr>
        <a:xfrm>
          <a:off x="0" y="2853677"/>
          <a:ext cx="3621024" cy="9053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Download endpoints:</a:t>
          </a:r>
        </a:p>
      </dsp:txBody>
      <dsp:txXfrm>
        <a:off x="44195" y="2897872"/>
        <a:ext cx="3532634" cy="816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7/16/2021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cod-services/shared_invite/zt-oni7fxee-QHzb0q6EdoJZpFYQ8Sf4QQ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beta.itos.uga.edu/CODV2API/Help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itos.uga.edu/CODV2API/Hel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3170AC7-AB55-4046-B839-EBA9F723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66" y="1522472"/>
            <a:ext cx="9909068" cy="381305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81" y="5410200"/>
            <a:ext cx="9909069" cy="377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“COD Version 2 API” documentation Review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D0291F-F535-4A04-A52D-06E1940B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37" y="2547937"/>
            <a:ext cx="733425" cy="11049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53CA750-E089-4DB2-B817-2996EF838424}"/>
              </a:ext>
            </a:extLst>
          </p:cNvPr>
          <p:cNvSpPr/>
          <p:nvPr/>
        </p:nvSpPr>
        <p:spPr>
          <a:xfrm>
            <a:off x="2195635" y="2495549"/>
            <a:ext cx="1448358" cy="55245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0C3F0-D21E-4E04-99CB-2EFD5B41DECF}"/>
              </a:ext>
            </a:extLst>
          </p:cNvPr>
          <p:cNvSpPr txBox="1"/>
          <p:nvPr/>
        </p:nvSpPr>
        <p:spPr>
          <a:xfrm>
            <a:off x="2665237" y="1207100"/>
            <a:ext cx="6622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Using the help through a use case</a:t>
            </a:r>
          </a:p>
          <a:p>
            <a:endParaRPr lang="en-US" dirty="0"/>
          </a:p>
          <a:p>
            <a:r>
              <a:rPr lang="en-US" dirty="0"/>
              <a:t> I need to get the current vector tile dataset at a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D9AA8-B23D-4E83-B7F5-ECC19100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10" y="2802514"/>
            <a:ext cx="3676650" cy="657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180C79-2737-4502-B794-ED01F46F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804" y="4271134"/>
            <a:ext cx="6162675" cy="8858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AF2ED-B6DE-4ED0-8B62-D4C4D894666B}"/>
              </a:ext>
            </a:extLst>
          </p:cNvPr>
          <p:cNvCxnSpPr/>
          <p:nvPr/>
        </p:nvCxnSpPr>
        <p:spPr>
          <a:xfrm>
            <a:off x="3491345" y="3100386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43358-DB85-4072-96BA-EAC17D19B271}"/>
              </a:ext>
            </a:extLst>
          </p:cNvPr>
          <p:cNvCxnSpPr>
            <a:cxnSpLocks/>
          </p:cNvCxnSpPr>
          <p:nvPr/>
        </p:nvCxnSpPr>
        <p:spPr>
          <a:xfrm>
            <a:off x="6377049" y="3257982"/>
            <a:ext cx="0" cy="92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0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0C3F0-D21E-4E04-99CB-2EFD5B41DECF}"/>
              </a:ext>
            </a:extLst>
          </p:cNvPr>
          <p:cNvSpPr txBox="1"/>
          <p:nvPr/>
        </p:nvSpPr>
        <p:spPr>
          <a:xfrm>
            <a:off x="2814537" y="1012022"/>
            <a:ext cx="6558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Using the help through a use case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need to get the current vector tile dataset at a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0CB6F-3D8B-44D3-A854-6128DFA9BBA6}"/>
              </a:ext>
            </a:extLst>
          </p:cNvPr>
          <p:cNvSpPr txBox="1"/>
          <p:nvPr/>
        </p:nvSpPr>
        <p:spPr>
          <a:xfrm>
            <a:off x="2232561" y="2138693"/>
            <a:ext cx="582403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 the API to verify the location country ISO code</a:t>
            </a:r>
            <a:br>
              <a:rPr lang="en-US" dirty="0"/>
            </a:br>
            <a:r>
              <a:rPr lang="en-US" dirty="0"/>
              <a:t>and profile of administrative levels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0C3CD-2C9A-48B9-B308-C1E5EB0C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00" y="2923215"/>
            <a:ext cx="2962275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C7659E-2F92-49EF-8853-9E5D6363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537" y="3529765"/>
            <a:ext cx="7162800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89081E8-A1E0-4A7A-B589-55ACD2381987}"/>
              </a:ext>
            </a:extLst>
          </p:cNvPr>
          <p:cNvSpPr/>
          <p:nvPr/>
        </p:nvSpPr>
        <p:spPr>
          <a:xfrm>
            <a:off x="4295675" y="3842644"/>
            <a:ext cx="1480285" cy="5524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7EBEDD-7F00-44A6-91AC-9D57543D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5114310"/>
            <a:ext cx="10677525" cy="600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117A73-4D32-40B1-A627-22595C4C2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400" y="4412510"/>
            <a:ext cx="9134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8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0C3F0-D21E-4E04-99CB-2EFD5B41DECF}"/>
              </a:ext>
            </a:extLst>
          </p:cNvPr>
          <p:cNvSpPr txBox="1"/>
          <p:nvPr/>
        </p:nvSpPr>
        <p:spPr>
          <a:xfrm>
            <a:off x="2417021" y="954582"/>
            <a:ext cx="6558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Using the help through a use case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need to get the current vector tile dataset at a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0CB6F-3D8B-44D3-A854-6128DFA9BBA6}"/>
              </a:ext>
            </a:extLst>
          </p:cNvPr>
          <p:cNvSpPr txBox="1"/>
          <p:nvPr/>
        </p:nvSpPr>
        <p:spPr>
          <a:xfrm>
            <a:off x="1407061" y="2090629"/>
            <a:ext cx="582403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 the API to verify the location country ISO code</a:t>
            </a:r>
            <a:br>
              <a:rPr lang="en-US" dirty="0"/>
            </a:br>
            <a:r>
              <a:rPr lang="en-US" dirty="0"/>
              <a:t>and profile of administrative levels….</a:t>
            </a:r>
          </a:p>
          <a:p>
            <a:r>
              <a:rPr lang="en-US" b="1" dirty="0"/>
              <a:t>using a lookup with latitude and longitude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EF3D1-398E-410E-B96A-E0BE4EC1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81" y="3078480"/>
            <a:ext cx="5855494" cy="3003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558D88-8842-4288-B70E-BD96F5941830}"/>
              </a:ext>
            </a:extLst>
          </p:cNvPr>
          <p:cNvSpPr txBox="1"/>
          <p:nvPr/>
        </p:nvSpPr>
        <p:spPr>
          <a:xfrm>
            <a:off x="752331" y="3860585"/>
            <a:ext cx="466025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Latitude and longitude </a:t>
            </a:r>
          </a:p>
          <a:p>
            <a:r>
              <a:rPr lang="en-US" sz="2000" dirty="0"/>
              <a:t>-as obtained through Kobo tools</a:t>
            </a:r>
            <a:r>
              <a:rPr lang="en-US" sz="2000" b="1" i="1" dirty="0"/>
              <a:t>&gt;&gt;&gt;</a:t>
            </a:r>
          </a:p>
          <a:p>
            <a:r>
              <a:rPr lang="en-US" sz="2000" dirty="0"/>
              <a:t>Or ArcGIS Online</a:t>
            </a:r>
          </a:p>
        </p:txBody>
      </p:sp>
    </p:spTree>
    <p:extLst>
      <p:ext uri="{BB962C8B-B14F-4D97-AF65-F5344CB8AC3E}">
        <p14:creationId xmlns:p14="http://schemas.microsoft.com/office/powerpoint/2010/main" val="371680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0C3F0-D21E-4E04-99CB-2EFD5B41DECF}"/>
              </a:ext>
            </a:extLst>
          </p:cNvPr>
          <p:cNvSpPr txBox="1"/>
          <p:nvPr/>
        </p:nvSpPr>
        <p:spPr>
          <a:xfrm>
            <a:off x="2264621" y="1125755"/>
            <a:ext cx="6558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Using the help through a use case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need to get the current vector tile dataset at a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0CB6F-3D8B-44D3-A854-6128DFA9BBA6}"/>
              </a:ext>
            </a:extLst>
          </p:cNvPr>
          <p:cNvSpPr txBox="1"/>
          <p:nvPr/>
        </p:nvSpPr>
        <p:spPr>
          <a:xfrm>
            <a:off x="1051461" y="2303234"/>
            <a:ext cx="582403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Use the API to verify the location country ISO code</a:t>
            </a:r>
            <a:br>
              <a:rPr lang="en-US" dirty="0"/>
            </a:br>
            <a:r>
              <a:rPr lang="en-US" dirty="0"/>
              <a:t>and profile of administrative levels….</a:t>
            </a:r>
          </a:p>
          <a:p>
            <a:r>
              <a:rPr lang="en-US" b="1" dirty="0"/>
              <a:t>using a lookup with latitude and longitude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F3D7D-0D9E-4267-9981-AEC163D7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4765172"/>
            <a:ext cx="9467850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19DA3-34B9-491A-99C8-11DF59D0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826" y="931341"/>
            <a:ext cx="2861765" cy="333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F2BDE5-325D-4ABB-9A5C-683BBFA98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3582702"/>
            <a:ext cx="9296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3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899" y="710242"/>
            <a:ext cx="4157296" cy="1292750"/>
          </a:xfrm>
        </p:spPr>
        <p:txBody>
          <a:bodyPr/>
          <a:lstStyle/>
          <a:p>
            <a:r>
              <a:rPr lang="en-US" dirty="0"/>
              <a:t>ApI datastore</a:t>
            </a:r>
            <a:br>
              <a:rPr lang="en-US" dirty="0"/>
            </a:br>
            <a:r>
              <a:rPr lang="en-US" dirty="0"/>
              <a:t>&amp; API Endpoint Result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8"/>
            <a:ext cx="3434232" cy="3302874"/>
          </a:xfrm>
        </p:spPr>
        <p:txBody>
          <a:bodyPr>
            <a:normAutofit/>
          </a:bodyPr>
          <a:lstStyle/>
          <a:p>
            <a:r>
              <a:rPr lang="en-US" dirty="0"/>
              <a:t>Datastore stores local names for administrative levels of each country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7B1A3-1834-4664-AFF8-B14952B25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04" y="3431227"/>
            <a:ext cx="3518163" cy="2180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2B4165-BE7E-475C-BC75-0B978E45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83" y="2832410"/>
            <a:ext cx="6450448" cy="1623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7909A-85BD-4DBE-8C28-B31F972E73FE}"/>
              </a:ext>
            </a:extLst>
          </p:cNvPr>
          <p:cNvSpPr txBox="1"/>
          <p:nvPr/>
        </p:nvSpPr>
        <p:spPr>
          <a:xfrm>
            <a:off x="4915457" y="2096992"/>
            <a:ext cx="587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names are output by country dataset in</a:t>
            </a:r>
          </a:p>
          <a:p>
            <a:r>
              <a:rPr lang="en-US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94529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Interoperability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COD Services ApI</a:t>
            </a:r>
            <a:br>
              <a:rPr lang="en-US" dirty="0"/>
            </a:br>
            <a:r>
              <a:rPr lang="en-US" dirty="0"/>
              <a:t>live in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6A4CD-5988-4369-B8E5-9F424762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042274"/>
            <a:ext cx="6274869" cy="48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EC4871-9932-45D3-B551-8D4A3D7328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7" y="2686545"/>
            <a:ext cx="51911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29E0724-6EBC-44E0-B0DB-5CBE72F9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Feedback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730BD-0F76-4BD2-B22E-C27B602208D5}"/>
              </a:ext>
            </a:extLst>
          </p:cNvPr>
          <p:cNvSpPr txBox="1"/>
          <p:nvPr/>
        </p:nvSpPr>
        <p:spPr>
          <a:xfrm>
            <a:off x="1306286" y="2398816"/>
            <a:ext cx="12105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Options:</a:t>
            </a:r>
          </a:p>
          <a:p>
            <a:endParaRPr lang="en-US" dirty="0"/>
          </a:p>
          <a:p>
            <a:r>
              <a:rPr lang="en-US" dirty="0"/>
              <a:t>Slack: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Helpdesk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CCDA4-A1C8-4B00-9E53-04DD03945798}"/>
              </a:ext>
            </a:extLst>
          </p:cNvPr>
          <p:cNvSpPr txBox="1"/>
          <p:nvPr/>
        </p:nvSpPr>
        <p:spPr>
          <a:xfrm>
            <a:off x="2277094" y="2967335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https://join.slack.com/t/cod-services/shared_invite/zt-oni7fxee-QHzb0q6EdoJZpFYQ8Sf4QQ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7C908-9E46-4EBA-83B6-CA933BC8DC17}"/>
              </a:ext>
            </a:extLst>
          </p:cNvPr>
          <p:cNvSpPr txBox="1"/>
          <p:nvPr/>
        </p:nvSpPr>
        <p:spPr>
          <a:xfrm>
            <a:off x="2308176" y="3968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lack-Lato"/>
              </a:rPr>
              <a:t>(cod-services</a:t>
            </a:r>
            <a:r>
              <a:rPr lang="en-US" b="0" i="0" dirty="0">
                <a:effectLst/>
                <a:latin typeface="Slack-Lato"/>
              </a:rPr>
              <a:t>.slack</a:t>
            </a:r>
            <a:r>
              <a:rPr lang="en-US" b="0" i="0">
                <a:effectLst/>
                <a:latin typeface="Slack-Lato"/>
              </a:rPr>
              <a:t>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3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3117881" cy="356616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Beta Team Webinar</a:t>
            </a:r>
            <a:br>
              <a:rPr lang="en-US" sz="1000" dirty="0"/>
            </a:b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6" name="Picture 2" descr="http://alpha.itos.uga.edu/USAID.MapCODLocationsPreviewer/Content/Images/usaid.png">
            <a:extLst>
              <a:ext uri="{FF2B5EF4-FFF2-40B4-BE49-F238E27FC236}">
                <a16:creationId xmlns:a16="http://schemas.microsoft.com/office/drawing/2014/main" id="{43915209-A65B-427D-8113-A6702BC6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76" y="4665409"/>
            <a:ext cx="3695700" cy="14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plate&#10;&#10;Description automatically generated">
            <a:extLst>
              <a:ext uri="{FF2B5EF4-FFF2-40B4-BE49-F238E27FC236}">
                <a16:creationId xmlns:a16="http://schemas.microsoft.com/office/drawing/2014/main" id="{E9F5BC7C-026A-4652-880B-38C55B6DE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56" y="1069848"/>
            <a:ext cx="2050267" cy="2858823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BA6680-4A4B-44A9-8FB2-3BDEF4A2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213" y="758834"/>
            <a:ext cx="206721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3117881" cy="356616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Beta Team Webinar</a:t>
            </a:r>
            <a:br>
              <a:rPr lang="en-US" sz="1000" dirty="0"/>
            </a:b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9 </a:t>
            </a:r>
            <a:r>
              <a:rPr lang="en-US" dirty="0"/>
              <a:t>April 2021</a:t>
            </a:r>
          </a:p>
        </p:txBody>
      </p:sp>
      <p:pic>
        <p:nvPicPr>
          <p:cNvPr id="6" name="Picture 2" descr="http://alpha.itos.uga.edu/USAID.MapCODLocationsPreviewer/Content/Images/usaid.png">
            <a:extLst>
              <a:ext uri="{FF2B5EF4-FFF2-40B4-BE49-F238E27FC236}">
                <a16:creationId xmlns:a16="http://schemas.microsoft.com/office/drawing/2014/main" id="{43915209-A65B-427D-8113-A6702BC6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76" y="4665409"/>
            <a:ext cx="3695700" cy="140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plate&#10;&#10;Description automatically generated">
            <a:extLst>
              <a:ext uri="{FF2B5EF4-FFF2-40B4-BE49-F238E27FC236}">
                <a16:creationId xmlns:a16="http://schemas.microsoft.com/office/drawing/2014/main" id="{E9F5BC7C-026A-4652-880B-38C55B6DE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56" y="1069848"/>
            <a:ext cx="2050267" cy="2858823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BA6680-4A4B-44A9-8FB2-3BDEF4A2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213" y="758834"/>
            <a:ext cx="206721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21" name="Content Placeholder 16">
            <a:extLst>
              <a:ext uri="{FF2B5EF4-FFF2-40B4-BE49-F238E27FC236}">
                <a16:creationId xmlns:a16="http://schemas.microsoft.com/office/drawing/2014/main" id="{8446B548-DFB0-492F-B1D4-E3E667E26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75354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F18854-479E-4057-BDF5-F2D2BA68DEC2}"/>
              </a:ext>
            </a:extLst>
          </p:cNvPr>
          <p:cNvSpPr txBox="1"/>
          <p:nvPr/>
        </p:nvSpPr>
        <p:spPr>
          <a:xfrm flipH="1">
            <a:off x="5285680" y="2216863"/>
            <a:ext cx="51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https://beta.itos.uga.edu/CODV2API/Help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5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16">
            <a:extLst>
              <a:ext uri="{FF2B5EF4-FFF2-40B4-BE49-F238E27FC236}">
                <a16:creationId xmlns:a16="http://schemas.microsoft.com/office/drawing/2014/main" id="{8446B548-DFB0-492F-B1D4-E3E667E26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85531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8AE0CB2-7FE1-458C-B609-F7A3D1BF5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1242" y="920726"/>
            <a:ext cx="3223895" cy="840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433F9E-ECB9-439C-918C-465EC4FA86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922" y="1999175"/>
            <a:ext cx="5613564" cy="3563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209E3-9891-4D8A-9C79-551736AA2C43}"/>
              </a:ext>
            </a:extLst>
          </p:cNvPr>
          <p:cNvCxnSpPr>
            <a:cxnSpLocks/>
          </p:cNvCxnSpPr>
          <p:nvPr/>
        </p:nvCxnSpPr>
        <p:spPr>
          <a:xfrm>
            <a:off x="2114271" y="3180328"/>
            <a:ext cx="2395282" cy="14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3C45E-A026-4F30-945C-F55DFC93BC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9841" y="3105150"/>
            <a:ext cx="5840033" cy="436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169179-6574-4D40-AD60-F08A57C36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9704" y="4101212"/>
            <a:ext cx="6348761" cy="7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7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3325A64-A006-4564-87DA-0FB723D9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51" y="2067504"/>
            <a:ext cx="6819900" cy="1685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A0C69F-9FC7-4C29-AF93-6E9B30076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96" y="892266"/>
            <a:ext cx="3531127" cy="8610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209E3-9891-4D8A-9C79-551736AA2C43}"/>
              </a:ext>
            </a:extLst>
          </p:cNvPr>
          <p:cNvCxnSpPr>
            <a:cxnSpLocks/>
          </p:cNvCxnSpPr>
          <p:nvPr/>
        </p:nvCxnSpPr>
        <p:spPr>
          <a:xfrm>
            <a:off x="3282966" y="2416851"/>
            <a:ext cx="936630" cy="1490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E8DF25B-EE6A-44AE-B825-3011753AB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1" y="3947533"/>
            <a:ext cx="6084105" cy="11775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37F205-E18B-41BC-A451-63DC87011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759" y="2383050"/>
            <a:ext cx="3548063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5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B5D356-37CE-452F-AB75-03C416B7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80" y="2090280"/>
            <a:ext cx="6848475" cy="2276475"/>
          </a:xfrm>
          <a:prstGeom prst="rect">
            <a:avLst/>
          </a:prstGeom>
        </p:spPr>
      </p:pic>
      <p:graphicFrame>
        <p:nvGraphicFramePr>
          <p:cNvPr id="21" name="Content Placeholder 16">
            <a:extLst>
              <a:ext uri="{FF2B5EF4-FFF2-40B4-BE49-F238E27FC236}">
                <a16:creationId xmlns:a16="http://schemas.microsoft.com/office/drawing/2014/main" id="{8446B548-DFB0-492F-B1D4-E3E667E266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209E3-9891-4D8A-9C79-551736AA2C43}"/>
              </a:ext>
            </a:extLst>
          </p:cNvPr>
          <p:cNvCxnSpPr>
            <a:cxnSpLocks/>
          </p:cNvCxnSpPr>
          <p:nvPr/>
        </p:nvCxnSpPr>
        <p:spPr>
          <a:xfrm>
            <a:off x="2854712" y="2413124"/>
            <a:ext cx="1757432" cy="104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4426B28-5924-4893-8BF9-4403C1B1E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8611" y="863262"/>
            <a:ext cx="3862712" cy="978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D1E9A-276A-465D-B503-8C88569F3A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2289" y="3184789"/>
            <a:ext cx="6228983" cy="25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7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0C3F0-D21E-4E04-99CB-2EFD5B41DECF}"/>
              </a:ext>
            </a:extLst>
          </p:cNvPr>
          <p:cNvSpPr txBox="1"/>
          <p:nvPr/>
        </p:nvSpPr>
        <p:spPr>
          <a:xfrm>
            <a:off x="2136381" y="1365662"/>
            <a:ext cx="6814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Using the help through a use case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I need to get the current vector tile dataset at a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4C3A-D19F-4C35-B769-E509CDF690CC}"/>
              </a:ext>
            </a:extLst>
          </p:cNvPr>
          <p:cNvSpPr txBox="1"/>
          <p:nvPr/>
        </p:nvSpPr>
        <p:spPr>
          <a:xfrm>
            <a:off x="1436749" y="2834079"/>
            <a:ext cx="9756197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1. Check the documentation </a:t>
            </a:r>
            <a:r>
              <a:rPr lang="en-US" dirty="0">
                <a:hlinkClick r:id="rId2"/>
              </a:rPr>
              <a:t>Https://beta.itos.uga.edu/CODV2API/Help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Ok. I see there are </a:t>
            </a:r>
            <a:r>
              <a:rPr lang="en-US" dirty="0" err="1"/>
              <a:t>protobuf</a:t>
            </a:r>
            <a:r>
              <a:rPr lang="en-US" dirty="0"/>
              <a:t> (.</a:t>
            </a:r>
            <a:r>
              <a:rPr lang="en-US" dirty="0" err="1"/>
              <a:t>pbf</a:t>
            </a:r>
            <a:r>
              <a:rPr lang="en-US" dirty="0"/>
              <a:t>)/folder support, I actually want to use this in QGIS.</a:t>
            </a:r>
          </a:p>
          <a:p>
            <a:pPr lvl="1"/>
            <a:r>
              <a:rPr lang="en-US" dirty="0"/>
              <a:t>Wait! I see there are .</a:t>
            </a:r>
            <a:r>
              <a:rPr lang="en-US" dirty="0" err="1"/>
              <a:t>mbtiles</a:t>
            </a:r>
            <a:r>
              <a:rPr lang="en-US" dirty="0"/>
              <a:t> file services. I see the parameters. </a:t>
            </a:r>
            <a:br>
              <a:rPr lang="en-US" dirty="0"/>
            </a:br>
            <a:r>
              <a:rPr lang="en-US" dirty="0"/>
              <a:t>What is my country ISO code? Is the country available?</a:t>
            </a:r>
          </a:p>
          <a:p>
            <a:pPr lvl="1"/>
            <a:r>
              <a:rPr lang="en-US" dirty="0"/>
              <a:t>I see the document that indicates available coverage has a link directly</a:t>
            </a:r>
          </a:p>
          <a:p>
            <a:pPr lvl="1"/>
            <a:r>
              <a:rPr lang="en-US" dirty="0"/>
              <a:t>to the download. I’ll enter that in the browser address.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sz="1400" dirty="0"/>
              <a:t>https://beta.itos.uga.edu/CODV2API/api/v1/themes/cod-ab/locations/SOM/versions/current/vectortiles/2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45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0C3F0-D21E-4E04-99CB-2EFD5B41DECF}"/>
              </a:ext>
            </a:extLst>
          </p:cNvPr>
          <p:cNvSpPr txBox="1"/>
          <p:nvPr/>
        </p:nvSpPr>
        <p:spPr>
          <a:xfrm>
            <a:off x="2232561" y="1365662"/>
            <a:ext cx="6622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Using the help through a use case</a:t>
            </a:r>
          </a:p>
          <a:p>
            <a:endParaRPr lang="en-US" dirty="0"/>
          </a:p>
          <a:p>
            <a:r>
              <a:rPr lang="en-US" dirty="0"/>
              <a:t> I need to get the current vector tile dataset at a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7B506-9873-43D4-B6E0-218E6E97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559132"/>
            <a:ext cx="6400800" cy="22288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53CA750-E089-4DB2-B817-2996EF838424}"/>
              </a:ext>
            </a:extLst>
          </p:cNvPr>
          <p:cNvSpPr/>
          <p:nvPr/>
        </p:nvSpPr>
        <p:spPr>
          <a:xfrm>
            <a:off x="3275610" y="4274351"/>
            <a:ext cx="5640779" cy="78377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B2241-FF6D-4B46-A817-68FA8DD0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11" y="2772122"/>
            <a:ext cx="3952875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53CA750-E089-4DB2-B817-2996EF838424}"/>
              </a:ext>
            </a:extLst>
          </p:cNvPr>
          <p:cNvSpPr/>
          <p:nvPr/>
        </p:nvSpPr>
        <p:spPr>
          <a:xfrm>
            <a:off x="3932711" y="4274351"/>
            <a:ext cx="2163289" cy="78377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0C3F0-D21E-4E04-99CB-2EFD5B41DECF}"/>
              </a:ext>
            </a:extLst>
          </p:cNvPr>
          <p:cNvSpPr txBox="1"/>
          <p:nvPr/>
        </p:nvSpPr>
        <p:spPr>
          <a:xfrm>
            <a:off x="2499261" y="1225962"/>
            <a:ext cx="6622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Using the help through a use case</a:t>
            </a:r>
          </a:p>
          <a:p>
            <a:endParaRPr lang="en-US" dirty="0"/>
          </a:p>
          <a:p>
            <a:r>
              <a:rPr lang="en-US" dirty="0"/>
              <a:t> I need to get the current vector tile dataset at a location</a:t>
            </a:r>
          </a:p>
        </p:txBody>
      </p:sp>
    </p:spTree>
    <p:extLst>
      <p:ext uri="{BB962C8B-B14F-4D97-AF65-F5344CB8AC3E}">
        <p14:creationId xmlns:p14="http://schemas.microsoft.com/office/powerpoint/2010/main" val="3425484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Slack-Lato</vt:lpstr>
      <vt:lpstr>RetrospectVTI</vt:lpstr>
      <vt:lpstr>PowerPoint Presentation</vt:lpstr>
      <vt:lpstr>Beta Team Webinar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datastore &amp; API Endpoint Result</vt:lpstr>
      <vt:lpstr>   Interoperability  COD Services ApI live in Excel</vt:lpstr>
      <vt:lpstr>Support and Feedback</vt:lpstr>
      <vt:lpstr>Beta Team Webinar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2020-11-18T14:38:49Z</dcterms:created>
  <dcterms:modified xsi:type="dcterms:W3CDTF">2021-07-16T14:22:22Z</dcterms:modified>
</cp:coreProperties>
</file>