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80"/>
  </p:normalViewPr>
  <p:slideViewPr>
    <p:cSldViewPr snapToGrid="0">
      <p:cViewPr varScale="1">
        <p:scale>
          <a:sx n="118" d="100"/>
          <a:sy n="118" d="100"/>
        </p:scale>
        <p:origin x="208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4F305-5BD0-8278-1764-AE3EC9E9F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02214-0999-68AA-7E84-1FCDBD39D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CAE9E-8D3F-B341-2883-2DEB84DB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ECAC0-6DB2-FDF7-EC68-4D64EE41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3D06D-656A-9388-60EC-0F9AD40C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6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6A0E-2D0C-7D55-8A31-B287BBE5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3FF4AA-5790-EF38-0F89-592CDB5669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08B49-0B3E-CCFD-EE19-66B736BA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A4620-2E79-6D0A-25AA-D5128901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559C1-2318-1334-0152-3C3C5DCA4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33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38888A-8F39-4B5A-00B8-45D06BBD1E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981F7-008E-28DA-77D5-EC65B9EF5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BFA464-C7E9-F84C-F97C-D8E50E9DE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A1133-8087-5D49-4221-B663732E2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864B6-B8C8-5BC5-412E-01374CED8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9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6328-83CA-B106-8BC5-32258806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45716-6433-2DCA-9879-FDD73460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E8F1F-B40C-D85E-A9C3-2C420A81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5A230-AD70-A63C-162C-536ADCC72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7B711-6C73-5207-13D9-3545E6C4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1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4CEA8-2628-84BC-C8BB-D2AAD7F1F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78BD-6193-7CBD-EF11-E620D8755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37BFD-0512-BE12-F404-0BA43EF5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F334-74A3-F1FA-C6CE-2A53654A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54604-B2C0-E9A5-F77F-6617C0D64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D52C-0C67-D6FD-285E-7CFA7F6B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579D1-95E8-69EC-5156-38FE8F89F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E50F-ADA8-7B89-27ED-00B5297C6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C2708-960C-8243-8AC4-2DA0CCA0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1E2A7-2A14-D272-7BAC-911EE9BF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8DAB1-6C66-0DF5-44BF-19445F98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52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EEC5F-D017-9DAD-EEDD-D1FC3DE8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A7832-1C3D-EA30-AB2B-B540069E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896F8-AC55-F682-5C50-A13F7CFBB2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6BF3F-1374-C3CC-4CB6-77863AE40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7B10C7-D43B-E6C8-198A-AB0F2F34FF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085A58-351C-59AD-3C8B-52FFC93DF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EB8676-7C33-8269-F5AC-098E73BCF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CBE94-33EC-3610-2453-BA0F608F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2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2B80-4545-C56B-CF11-CF77225D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D45CCB-C554-D84A-1AA8-114B8CECE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4BE09C-4840-60BE-258B-BDF5066F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A5B1B-1813-45BA-30CD-7E51300F6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1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8B4CB1-F78C-8A3A-4FD7-07BDCC024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567B6-7CB0-9444-5C2F-E2A0B2B17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A9F5A-713E-23B4-5B8E-89F321CFE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0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294B5-AB16-ABFC-32A9-2C47B9EA0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D650B-A67A-05E7-C4FF-AA3A5B53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E9BB86-6F3E-59D2-02B1-705C353BC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E1A354-4983-6B37-0556-367D1E45C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11C1A-3E79-E4F0-1563-E9B1E5194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C7324-0759-5ABE-8A0D-047AAC7DD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0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99B61-F61F-910B-B9C8-9B81725FD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46BC1-619C-4933-BF48-4C88BD780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0DBD1-044D-A342-4174-C0AD1C67E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77B8-5D6F-17A5-3CD1-E7BA0D4DE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6DDBA6-AD7D-3D7B-33FC-9A73ACF05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EC4EB7-D1AE-1D4B-540D-44F7ACC30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171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27880A-F723-03F1-8BDD-929C75FC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F7605-DCBC-92BD-C4C3-3A2F937190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C2C3-9F96-ADB6-7E84-8BA5A4617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20AAA-BD27-9F41-9DE3-B1B1EEBCF84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8A8AA-6F8B-009E-D6F0-A533438AF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E2447-B2CF-AEB2-467D-0E542B675B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95037B-F15E-6149-80B4-871DEBBB3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87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8AE55-AC91-C432-69B6-2CC1AA913E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UGAiForge</a:t>
            </a:r>
            <a:r>
              <a:rPr lang="zh-CN" altLang="en-US" dirty="0"/>
              <a:t> </a:t>
            </a:r>
            <a:r>
              <a:rPr lang="en-AU" altLang="zh-CN" dirty="0"/>
              <a:t>UI/UX Issues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85013-C1FC-EC0C-BDF4-094844CE97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34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868C20-3CDD-4DAB-2789-04A0387A0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4" y="357322"/>
            <a:ext cx="10112828" cy="61433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10485B-533F-E3C2-20E2-DDC8B80FA24C}"/>
              </a:ext>
            </a:extLst>
          </p:cNvPr>
          <p:cNvSpPr/>
          <p:nvPr/>
        </p:nvSpPr>
        <p:spPr>
          <a:xfrm>
            <a:off x="816428" y="1219200"/>
            <a:ext cx="1251857" cy="197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18E55F-3DDD-E83E-ACE3-9BD294828B77}"/>
              </a:ext>
            </a:extLst>
          </p:cNvPr>
          <p:cNvSpPr/>
          <p:nvPr/>
        </p:nvSpPr>
        <p:spPr>
          <a:xfrm>
            <a:off x="5959928" y="1219200"/>
            <a:ext cx="1251857" cy="1970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C7F090C-5D60-5B73-EBB8-AF37E025BE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068285" y="2204357"/>
            <a:ext cx="389164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088DEF7-DF85-6220-9C12-78E1ACEA8A20}"/>
              </a:ext>
            </a:extLst>
          </p:cNvPr>
          <p:cNvSpPr txBox="1"/>
          <p:nvPr/>
        </p:nvSpPr>
        <p:spPr>
          <a:xfrm>
            <a:off x="2180422" y="2327604"/>
            <a:ext cx="366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Navigation bar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layout</a:t>
            </a:r>
            <a:r>
              <a:rPr lang="zh-CN" altLang="en-US" dirty="0">
                <a:solidFill>
                  <a:srgbClr val="FF0000"/>
                </a:solidFill>
              </a:rPr>
              <a:t>复刻完全走样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F95C2B-010D-E16C-0FF1-E2D0341231DC}"/>
              </a:ext>
            </a:extLst>
          </p:cNvPr>
          <p:cNvSpPr/>
          <p:nvPr/>
        </p:nvSpPr>
        <p:spPr>
          <a:xfrm>
            <a:off x="9764485" y="1342447"/>
            <a:ext cx="1251857" cy="197031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C09976-A7DD-3CEF-E306-C88F8575AFCC}"/>
              </a:ext>
            </a:extLst>
          </p:cNvPr>
          <p:cNvSpPr txBox="1"/>
          <p:nvPr/>
        </p:nvSpPr>
        <p:spPr>
          <a:xfrm>
            <a:off x="8643254" y="295870"/>
            <a:ext cx="1121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err="1">
                <a:solidFill>
                  <a:srgbClr val="00B050"/>
                </a:solidFill>
              </a:rPr>
              <a:t>Disable所有为实现的功能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A7B03A-D99F-9F35-3D8A-8EED8F824215}"/>
              </a:ext>
            </a:extLst>
          </p:cNvPr>
          <p:cNvSpPr/>
          <p:nvPr/>
        </p:nvSpPr>
        <p:spPr>
          <a:xfrm>
            <a:off x="7211785" y="1345951"/>
            <a:ext cx="2498273" cy="15823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F7AA8E-42E8-13E8-E89E-F02875E7618F}"/>
              </a:ext>
            </a:extLst>
          </p:cNvPr>
          <p:cNvCxnSpPr>
            <a:cxnSpLocks/>
            <a:stCxn id="16" idx="0"/>
            <a:endCxn id="15" idx="1"/>
          </p:cNvCxnSpPr>
          <p:nvPr/>
        </p:nvCxnSpPr>
        <p:spPr>
          <a:xfrm flipV="1">
            <a:off x="8460922" y="757535"/>
            <a:ext cx="182332" cy="588416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EC7B96-B56F-68BC-0034-44C92E3E4F12}"/>
              </a:ext>
            </a:extLst>
          </p:cNvPr>
          <p:cNvCxnSpPr>
            <a:cxnSpLocks/>
            <a:endCxn id="15" idx="3"/>
          </p:cNvCxnSpPr>
          <p:nvPr/>
        </p:nvCxnSpPr>
        <p:spPr>
          <a:xfrm flipH="1" flipV="1">
            <a:off x="9764485" y="757535"/>
            <a:ext cx="239486" cy="584912"/>
          </a:xfrm>
          <a:prstGeom prst="line">
            <a:avLst/>
          </a:prstGeom>
          <a:ln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580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13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UGAiForge UI/UX Issues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Xing, Zhenchang (Data61, Eveleigh)</dc:creator>
  <cp:lastModifiedBy>Xing, Zhenchang (Data61, Eveleigh)</cp:lastModifiedBy>
  <cp:revision>1</cp:revision>
  <dcterms:created xsi:type="dcterms:W3CDTF">2025-04-02T22:39:00Z</dcterms:created>
  <dcterms:modified xsi:type="dcterms:W3CDTF">2025-04-03T04:16:19Z</dcterms:modified>
</cp:coreProperties>
</file>