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AD1E-14C1-ED22-C154-D26AE8219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A60A6-2ECE-1EE2-8AD8-DCB4DB0D2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A209D-90E0-4AB5-22B0-B688848E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D7A6-3F55-4CD0-AF3E-E4E00EFC5B81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7C15C-327B-F738-AFCE-E9FE77AF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9EC8E-6DF7-9C7B-5384-1AE176FA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80B-6E72-45BC-8869-6728CB9D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8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6EBE-5DD1-AEFD-9D28-DCD70487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5B831-2E1E-228B-7049-38CBCB49F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72167-BE39-530E-214C-D21CFA04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D7A6-3F55-4CD0-AF3E-E4E00EFC5B81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B6A65-5D60-47AC-BD5A-EFF4B4AB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8074-D128-7ED1-CB1E-6B53B010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80B-6E72-45BC-8869-6728CB9D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5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C245D3-732A-AAE9-D072-CCD1EF341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E876F-E745-8883-2EAF-568DEBAC3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8F2C3-3A57-30AC-D3FE-3F5C8329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D7A6-3F55-4CD0-AF3E-E4E00EFC5B81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A5F41-CAE2-1B8C-3068-F116AF1F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B8411-51EE-1780-E3AF-B59F9E0B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80B-6E72-45BC-8869-6728CB9D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1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AA3B-A078-6DA2-4D0C-168A1D3F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6CA9B-365C-D6BE-F45B-D366B4E1B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3C9F2-EAD3-2A93-5A36-1A2991F12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D7A6-3F55-4CD0-AF3E-E4E00EFC5B81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9C83F-2567-62CA-B73E-C453CD64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B60F4-08C2-392E-C40C-EAD20480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80B-6E72-45BC-8869-6728CB9D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21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D6E8-FACF-EE5B-9617-2FDF1BE9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2E866-DF49-45AA-648A-CECAFE89E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4D907-3ED5-5538-CB4F-C8F5C03D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D7A6-3F55-4CD0-AF3E-E4E00EFC5B81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F5B56-409A-3DC1-DABA-170A431F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A2486-5F9C-A7A6-3630-93A3B014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80B-6E72-45BC-8869-6728CB9D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9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1315-B96B-23BA-0E6E-1990C646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8F095-F291-C78A-028B-DFD058D68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1A0C4-E49A-94B6-E00A-25CB3BC69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BC5F7-8CEE-C92E-19DB-F53781FF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D7A6-3F55-4CD0-AF3E-E4E00EFC5B81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50476-351E-74FA-020E-F37CBB8C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1AFCE-BBDC-E82E-6AB3-8A7251EC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80B-6E72-45BC-8869-6728CB9D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9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1D77-E8B6-D885-BFA5-4F922814A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E6535-C36A-BB0B-C088-B94302FAC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6B391-BFCA-F647-4EA1-843657F09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14769-4119-0394-9A73-D57F4F660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A909A-4A48-E433-652C-DE4ECF9E8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BA79D-FC61-7D4E-B735-13A19BC2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D7A6-3F55-4CD0-AF3E-E4E00EFC5B81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6F6BDD-19C5-85F4-DFB6-A386E542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895B0-CE06-3AAE-7486-90EC50AC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80B-6E72-45BC-8869-6728CB9D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3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2AB4-391B-1061-4761-59E8FC52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0C298-B4E7-D44F-9AFD-771FF462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D7A6-3F55-4CD0-AF3E-E4E00EFC5B81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9FBD8-F326-C980-69DE-7AA188BD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79962-5C6A-5782-A9B7-7B7ADE34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80B-6E72-45BC-8869-6728CB9D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7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AA045-457E-EE4A-6C4E-08F08890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D7A6-3F55-4CD0-AF3E-E4E00EFC5B81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1A86F-A584-9456-4A88-9414BDDA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2F067-1B02-DF1C-F29D-2843E9042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80B-6E72-45BC-8869-6728CB9D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2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2E899-9A8B-0EAF-C909-5447814A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EF782-8C27-B5CC-F0EE-8DA7AA6F0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07909-EF08-A592-C8DA-22A6F17EB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2BD4B-1727-EDFC-BEE7-564508D3D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D7A6-3F55-4CD0-AF3E-E4E00EFC5B81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57696-64F2-493C-90F0-24FA22B9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E7FE0-C496-3CCA-52A0-2D0A73A9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80B-6E72-45BC-8869-6728CB9D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9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8490-0D59-4195-A7E2-E8B85032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C8B25-5B8E-8550-6B9B-35D59E484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4AF3-5EE9-2534-B825-9B2769D28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1271F-399A-CEB3-2CC7-E597AF294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ED7A6-3F55-4CD0-AF3E-E4E00EFC5B81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BAD63-8ADB-771D-92EC-99D7719F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EA8FC-BF35-D902-C951-2E26C349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880B-6E72-45BC-8869-6728CB9D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7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3E9F37-2FC0-A2A6-59CC-DC96EF83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DA72D-CA79-A86E-5FD9-9228AC2DD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7E037-2BE2-D773-B06B-6CA4AE5A1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AED7A6-3F55-4CD0-AF3E-E4E00EFC5B81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1CBB5-9F6B-5E3B-3F29-CCC0BC6EB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3AD47-1B93-EEE9-576A-705E8A178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FD880B-6E72-45BC-8869-6728CB9D3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0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1CC5389-CB4A-43B7-9A0E-5447CE0BC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017160F5-4BB5-41FB-B2D8-0AE0A6D76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Color">
              <a:extLst>
                <a:ext uri="{FF2B5EF4-FFF2-40B4-BE49-F238E27FC236}">
                  <a16:creationId xmlns:a16="http://schemas.microsoft.com/office/drawing/2014/main" id="{5AB10530-0B6F-40EF-9B05-F388D1BCB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Color">
            <a:extLst>
              <a:ext uri="{FF2B5EF4-FFF2-40B4-BE49-F238E27FC236}">
                <a16:creationId xmlns:a16="http://schemas.microsoft.com/office/drawing/2014/main" id="{145B2F28-3A18-4BC2-8E92-9AF66F147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04" y="598259"/>
            <a:ext cx="10889442" cy="5680742"/>
          </a:xfrm>
          <a:prstGeom prst="rect">
            <a:avLst/>
          </a:prstGeom>
          <a:solidFill>
            <a:srgbClr val="C53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dog wearing a red shirt&#10;&#10;AI-generated content may be incorrect.">
            <a:extLst>
              <a:ext uri="{FF2B5EF4-FFF2-40B4-BE49-F238E27FC236}">
                <a16:creationId xmlns:a16="http://schemas.microsoft.com/office/drawing/2014/main" id="{8C147186-1730-A3E3-CB61-B7B081A60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" r="9178" b="-1"/>
          <a:stretch/>
        </p:blipFill>
        <p:spPr>
          <a:xfrm>
            <a:off x="4747307" y="653615"/>
            <a:ext cx="6702822" cy="554000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FA65A26F-1F64-451C-BFA2-F92410951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35C965A-C516-42B1-844F-9472408C9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4C44BFB-148D-4919-BEE5-0138A35BC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D704AD9-4DAA-4F0F-8B02-8B765658A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F9F0EF2-FB12-49A3-B73C-E38141A55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9A9DBF1-1403-4BE8-B87E-0393E9CDE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979BDB7-FA20-4F60-97B1-CF3696395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B7D32B5-D9D6-467E-8349-4A1A840FA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365A95-A771-C197-483C-C6E533706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644" y="719268"/>
            <a:ext cx="3573794" cy="290512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tx2"/>
                </a:solidFill>
              </a:rPr>
              <a:t>Edited for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FEB95-32B9-2AA4-C580-22E194E37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643" y="3764655"/>
            <a:ext cx="3573793" cy="2374078"/>
          </a:xfrm>
        </p:spPr>
        <p:txBody>
          <a:bodyPr anchor="t">
            <a:normAutofit/>
          </a:bodyPr>
          <a:lstStyle/>
          <a:p>
            <a:pPr algn="l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11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D311-4C1B-254F-BC68-86F9189542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GPA1-B Instructions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36CAD-5809-2364-2255-4E88EA2D0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Zachary Grantham</a:t>
            </a:r>
          </a:p>
          <a:p>
            <a:r>
              <a:rPr lang="en-US" dirty="0"/>
              <a:t>1/12/25</a:t>
            </a:r>
          </a:p>
        </p:txBody>
      </p:sp>
    </p:spTree>
    <p:extLst>
      <p:ext uri="{BB962C8B-B14F-4D97-AF65-F5344CB8AC3E}">
        <p14:creationId xmlns:p14="http://schemas.microsoft.com/office/powerpoint/2010/main" val="202751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table&#10;&#10;Description automatically generated">
            <a:extLst>
              <a:ext uri="{FF2B5EF4-FFF2-40B4-BE49-F238E27FC236}">
                <a16:creationId xmlns:a16="http://schemas.microsoft.com/office/drawing/2014/main" id="{BDC8A413-E679-BF85-BE0F-8336EC436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153" y="1203728"/>
            <a:ext cx="8220635" cy="419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7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7C2ED2-04A2-A4B1-C0BE-84DF10F46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83" y="860613"/>
            <a:ext cx="9549782" cy="550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5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EFE040-0632-3AEE-2077-317E01A4E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88" y="0"/>
            <a:ext cx="9026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14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Edited for GitHub</vt:lpstr>
      <vt:lpstr>GPA1-B Instructions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Carolina Figuera Lopez</dc:creator>
  <cp:lastModifiedBy>andrea Carolina Figuera Lopez</cp:lastModifiedBy>
  <cp:revision>2</cp:revision>
  <dcterms:created xsi:type="dcterms:W3CDTF">2025-01-12T23:31:05Z</dcterms:created>
  <dcterms:modified xsi:type="dcterms:W3CDTF">2025-04-13T18:18:05Z</dcterms:modified>
</cp:coreProperties>
</file>