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625E3-6599-AB89-6A1A-D4777E76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177BB-EC6B-8143-0988-3A62CDE52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FEDE0-A6B7-D077-133B-A0C26DD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50B46-9273-8609-9434-C97BF762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5A5CE-7625-508C-233E-97FE3E42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63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7265A-528A-DAEE-0320-610109A7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A036A0-92B0-1A01-D639-ECE1DBA6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6BDA8-9279-F6C1-B626-35CC0E98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565444-7430-FBC8-84D6-0B974D2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73255-B9CD-BC89-2AFB-56C5881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8E8BFD-7E5C-6CFE-77A6-8D2A4F79B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3FB764-FF22-BB30-A6A2-85EF305A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7EDB4-42E5-E5CE-5543-A717F72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C394F-138F-D689-5F87-06A66811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EB085-502A-E74B-26A2-625F838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4AD38-FFF0-76DF-2FBB-DF462843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902D0-E597-E86B-3889-17F5C0DD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C9567-E96A-0D96-1B5B-3D1201E2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5BCDB-2168-6C3F-7BEF-B1EF650F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D17FF-F96A-29EC-0CE1-1E091D59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45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F232A-6708-3390-0359-83C0DB80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D0B75-9BAE-183B-7635-68B49B8E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20F26-8072-2CC4-C660-561B87C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FB7A7-6522-12C6-B3EC-C9056EF9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DD210-F8DD-3460-8FA3-DF4F7D92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87E7-3B75-DF6E-7E05-C17ABDA5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838F9-FA50-F67B-BC70-8D476636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2EBC4B-7B54-71C9-26CA-702C2230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A9C20-87D4-98BE-2DD2-44D75755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393FB6-2504-6967-336E-C4580218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4116D-7328-4B73-E979-E3908F24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421C-EB0D-9AFE-3A73-31DB08D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63D6DD-1181-D3AD-A3B5-9A70A7DBD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FEA98D-6F68-1BD2-C5B8-844E6A38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B14581-C44E-F80C-D75F-621AF8AA7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F87BF5-17F5-6426-A47C-22F6FBA2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45D1B1-6506-DBC6-E1E2-06020963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54C016-8A0B-09DE-DA64-C6A0C64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12D64F-8957-41AF-F9E7-E09CFE6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C9809-0986-8A04-0FEE-47CED4B3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2E69D8-1B1C-1042-3D25-A3F19697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700052-5F49-CA71-C85C-70001422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62354A-554E-1437-0909-831F6027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90F8D8-4357-6A5E-635F-0B9484C2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40CD07-96E8-A83B-51A9-6D465B8A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1AC973-6D50-6111-456B-724AA756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7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E228D-085C-F2F8-91CB-C407161D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68B53-0DD1-E524-EEA3-58A59B4B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9C44B8-82C0-35B0-BED6-73DAC0D8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A06A8-A115-26D6-34DB-044F6FF7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155146-7D72-8E3F-2716-92B2C072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28BE1-40C6-EF31-4DC5-164BE9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86C9-F9FE-1080-6B6A-38649DEC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CBCC5D-941C-CED4-FE03-E37A0BCF5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CF292-4679-8482-49CB-3B27A0AE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D745B-ECD8-E45C-58FA-FD44BEA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0E7522-E980-97B9-C162-E3509677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0CD8A-2984-75CE-8BB8-B07384F2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4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8790CE-7B2F-CBAF-7DF5-E719AC19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9F080-EF96-3122-5C80-8D0495FE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BE60D-E6DB-E6B6-3153-19B12055D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1C79-391E-4044-A6C1-2932ABAEBDA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9C70C-CF9A-42E7-4B43-265561C15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A3091-A0B9-ABC0-1FF9-6F2DC002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58B57445-5FD1-4258-016D-0DF1D066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35" y="823165"/>
            <a:ext cx="5852172" cy="4389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2CD04D-0DCB-E637-E938-3C8E072415FF}"/>
              </a:ext>
            </a:extLst>
          </p:cNvPr>
          <p:cNvSpPr txBox="1"/>
          <p:nvPr/>
        </p:nvSpPr>
        <p:spPr>
          <a:xfrm>
            <a:off x="747252" y="36218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|p{0.19\</a:t>
            </a:r>
            <a:r>
              <a:rPr lang="de-DE" dirty="0" err="1"/>
              <a:t>textwidth</a:t>
            </a:r>
            <a:r>
              <a:rPr lang="de-DE" dirty="0"/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D38DD7-96EF-A958-1007-D3AC1B19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5" y="823166"/>
            <a:ext cx="5852172" cy="43891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706EE9-C80C-703A-CD3C-992822158AE7}"/>
              </a:ext>
            </a:extLst>
          </p:cNvPr>
          <p:cNvSpPr txBox="1"/>
          <p:nvPr/>
        </p:nvSpPr>
        <p:spPr>
          <a:xfrm>
            <a:off x="4567764" y="3323633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AF1058-71D2-EDAE-558B-8ABB06554B31}"/>
              </a:ext>
            </a:extLst>
          </p:cNvPr>
          <p:cNvSpPr txBox="1"/>
          <p:nvPr/>
        </p:nvSpPr>
        <p:spPr>
          <a:xfrm>
            <a:off x="2027837" y="2971167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D6F654-96A0-2575-833F-F154864187A9}"/>
              </a:ext>
            </a:extLst>
          </p:cNvPr>
          <p:cNvSpPr txBox="1"/>
          <p:nvPr/>
        </p:nvSpPr>
        <p:spPr>
          <a:xfrm>
            <a:off x="4203716" y="2297658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5B59EB-210E-23FF-4845-634780281841}"/>
              </a:ext>
            </a:extLst>
          </p:cNvPr>
          <p:cNvSpPr txBox="1"/>
          <p:nvPr/>
        </p:nvSpPr>
        <p:spPr>
          <a:xfrm>
            <a:off x="4203716" y="1635541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0FFDA2-ED5B-30F6-3E21-2DC843CEC8B7}"/>
              </a:ext>
            </a:extLst>
          </p:cNvPr>
          <p:cNvSpPr txBox="1"/>
          <p:nvPr/>
        </p:nvSpPr>
        <p:spPr>
          <a:xfrm>
            <a:off x="1329747" y="1298294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C548B0A-6C47-8739-8826-A9D11757E9D8}"/>
              </a:ext>
            </a:extLst>
          </p:cNvPr>
          <p:cNvSpPr txBox="1"/>
          <p:nvPr/>
        </p:nvSpPr>
        <p:spPr>
          <a:xfrm>
            <a:off x="9968235" y="3323633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7CB810-E8EA-3CB6-D3F4-389D22E607FF}"/>
              </a:ext>
            </a:extLst>
          </p:cNvPr>
          <p:cNvSpPr txBox="1"/>
          <p:nvPr/>
        </p:nvSpPr>
        <p:spPr>
          <a:xfrm>
            <a:off x="7813086" y="2967335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8712219-CCFA-298C-F655-6873A66E779B}"/>
              </a:ext>
            </a:extLst>
          </p:cNvPr>
          <p:cNvSpPr txBox="1"/>
          <p:nvPr/>
        </p:nvSpPr>
        <p:spPr>
          <a:xfrm>
            <a:off x="9616982" y="2297657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0AC0D3A-D9F8-D912-339C-A63183A427A7}"/>
              </a:ext>
            </a:extLst>
          </p:cNvPr>
          <p:cNvSpPr txBox="1"/>
          <p:nvPr/>
        </p:nvSpPr>
        <p:spPr>
          <a:xfrm>
            <a:off x="9264221" y="1645706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B106938-E782-A178-8597-17ED6C2A3998}"/>
              </a:ext>
            </a:extLst>
          </p:cNvPr>
          <p:cNvSpPr txBox="1"/>
          <p:nvPr/>
        </p:nvSpPr>
        <p:spPr>
          <a:xfrm>
            <a:off x="7113239" y="1298294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849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16A6-AF7D-8A6E-97C5-A7382C7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6341C9-73C0-EAB7-FC00-E7BF3A65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0" y="365125"/>
            <a:ext cx="11721120" cy="5814775"/>
          </a:xfrm>
        </p:spPr>
      </p:pic>
    </p:spTree>
    <p:extLst>
      <p:ext uri="{BB962C8B-B14F-4D97-AF65-F5344CB8AC3E}">
        <p14:creationId xmlns:p14="http://schemas.microsoft.com/office/powerpoint/2010/main" val="79875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EF1F5E-6AFF-E588-2404-CCDAE2381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4" y="1294683"/>
            <a:ext cx="8771200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E6904C-557B-1787-4273-2E664A449A0E}"/>
              </a:ext>
            </a:extLst>
          </p:cNvPr>
          <p:cNvSpPr txBox="1"/>
          <p:nvPr/>
        </p:nvSpPr>
        <p:spPr>
          <a:xfrm>
            <a:off x="4395652" y="3807823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F4B792-A232-9216-B506-F7284EBB007F}"/>
              </a:ext>
            </a:extLst>
          </p:cNvPr>
          <p:cNvSpPr txBox="1"/>
          <p:nvPr/>
        </p:nvSpPr>
        <p:spPr>
          <a:xfrm>
            <a:off x="2854938" y="3470352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9FC097-3FAC-3AD1-1F4E-F83565D94AF1}"/>
              </a:ext>
            </a:extLst>
          </p:cNvPr>
          <p:cNvSpPr txBox="1"/>
          <p:nvPr/>
        </p:nvSpPr>
        <p:spPr>
          <a:xfrm>
            <a:off x="4081021" y="2808641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50B2F3-E6C4-0E61-1180-39F48A1FAB4F}"/>
              </a:ext>
            </a:extLst>
          </p:cNvPr>
          <p:cNvSpPr txBox="1"/>
          <p:nvPr/>
        </p:nvSpPr>
        <p:spPr>
          <a:xfrm>
            <a:off x="4081021" y="2124316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A121B0-D047-A7BD-0D6D-9C042921FEFC}"/>
              </a:ext>
            </a:extLst>
          </p:cNvPr>
          <p:cNvSpPr txBox="1"/>
          <p:nvPr/>
        </p:nvSpPr>
        <p:spPr>
          <a:xfrm>
            <a:off x="2212258" y="1799852"/>
            <a:ext cx="3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18B761-F4E2-F5C4-38BD-F78E913BFE31}"/>
              </a:ext>
            </a:extLst>
          </p:cNvPr>
          <p:cNvSpPr txBox="1"/>
          <p:nvPr/>
        </p:nvSpPr>
        <p:spPr>
          <a:xfrm>
            <a:off x="7877001" y="3807823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9FC303-493D-6779-5D99-EBF13E514D56}"/>
              </a:ext>
            </a:extLst>
          </p:cNvPr>
          <p:cNvSpPr txBox="1"/>
          <p:nvPr/>
        </p:nvSpPr>
        <p:spPr>
          <a:xfrm>
            <a:off x="6392014" y="3470352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90CBB7-1F08-9265-B4CC-16AC895CA9AD}"/>
              </a:ext>
            </a:extLst>
          </p:cNvPr>
          <p:cNvSpPr txBox="1"/>
          <p:nvPr/>
        </p:nvSpPr>
        <p:spPr>
          <a:xfrm>
            <a:off x="7628103" y="2808641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E3F6598-5701-9B41-1AD9-FC7536449F03}"/>
              </a:ext>
            </a:extLst>
          </p:cNvPr>
          <p:cNvSpPr txBox="1"/>
          <p:nvPr/>
        </p:nvSpPr>
        <p:spPr>
          <a:xfrm>
            <a:off x="7360315" y="2124316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F4EBEC-1FDE-F837-4760-8CDB85EF2C80}"/>
              </a:ext>
            </a:extLst>
          </p:cNvPr>
          <p:cNvSpPr txBox="1"/>
          <p:nvPr/>
        </p:nvSpPr>
        <p:spPr>
          <a:xfrm>
            <a:off x="5893234" y="1799852"/>
            <a:ext cx="3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702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5B2678B-E44F-A50A-77F5-546B22F27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5" y="393792"/>
            <a:ext cx="11705334" cy="5806943"/>
          </a:xfrm>
          <a:prstGeom prst="rect">
            <a:avLst/>
          </a:prstGeom>
        </p:spPr>
      </p:pic>
      <p:pic>
        <p:nvPicPr>
          <p:cNvPr id="15" name="Grafik 1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49BDFAA-5EC4-2742-8C67-104986E110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5" r="6090"/>
          <a:stretch/>
        </p:blipFill>
        <p:spPr>
          <a:xfrm>
            <a:off x="10994034" y="354259"/>
            <a:ext cx="1114271" cy="584647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98E471-5782-E89B-C53D-565918D3F74F}"/>
              </a:ext>
            </a:extLst>
          </p:cNvPr>
          <p:cNvSpPr txBox="1"/>
          <p:nvPr/>
        </p:nvSpPr>
        <p:spPr>
          <a:xfrm>
            <a:off x="4915689" y="3786153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234C39C-4673-DD10-E1F5-B548E94BD148}"/>
              </a:ext>
            </a:extLst>
          </p:cNvPr>
          <p:cNvSpPr txBox="1"/>
          <p:nvPr/>
        </p:nvSpPr>
        <p:spPr>
          <a:xfrm>
            <a:off x="2425905" y="3324488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B6752DF-E201-6B0C-4DB4-F6AFF0CD726B}"/>
              </a:ext>
            </a:extLst>
          </p:cNvPr>
          <p:cNvSpPr txBox="1"/>
          <p:nvPr/>
        </p:nvSpPr>
        <p:spPr>
          <a:xfrm>
            <a:off x="4528793" y="2431613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03063F-DBC0-5317-02EE-841166FD9FB6}"/>
              </a:ext>
            </a:extLst>
          </p:cNvPr>
          <p:cNvSpPr txBox="1"/>
          <p:nvPr/>
        </p:nvSpPr>
        <p:spPr>
          <a:xfrm>
            <a:off x="4106556" y="1542130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A541925-5707-F290-52A5-6ABD8431FF86}"/>
              </a:ext>
            </a:extLst>
          </p:cNvPr>
          <p:cNvSpPr txBox="1"/>
          <p:nvPr/>
        </p:nvSpPr>
        <p:spPr>
          <a:xfrm>
            <a:off x="1618547" y="1080465"/>
            <a:ext cx="3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1A8759-B22B-AA6D-205E-B05C304BE668}"/>
              </a:ext>
            </a:extLst>
          </p:cNvPr>
          <p:cNvSpPr txBox="1"/>
          <p:nvPr/>
        </p:nvSpPr>
        <p:spPr>
          <a:xfrm>
            <a:off x="9783219" y="3730657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F5A806-0075-802A-A774-71F07174DF63}"/>
              </a:ext>
            </a:extLst>
          </p:cNvPr>
          <p:cNvSpPr txBox="1"/>
          <p:nvPr/>
        </p:nvSpPr>
        <p:spPr>
          <a:xfrm>
            <a:off x="7550295" y="3277497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0CDF1E-0375-9652-C6E5-5F1F4D211BAA}"/>
              </a:ext>
            </a:extLst>
          </p:cNvPr>
          <p:cNvSpPr txBox="1"/>
          <p:nvPr/>
        </p:nvSpPr>
        <p:spPr>
          <a:xfrm>
            <a:off x="9343870" y="2393451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5A26CE7-888D-7F68-9CA2-0F2912AB45C7}"/>
              </a:ext>
            </a:extLst>
          </p:cNvPr>
          <p:cNvSpPr txBox="1"/>
          <p:nvPr/>
        </p:nvSpPr>
        <p:spPr>
          <a:xfrm>
            <a:off x="9302994" y="1525637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E057CA6-B0F7-6B4D-58A4-2AF51F7C3D0D}"/>
              </a:ext>
            </a:extLst>
          </p:cNvPr>
          <p:cNvSpPr txBox="1"/>
          <p:nvPr/>
        </p:nvSpPr>
        <p:spPr>
          <a:xfrm>
            <a:off x="6619971" y="1063972"/>
            <a:ext cx="3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16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20CE53A-3508-0AA5-509C-8E31FD39A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2" y="536271"/>
            <a:ext cx="9332487" cy="5033203"/>
          </a:xfrm>
        </p:spPr>
      </p:pic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FA3FC16-7216-9ED6-F354-B5BEE4A27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5" r="6090"/>
          <a:stretch/>
        </p:blipFill>
        <p:spPr>
          <a:xfrm>
            <a:off x="9546596" y="48165"/>
            <a:ext cx="1127182" cy="59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4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2EEA9F1-EEEF-0C56-3DB7-EE88A6B38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9" y="47166"/>
            <a:ext cx="10515599" cy="6810834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03AA22D-5254-0B4A-61B3-E09AA479A2F9}"/>
              </a:ext>
            </a:extLst>
          </p:cNvPr>
          <p:cNvSpPr/>
          <p:nvPr/>
        </p:nvSpPr>
        <p:spPr>
          <a:xfrm>
            <a:off x="796412" y="690225"/>
            <a:ext cx="82918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905B3E-730E-1630-382C-C006908041C4}"/>
              </a:ext>
            </a:extLst>
          </p:cNvPr>
          <p:cNvSpPr/>
          <p:nvPr/>
        </p:nvSpPr>
        <p:spPr>
          <a:xfrm>
            <a:off x="3352799" y="690224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417DD6C-C455-9FF1-0800-1E0B074C6283}"/>
              </a:ext>
            </a:extLst>
          </p:cNvPr>
          <p:cNvSpPr/>
          <p:nvPr/>
        </p:nvSpPr>
        <p:spPr>
          <a:xfrm>
            <a:off x="1669517" y="690224"/>
            <a:ext cx="1645993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8EE9DE4-9194-325C-3A3E-A65CF6CD08D6}"/>
              </a:ext>
            </a:extLst>
          </p:cNvPr>
          <p:cNvSpPr/>
          <p:nvPr/>
        </p:nvSpPr>
        <p:spPr>
          <a:xfrm>
            <a:off x="5547360" y="3575685"/>
            <a:ext cx="683895" cy="175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C6C1B2-15E4-11D6-15BE-0B44B5F7D3C8}"/>
              </a:ext>
            </a:extLst>
          </p:cNvPr>
          <p:cNvSpPr/>
          <p:nvPr/>
        </p:nvSpPr>
        <p:spPr>
          <a:xfrm>
            <a:off x="4200552" y="690223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5356B4-08A2-8D0E-8E96-576716C6D4DD}"/>
              </a:ext>
            </a:extLst>
          </p:cNvPr>
          <p:cNvSpPr/>
          <p:nvPr/>
        </p:nvSpPr>
        <p:spPr>
          <a:xfrm>
            <a:off x="5902402" y="690222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2BDB6F-5926-D4DC-1CE3-211C724BD2FC}"/>
              </a:ext>
            </a:extLst>
          </p:cNvPr>
          <p:cNvSpPr/>
          <p:nvPr/>
        </p:nvSpPr>
        <p:spPr>
          <a:xfrm>
            <a:off x="6738216" y="690222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88FCBC-DF28-BE07-94DE-21A7D169EDCD}"/>
              </a:ext>
            </a:extLst>
          </p:cNvPr>
          <p:cNvSpPr/>
          <p:nvPr/>
        </p:nvSpPr>
        <p:spPr>
          <a:xfrm>
            <a:off x="8433437" y="690222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D356310-966D-B731-EAA6-1094BE701E51}"/>
              </a:ext>
            </a:extLst>
          </p:cNvPr>
          <p:cNvSpPr/>
          <p:nvPr/>
        </p:nvSpPr>
        <p:spPr>
          <a:xfrm>
            <a:off x="9278535" y="690221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0CB99B-593F-3D53-32A5-F24257951D8D}"/>
              </a:ext>
            </a:extLst>
          </p:cNvPr>
          <p:cNvSpPr/>
          <p:nvPr/>
        </p:nvSpPr>
        <p:spPr>
          <a:xfrm>
            <a:off x="5516536" y="470469"/>
            <a:ext cx="683895" cy="175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2537BB-2D40-F139-AFC2-16CC053ECDEC}"/>
              </a:ext>
            </a:extLst>
          </p:cNvPr>
          <p:cNvSpPr txBox="1"/>
          <p:nvPr/>
        </p:nvSpPr>
        <p:spPr>
          <a:xfrm rot="16200000">
            <a:off x="-635087" y="1709833"/>
            <a:ext cx="19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Rechte Hand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E66217-8E68-A1A4-20B7-D045F1BC72B1}"/>
              </a:ext>
            </a:extLst>
          </p:cNvPr>
          <p:cNvSpPr txBox="1"/>
          <p:nvPr/>
        </p:nvSpPr>
        <p:spPr>
          <a:xfrm rot="16200000">
            <a:off x="-635088" y="4686072"/>
            <a:ext cx="19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Linke Hand</a:t>
            </a:r>
          </a:p>
        </p:txBody>
      </p:sp>
    </p:spTree>
    <p:extLst>
      <p:ext uri="{BB962C8B-B14F-4D97-AF65-F5344CB8AC3E}">
        <p14:creationId xmlns:p14="http://schemas.microsoft.com/office/powerpoint/2010/main" val="307809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Kurz</dc:creator>
  <cp:lastModifiedBy>Benedikt Kurz</cp:lastModifiedBy>
  <cp:revision>13</cp:revision>
  <dcterms:created xsi:type="dcterms:W3CDTF">2023-02-27T11:59:30Z</dcterms:created>
  <dcterms:modified xsi:type="dcterms:W3CDTF">2023-03-23T09:34:12Z</dcterms:modified>
</cp:coreProperties>
</file>