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E6758-3AF1-43A3-8E62-FDCD260CF1E1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EBDD8-2567-4295-AE9A-270B2ED02B4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EBDD8-2567-4295-AE9A-270B2ED02B43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D6-97B1-4EAD-BCDC-21EC68E2D97C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B09-61C2-45F3-8ED5-D4D53334E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D6-97B1-4EAD-BCDC-21EC68E2D97C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B09-61C2-45F3-8ED5-D4D53334E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D6-97B1-4EAD-BCDC-21EC68E2D97C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B09-61C2-45F3-8ED5-D4D53334E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D6-97B1-4EAD-BCDC-21EC68E2D97C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B09-61C2-45F3-8ED5-D4D53334E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D6-97B1-4EAD-BCDC-21EC68E2D97C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B09-61C2-45F3-8ED5-D4D53334E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D6-97B1-4EAD-BCDC-21EC68E2D97C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B09-61C2-45F3-8ED5-D4D53334E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D6-97B1-4EAD-BCDC-21EC68E2D97C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B09-61C2-45F3-8ED5-D4D53334E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D6-97B1-4EAD-BCDC-21EC68E2D97C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B09-61C2-45F3-8ED5-D4D53334E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D6-97B1-4EAD-BCDC-21EC68E2D97C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B09-61C2-45F3-8ED5-D4D53334E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D6-97B1-4EAD-BCDC-21EC68E2D97C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B09-61C2-45F3-8ED5-D4D53334E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D6-97B1-4EAD-BCDC-21EC68E2D97C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B09-61C2-45F3-8ED5-D4D53334E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298D6-97B1-4EAD-BCDC-21EC68E2D97C}" type="datetimeFigureOut">
              <a:rPr lang="en-US" smtClean="0"/>
              <a:pPr/>
              <a:t>6/13/2015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CB09-61C2-45F3-8ED5-D4D53334E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86050" y="2071678"/>
            <a:ext cx="2143140" cy="185738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00364" y="278605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CLUB ROAD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409488" y="2643182"/>
            <a:ext cx="24480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4857752" y="2641594"/>
            <a:ext cx="16920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>
            <a:off x="428596" y="3286124"/>
            <a:ext cx="24120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4862842" y="3286124"/>
            <a:ext cx="39240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72330" y="2643182"/>
            <a:ext cx="172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5708264" y="1792670"/>
            <a:ext cx="172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208330" y="1792670"/>
            <a:ext cx="172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2901372" y="5099629"/>
            <a:ext cx="248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>
            <a:off x="2186992" y="5099629"/>
            <a:ext cx="248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786314" y="3357562"/>
            <a:ext cx="642942" cy="57150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29124" y="4643446"/>
            <a:ext cx="642942" cy="5715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2714612" y="5357826"/>
            <a:ext cx="642942" cy="5715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286644" y="278605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AUDU BAKO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6644" y="100010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NASARAWA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520" y="12858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KM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2066" y="214311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N.H. 66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786" y="278605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BELLO ROAD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7818" y="3357562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PRINCE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INTERNATIONAL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5918" y="5286388"/>
            <a:ext cx="92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B.A.S.F   &amp;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M.R.P.L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6248" y="528638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RAILWAY STATION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29454" y="327398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N.I.T.K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RABSON</cp:lastModifiedBy>
  <cp:revision>28</cp:revision>
  <dcterms:created xsi:type="dcterms:W3CDTF">2012-02-25T15:38:07Z</dcterms:created>
  <dcterms:modified xsi:type="dcterms:W3CDTF">2015-06-14T06:25:41Z</dcterms:modified>
</cp:coreProperties>
</file>