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4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600" y="1600200"/>
            <a:ext cx="22098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STEMFEST 2017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6221" y="3650118"/>
            <a:ext cx="3893211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8382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Cambria" panose="02040503050406030204" pitchFamily="18" charset="0"/>
              </a:rPr>
              <a:t>S</a:t>
            </a:r>
            <a:endParaRPr lang="en-US" sz="4800" i="1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0600" y="2971800"/>
            <a:ext cx="3109230" cy="3185436"/>
            <a:chOff x="4800600" y="2971800"/>
            <a:chExt cx="3109230" cy="31854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2971800"/>
              <a:ext cx="3109230" cy="318543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273592" y="328078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mbria" panose="02040503050406030204" pitchFamily="18" charset="0"/>
                  <a:cs typeface="Arial" panose="020B0604020202020204" pitchFamily="34" charset="0"/>
                </a:rPr>
                <a:t>Computer</a:t>
              </a:r>
              <a:endParaRPr lang="en-US" b="1" dirty="0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2575" y="3533382"/>
              <a:ext cx="97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mbria" panose="02040503050406030204" pitchFamily="18" charset="0"/>
                  <a:cs typeface="Arial" panose="020B0604020202020204" pitchFamily="34" charset="0"/>
                </a:rPr>
                <a:t>Science</a:t>
              </a:r>
              <a:endParaRPr lang="en-US" b="1" dirty="0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simber\AppData\Local\Microsoft\Windows\Temporary Internet Files\Content.IE5\R7A1GU22\beachbal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6685" y="2854299"/>
            <a:ext cx="1830629" cy="11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2971800" y="1600200"/>
            <a:ext cx="684885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990600" y="25908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762000" y="609600"/>
            <a:ext cx="5715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csimber\AppData\Local\Microsoft\Windows\Temporary Internet Files\Content.IE5\R7A1GU22\Brunette-Woman-Driving-a-Car-17108-large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99" y="3337500"/>
            <a:ext cx="3178033" cy="16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8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csimber</dc:creator>
  <cp:lastModifiedBy>csimber</cp:lastModifiedBy>
  <cp:revision>18</cp:revision>
  <dcterms:created xsi:type="dcterms:W3CDTF">2006-08-16T00:00:00Z</dcterms:created>
  <dcterms:modified xsi:type="dcterms:W3CDTF">2017-01-17T21:59:02Z</dcterms:modified>
</cp:coreProperties>
</file>