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398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4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81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65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3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17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46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818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3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7CBA73-2564-43BA-960B-F4EA999B80BA}" type="datetimeFigureOut">
              <a:rPr lang="it-IT" smtClean="0"/>
              <a:t>10/05/2016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735D18-F13B-442D-AAB0-37D6BDCD472B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12192000" cy="65560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29296" y="5402883"/>
            <a:ext cx="11333408" cy="998583"/>
          </a:xfrm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Javascript for scalable web servers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6546550"/>
            <a:ext cx="12192000" cy="283966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it-IT" dirty="0" smtClean="0"/>
              <a:t>Davide Gallitelli – Juan Ramon Mossa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38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Node.js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7220" y="2286000"/>
            <a:ext cx="10812780" cy="4199206"/>
          </a:xfrm>
        </p:spPr>
        <p:txBody>
          <a:bodyPr>
            <a:noAutofit/>
          </a:bodyPr>
          <a:lstStyle/>
          <a:p>
            <a:pPr marL="0" lvl="0" indent="0" algn="ctr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s-ES" sz="3200" dirty="0" smtClean="0">
                <a:solidFill>
                  <a:prstClr val="black"/>
                </a:solidFill>
                <a:latin typeface="Open Sans Light" panose="020B0306030504020204" pitchFamily="34" charset="0"/>
              </a:rPr>
              <a:t>Node.js es un entorno en tiempo de ejecución y una librería para ejecutar aplicaciones JavaScript fuera del browser.</a:t>
            </a: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s-ES" sz="3200" dirty="0" smtClean="0">
              <a:solidFill>
                <a:prstClr val="black"/>
              </a:solidFill>
              <a:latin typeface="Open Sans Light" panose="020B0306030504020204" pitchFamily="34" charset="0"/>
            </a:endParaRP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s-ES" sz="3200" dirty="0" smtClean="0">
                <a:solidFill>
                  <a:prstClr val="black"/>
                </a:solidFill>
                <a:latin typeface="Open Sans Light" panose="020B0306030504020204" pitchFamily="34" charset="0"/>
              </a:rPr>
              <a:t>Node.js es usado principalmente para ejecutar aplicaciones de tiempo real, y lo hace a través de una E/S no bloqueante y eventos asíncronos.</a:t>
            </a: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s-ES" sz="3200" dirty="0" smtClean="0">
              <a:solidFill>
                <a:prstClr val="black"/>
              </a:solidFill>
              <a:latin typeface="Open Sans Light" panose="020B0306030504020204" pitchFamily="34" charset="0"/>
            </a:endParaRP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s-ES" sz="3200" dirty="0" smtClean="0">
                <a:solidFill>
                  <a:prstClr val="black"/>
                </a:solidFill>
                <a:latin typeface="Open Sans Light" panose="020B0306030504020204" pitchFamily="34" charset="0"/>
              </a:rPr>
              <a:t>Se basa en el V8, motor JavaScript open </a:t>
            </a:r>
            <a:r>
              <a:rPr lang="es-ES" sz="3200" dirty="0" err="1" smtClean="0">
                <a:solidFill>
                  <a:prstClr val="black"/>
                </a:solidFill>
                <a:latin typeface="Open Sans Light" panose="020B0306030504020204" pitchFamily="34" charset="0"/>
              </a:rPr>
              <a:t>source</a:t>
            </a:r>
            <a:r>
              <a:rPr lang="es-ES" sz="3200" dirty="0" smtClean="0">
                <a:solidFill>
                  <a:prstClr val="black"/>
                </a:solidFill>
                <a:latin typeface="Open Sans Light" panose="020B0306030504020204" pitchFamily="34" charset="0"/>
              </a:rPr>
              <a:t> desarrollado por Google.</a:t>
            </a:r>
            <a:endParaRPr lang="es-ES" sz="3200" dirty="0">
              <a:solidFill>
                <a:prstClr val="black"/>
              </a:solidFill>
              <a:latin typeface="Open Sans Light" panose="020B0306030504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37007" y="1567023"/>
            <a:ext cx="335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Unos detalles técnicos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Node.js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24128" y="1561612"/>
            <a:ext cx="381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En palabras mas sencillas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Open Sans Light</vt:lpstr>
      <vt:lpstr>Tw Cen MT</vt:lpstr>
      <vt:lpstr>Tw Cen MT Condensed</vt:lpstr>
      <vt:lpstr>Wingdings 3</vt:lpstr>
      <vt:lpstr>Integrale</vt:lpstr>
      <vt:lpstr>Javascript for scalable web servers</vt:lpstr>
      <vt:lpstr>Node.js</vt:lpstr>
      <vt:lpstr>Node.js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for scalable web servers</dc:title>
  <dc:creator>Davide Gallitelli</dc:creator>
  <cp:lastModifiedBy>Davide Gallitelli</cp:lastModifiedBy>
  <cp:revision>6</cp:revision>
  <dcterms:created xsi:type="dcterms:W3CDTF">2016-05-10T18:08:24Z</dcterms:created>
  <dcterms:modified xsi:type="dcterms:W3CDTF">2016-05-10T18:31:38Z</dcterms:modified>
</cp:coreProperties>
</file>