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9"/>
  </p:notesMasterIdLst>
  <p:handoutMasterIdLst>
    <p:handoutMasterId r:id="rId20"/>
  </p:handoutMasterIdLst>
  <p:sldIdLst>
    <p:sldId id="401" r:id="rId5"/>
    <p:sldId id="403" r:id="rId6"/>
    <p:sldId id="402" r:id="rId7"/>
    <p:sldId id="418" r:id="rId8"/>
    <p:sldId id="412" r:id="rId9"/>
    <p:sldId id="414" r:id="rId10"/>
    <p:sldId id="416" r:id="rId11"/>
    <p:sldId id="411" r:id="rId12"/>
    <p:sldId id="413" r:id="rId13"/>
    <p:sldId id="415" r:id="rId14"/>
    <p:sldId id="396" r:id="rId15"/>
    <p:sldId id="404" r:id="rId16"/>
    <p:sldId id="397" r:id="rId17"/>
    <p:sldId id="405" r:id="rId18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08" autoAdjust="0"/>
  </p:normalViewPr>
  <p:slideViewPr>
    <p:cSldViewPr snapToGrid="0">
      <p:cViewPr varScale="1">
        <p:scale>
          <a:sx n="83" d="100"/>
          <a:sy n="83" d="100"/>
        </p:scale>
        <p:origin x="643" y="10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D67ED0-6EEA-48F6-A9C1-BE754AABC76A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AE62509E-8FD5-4BC0-8484-49407DA07B2D}">
      <dgm:prSet phldrT="[Text]"/>
      <dgm:spPr/>
      <dgm:t>
        <a:bodyPr rtlCol="0"/>
        <a:lstStyle/>
        <a:p>
          <a:pPr rtl="0"/>
          <a:r>
            <a:rPr lang="tr-TR" b="0" noProof="0"/>
            <a:t>1</a:t>
          </a:r>
        </a:p>
      </dgm:t>
    </dgm:pt>
    <dgm:pt modelId="{8F2C679D-77AF-46F9-9ACE-1E1D440B1883}" type="parTrans" cxnId="{B681E0E7-0B3A-4DB8-BF19-F9AE0E1C787B}">
      <dgm:prSet/>
      <dgm:spPr/>
      <dgm:t>
        <a:bodyPr rtlCol="0"/>
        <a:lstStyle/>
        <a:p>
          <a:pPr rtl="0"/>
          <a:endParaRPr lang="tr-TR" noProof="0" dirty="0"/>
        </a:p>
      </dgm:t>
    </dgm:pt>
    <dgm:pt modelId="{5C2CB4AF-F88D-4FBE-A40E-0CC048A23B9E}" type="sibTrans" cxnId="{B681E0E7-0B3A-4DB8-BF19-F9AE0E1C787B}">
      <dgm:prSet/>
      <dgm:spPr/>
      <dgm:t>
        <a:bodyPr rtlCol="0"/>
        <a:lstStyle/>
        <a:p>
          <a:pPr rtl="0"/>
          <a:endParaRPr lang="tr-TR" noProof="0" dirty="0"/>
        </a:p>
      </dgm:t>
    </dgm:pt>
    <dgm:pt modelId="{54A260F9-80FA-4E2A-BE87-2C0670B83857}">
      <dgm:prSet phldrT="[Text]"/>
      <dgm:spPr/>
      <dgm:t>
        <a:bodyPr rtlCol="0"/>
        <a:lstStyle/>
        <a:p>
          <a:pPr rtl="0"/>
          <a:r>
            <a:rPr lang="tr-TR" b="0" i="0" u="none" noProof="0"/>
            <a:t>getAndParseURL()</a:t>
          </a:r>
          <a:endParaRPr lang="tr-TR" noProof="0"/>
        </a:p>
      </dgm:t>
    </dgm:pt>
    <dgm:pt modelId="{3E4E3177-8F1B-40ED-B20A-6A6F0041E180}" type="parTrans" cxnId="{0D49E980-DE7B-46C8-A240-0AF3E38E1055}">
      <dgm:prSet/>
      <dgm:spPr/>
      <dgm:t>
        <a:bodyPr rtlCol="0"/>
        <a:lstStyle/>
        <a:p>
          <a:pPr rtl="0"/>
          <a:endParaRPr lang="tr-TR" noProof="0" dirty="0"/>
        </a:p>
      </dgm:t>
    </dgm:pt>
    <dgm:pt modelId="{BA9E60E0-CF2E-4096-A9F4-556713DB9AE4}" type="sibTrans" cxnId="{0D49E980-DE7B-46C8-A240-0AF3E38E1055}">
      <dgm:prSet/>
      <dgm:spPr/>
      <dgm:t>
        <a:bodyPr rtlCol="0"/>
        <a:lstStyle/>
        <a:p>
          <a:pPr rtl="0"/>
          <a:endParaRPr lang="tr-TR" noProof="0" dirty="0"/>
        </a:p>
      </dgm:t>
    </dgm:pt>
    <dgm:pt modelId="{20928AAA-F457-4A09-8AAC-A82210983FBE}">
      <dgm:prSet phldrT="[Text]"/>
      <dgm:spPr/>
      <dgm:t>
        <a:bodyPr rtlCol="0"/>
        <a:lstStyle/>
        <a:p>
          <a:pPr rtl="0"/>
          <a:r>
            <a:rPr lang="tr-TR" b="0" noProof="0"/>
            <a:t>2</a:t>
          </a:r>
        </a:p>
      </dgm:t>
    </dgm:pt>
    <dgm:pt modelId="{915085CE-2C78-4B64-8FF4-E48DB7BD55D2}" type="parTrans" cxnId="{BA476174-221B-4A3D-B4E2-5FCC084B59D3}">
      <dgm:prSet/>
      <dgm:spPr/>
      <dgm:t>
        <a:bodyPr rtlCol="0"/>
        <a:lstStyle/>
        <a:p>
          <a:pPr rtl="0"/>
          <a:endParaRPr lang="tr-TR" noProof="0" dirty="0"/>
        </a:p>
      </dgm:t>
    </dgm:pt>
    <dgm:pt modelId="{EB5D5454-A5E9-4E37-B514-DFC5324A66C0}" type="sibTrans" cxnId="{BA476174-221B-4A3D-B4E2-5FCC084B59D3}">
      <dgm:prSet/>
      <dgm:spPr/>
      <dgm:t>
        <a:bodyPr rtlCol="0"/>
        <a:lstStyle/>
        <a:p>
          <a:pPr rtl="0"/>
          <a:endParaRPr lang="tr-TR" noProof="0" dirty="0"/>
        </a:p>
      </dgm:t>
    </dgm:pt>
    <dgm:pt modelId="{9C6534A9-4C27-4998-80A5-DF23882CAE25}">
      <dgm:prSet phldrT="[Text]"/>
      <dgm:spPr/>
      <dgm:t>
        <a:bodyPr rtlCol="0"/>
        <a:lstStyle/>
        <a:p>
          <a:pPr rtl="0"/>
          <a:r>
            <a:rPr lang="tr-TR" b="0" i="0" u="none" noProof="0"/>
            <a:t>getPageLinks()</a:t>
          </a:r>
          <a:endParaRPr lang="tr-TR" noProof="0"/>
        </a:p>
      </dgm:t>
    </dgm:pt>
    <dgm:pt modelId="{0AA7231B-9394-4732-A7BE-3EB3CF2F8D70}" type="parTrans" cxnId="{82290D4D-2346-4E6C-B254-B9EAA4D01A23}">
      <dgm:prSet/>
      <dgm:spPr/>
      <dgm:t>
        <a:bodyPr rtlCol="0"/>
        <a:lstStyle/>
        <a:p>
          <a:pPr rtl="0"/>
          <a:endParaRPr lang="tr-TR" noProof="0" dirty="0"/>
        </a:p>
      </dgm:t>
    </dgm:pt>
    <dgm:pt modelId="{83B69D46-737C-4589-B359-6BD9DD58BC91}" type="sibTrans" cxnId="{82290D4D-2346-4E6C-B254-B9EAA4D01A23}">
      <dgm:prSet/>
      <dgm:spPr/>
      <dgm:t>
        <a:bodyPr rtlCol="0"/>
        <a:lstStyle/>
        <a:p>
          <a:pPr rtl="0"/>
          <a:endParaRPr lang="tr-TR" noProof="0" dirty="0"/>
        </a:p>
      </dgm:t>
    </dgm:pt>
    <dgm:pt modelId="{03738E35-4243-4E7D-A93F-C07DA3901E78}">
      <dgm:prSet phldrT="[Text]"/>
      <dgm:spPr/>
      <dgm:t>
        <a:bodyPr rtlCol="0"/>
        <a:lstStyle/>
        <a:p>
          <a:pPr rtl="0"/>
          <a:r>
            <a:rPr lang="tr-TR" noProof="0"/>
            <a:t>3</a:t>
          </a:r>
        </a:p>
      </dgm:t>
    </dgm:pt>
    <dgm:pt modelId="{DABBAF6C-D1C9-42E1-B928-5ACDE3D21AB0}" type="parTrans" cxnId="{E41AD5BE-76F3-4A9E-8059-7FC968661703}">
      <dgm:prSet/>
      <dgm:spPr/>
      <dgm:t>
        <a:bodyPr rtlCol="0"/>
        <a:lstStyle/>
        <a:p>
          <a:pPr rtl="0"/>
          <a:endParaRPr lang="tr-TR" noProof="0" dirty="0"/>
        </a:p>
      </dgm:t>
    </dgm:pt>
    <dgm:pt modelId="{6BF5896A-A334-45B0-B451-09159F55B184}" type="sibTrans" cxnId="{E41AD5BE-76F3-4A9E-8059-7FC968661703}">
      <dgm:prSet/>
      <dgm:spPr/>
      <dgm:t>
        <a:bodyPr rtlCol="0"/>
        <a:lstStyle/>
        <a:p>
          <a:pPr rtl="0"/>
          <a:endParaRPr lang="tr-TR" noProof="0" dirty="0"/>
        </a:p>
      </dgm:t>
    </dgm:pt>
    <dgm:pt modelId="{34C8CD19-04E2-4488-965F-DC841C470D45}">
      <dgm:prSet phldrT="[Text]"/>
      <dgm:spPr/>
      <dgm:t>
        <a:bodyPr rtlCol="0"/>
        <a:lstStyle/>
        <a:p>
          <a:pPr rtl="0"/>
          <a:r>
            <a:rPr lang="tr-TR" b="0" i="0" u="none" noProof="0"/>
            <a:t>getProductLinks()</a:t>
          </a:r>
          <a:endParaRPr lang="tr-TR" noProof="0"/>
        </a:p>
      </dgm:t>
    </dgm:pt>
    <dgm:pt modelId="{CD5F7DE2-2AD1-4CE8-AAC7-AD9C8E180CEA}" type="parTrans" cxnId="{07030C4E-4D62-4240-B10F-E41B801C763E}">
      <dgm:prSet/>
      <dgm:spPr/>
      <dgm:t>
        <a:bodyPr rtlCol="0"/>
        <a:lstStyle/>
        <a:p>
          <a:pPr rtl="0"/>
          <a:endParaRPr lang="tr-TR" noProof="0" dirty="0"/>
        </a:p>
      </dgm:t>
    </dgm:pt>
    <dgm:pt modelId="{7CE5955C-EC28-4D1B-9459-0C5458B1797D}" type="sibTrans" cxnId="{07030C4E-4D62-4240-B10F-E41B801C763E}">
      <dgm:prSet/>
      <dgm:spPr/>
      <dgm:t>
        <a:bodyPr rtlCol="0"/>
        <a:lstStyle/>
        <a:p>
          <a:pPr rtl="0"/>
          <a:endParaRPr lang="tr-TR" noProof="0" dirty="0"/>
        </a:p>
      </dgm:t>
    </dgm:pt>
    <dgm:pt modelId="{06FDC3BC-D033-45AB-9EB6-A7C45BCB6B38}">
      <dgm:prSet phldrT="[Text]"/>
      <dgm:spPr/>
      <dgm:t>
        <a:bodyPr rtlCol="0"/>
        <a:lstStyle/>
        <a:p>
          <a:pPr rtl="0"/>
          <a:r>
            <a:rPr lang="tr-TR" noProof="0"/>
            <a:t>4</a:t>
          </a:r>
        </a:p>
      </dgm:t>
    </dgm:pt>
    <dgm:pt modelId="{AE8D3FC7-A2EC-4411-8FC9-32D2EBC1DCFC}" type="parTrans" cxnId="{7F17C71C-B893-439D-9C19-726E87643D18}">
      <dgm:prSet/>
      <dgm:spPr/>
      <dgm:t>
        <a:bodyPr rtlCol="0"/>
        <a:lstStyle/>
        <a:p>
          <a:pPr rtl="0"/>
          <a:endParaRPr lang="tr-TR" noProof="0" dirty="0"/>
        </a:p>
      </dgm:t>
    </dgm:pt>
    <dgm:pt modelId="{E7E54C53-26D6-4B3A-9FFA-C1495F5EDD1A}" type="sibTrans" cxnId="{7F17C71C-B893-439D-9C19-726E87643D18}">
      <dgm:prSet/>
      <dgm:spPr/>
      <dgm:t>
        <a:bodyPr rtlCol="0"/>
        <a:lstStyle/>
        <a:p>
          <a:pPr rtl="0"/>
          <a:endParaRPr lang="tr-TR" noProof="0" dirty="0"/>
        </a:p>
      </dgm:t>
    </dgm:pt>
    <dgm:pt modelId="{500431A8-10F8-49D1-8B45-612B3E1A8B7E}">
      <dgm:prSet phldrT="[Text]"/>
      <dgm:spPr/>
      <dgm:t>
        <a:bodyPr rtlCol="0"/>
        <a:lstStyle/>
        <a:p>
          <a:pPr rtl="0"/>
          <a:r>
            <a:rPr lang="tr-TR" b="0" i="0" u="none" noProof="0"/>
            <a:t>getDataFrame()</a:t>
          </a:r>
          <a:endParaRPr lang="tr-TR" noProof="0"/>
        </a:p>
      </dgm:t>
    </dgm:pt>
    <dgm:pt modelId="{33E2C2DF-4043-4CA4-8F5A-F17A730BDAB3}" type="parTrans" cxnId="{2AF48965-6D29-4263-8627-0C1546F9BFFD}">
      <dgm:prSet/>
      <dgm:spPr/>
      <dgm:t>
        <a:bodyPr rtlCol="0"/>
        <a:lstStyle/>
        <a:p>
          <a:pPr rtl="0"/>
          <a:endParaRPr lang="tr-TR" noProof="0" dirty="0"/>
        </a:p>
      </dgm:t>
    </dgm:pt>
    <dgm:pt modelId="{F667323A-E1D9-4CF4-B17B-1A42B16A0835}" type="sibTrans" cxnId="{2AF48965-6D29-4263-8627-0C1546F9BFFD}">
      <dgm:prSet/>
      <dgm:spPr/>
      <dgm:t>
        <a:bodyPr rtlCol="0"/>
        <a:lstStyle/>
        <a:p>
          <a:pPr rtl="0"/>
          <a:endParaRPr lang="tr-TR" noProof="0" dirty="0"/>
        </a:p>
      </dgm:t>
    </dgm:pt>
    <dgm:pt modelId="{9EDAF963-6421-41D1-B581-2F79B34A655B}">
      <dgm:prSet phldrT="[Text]"/>
      <dgm:spPr/>
      <dgm:t>
        <a:bodyPr rtlCol="0"/>
        <a:lstStyle/>
        <a:p>
          <a:pPr rtl="0"/>
          <a:r>
            <a:rPr lang="tr-TR" noProof="0"/>
            <a:t>5</a:t>
          </a:r>
        </a:p>
      </dgm:t>
    </dgm:pt>
    <dgm:pt modelId="{622CE2A2-A586-4B7A-9096-2D0710E9A95A}" type="parTrans" cxnId="{7655CF1A-0F75-4A56-8065-A100AF38F2BA}">
      <dgm:prSet/>
      <dgm:spPr/>
      <dgm:t>
        <a:bodyPr rtlCol="0"/>
        <a:lstStyle/>
        <a:p>
          <a:pPr rtl="0"/>
          <a:endParaRPr lang="tr-TR" noProof="0" dirty="0"/>
        </a:p>
      </dgm:t>
    </dgm:pt>
    <dgm:pt modelId="{A07D7702-21FC-45E4-B398-903A40DD9BC8}" type="sibTrans" cxnId="{7655CF1A-0F75-4A56-8065-A100AF38F2BA}">
      <dgm:prSet/>
      <dgm:spPr/>
      <dgm:t>
        <a:bodyPr rtlCol="0"/>
        <a:lstStyle/>
        <a:p>
          <a:pPr rtl="0"/>
          <a:endParaRPr lang="tr-TR" noProof="0" dirty="0"/>
        </a:p>
      </dgm:t>
    </dgm:pt>
    <dgm:pt modelId="{A35B6065-1624-4504-8183-35EBAF5B32C7}">
      <dgm:prSet/>
      <dgm:spPr/>
      <dgm:t>
        <a:bodyPr rtlCol="0"/>
        <a:lstStyle/>
        <a:p>
          <a:pPr rtl="0"/>
          <a:r>
            <a:rPr lang="tr-TR" b="0" i="0" u="none" noProof="0"/>
            <a:t>getResult()</a:t>
          </a:r>
          <a:endParaRPr lang="tr-TR" noProof="0"/>
        </a:p>
      </dgm:t>
    </dgm:pt>
    <dgm:pt modelId="{58663D7E-37B2-4D0E-9CAC-43E35AD81FFE}" type="parTrans" cxnId="{1026F4ED-44C6-4CD3-8FB3-A4584BF8D120}">
      <dgm:prSet/>
      <dgm:spPr/>
      <dgm:t>
        <a:bodyPr rtlCol="0"/>
        <a:lstStyle/>
        <a:p>
          <a:pPr rtl="0"/>
          <a:endParaRPr lang="tr-TR" noProof="0" dirty="0"/>
        </a:p>
      </dgm:t>
    </dgm:pt>
    <dgm:pt modelId="{DC52FD48-DA2D-4E05-8EAC-F1B603486682}" type="sibTrans" cxnId="{1026F4ED-44C6-4CD3-8FB3-A4584BF8D120}">
      <dgm:prSet/>
      <dgm:spPr/>
      <dgm:t>
        <a:bodyPr rtlCol="0"/>
        <a:lstStyle/>
        <a:p>
          <a:pPr rtl="0"/>
          <a:endParaRPr lang="tr-TR" noProof="0" dirty="0"/>
        </a:p>
      </dgm:t>
    </dgm:pt>
    <dgm:pt modelId="{171A5235-F1AF-4440-B9DF-DCAABAE5167F}" type="pres">
      <dgm:prSet presAssocID="{44D67ED0-6EEA-48F6-A9C1-BE754AABC76A}" presName="Name0" presStyleCnt="0">
        <dgm:presLayoutVars>
          <dgm:dir/>
          <dgm:animLvl val="lvl"/>
          <dgm:resizeHandles val="exact"/>
        </dgm:presLayoutVars>
      </dgm:prSet>
      <dgm:spPr/>
    </dgm:pt>
    <dgm:pt modelId="{C31AB6A9-4237-44BE-8B22-EA6B181908FA}" type="pres">
      <dgm:prSet presAssocID="{AE62509E-8FD5-4BC0-8484-49407DA07B2D}" presName="linNode" presStyleCnt="0"/>
      <dgm:spPr/>
    </dgm:pt>
    <dgm:pt modelId="{E06B494E-BD23-43EC-B62C-26B16DDF43A1}" type="pres">
      <dgm:prSet presAssocID="{AE62509E-8FD5-4BC0-8484-49407DA07B2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0CD48B2-EA18-43E1-970D-6896067CBC7F}" type="pres">
      <dgm:prSet presAssocID="{AE62509E-8FD5-4BC0-8484-49407DA07B2D}" presName="descendantText" presStyleLbl="alignAccFollowNode1" presStyleIdx="0" presStyleCnt="5">
        <dgm:presLayoutVars>
          <dgm:bulletEnabled val="1"/>
        </dgm:presLayoutVars>
      </dgm:prSet>
      <dgm:spPr/>
    </dgm:pt>
    <dgm:pt modelId="{2BFC9E46-9F5E-413B-B09C-E6AD2D2B433B}" type="pres">
      <dgm:prSet presAssocID="{5C2CB4AF-F88D-4FBE-A40E-0CC048A23B9E}" presName="sp" presStyleCnt="0"/>
      <dgm:spPr/>
    </dgm:pt>
    <dgm:pt modelId="{A603B6D7-DBE5-453A-903B-28E2F5A7CE9D}" type="pres">
      <dgm:prSet presAssocID="{20928AAA-F457-4A09-8AAC-A82210983FBE}" presName="linNode" presStyleCnt="0"/>
      <dgm:spPr/>
    </dgm:pt>
    <dgm:pt modelId="{3346BCC2-017A-4FF0-8C95-E5EDC804401E}" type="pres">
      <dgm:prSet presAssocID="{20928AAA-F457-4A09-8AAC-A82210983FBE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40F98B9-2A65-4A4E-868A-CA54D4679854}" type="pres">
      <dgm:prSet presAssocID="{20928AAA-F457-4A09-8AAC-A82210983FBE}" presName="descendantText" presStyleLbl="alignAccFollowNode1" presStyleIdx="1" presStyleCnt="5">
        <dgm:presLayoutVars>
          <dgm:bulletEnabled val="1"/>
        </dgm:presLayoutVars>
      </dgm:prSet>
      <dgm:spPr/>
    </dgm:pt>
    <dgm:pt modelId="{06EEB186-062F-4417-BBB2-BBA95CC1CB29}" type="pres">
      <dgm:prSet presAssocID="{EB5D5454-A5E9-4E37-B514-DFC5324A66C0}" presName="sp" presStyleCnt="0"/>
      <dgm:spPr/>
    </dgm:pt>
    <dgm:pt modelId="{A86768FF-4203-4ADE-BD05-2098FF3F7B9F}" type="pres">
      <dgm:prSet presAssocID="{03738E35-4243-4E7D-A93F-C07DA3901E78}" presName="linNode" presStyleCnt="0"/>
      <dgm:spPr/>
    </dgm:pt>
    <dgm:pt modelId="{66EF4841-0216-4181-A316-CF3A99C0AC45}" type="pres">
      <dgm:prSet presAssocID="{03738E35-4243-4E7D-A93F-C07DA3901E7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9EF6CCC-D14D-47A1-A013-563426387F19}" type="pres">
      <dgm:prSet presAssocID="{03738E35-4243-4E7D-A93F-C07DA3901E78}" presName="descendantText" presStyleLbl="alignAccFollowNode1" presStyleIdx="2" presStyleCnt="5">
        <dgm:presLayoutVars>
          <dgm:bulletEnabled val="1"/>
        </dgm:presLayoutVars>
      </dgm:prSet>
      <dgm:spPr/>
    </dgm:pt>
    <dgm:pt modelId="{5D5EBA1A-5BBE-4813-BBE4-B00CE8E64F05}" type="pres">
      <dgm:prSet presAssocID="{6BF5896A-A334-45B0-B451-09159F55B184}" presName="sp" presStyleCnt="0"/>
      <dgm:spPr/>
    </dgm:pt>
    <dgm:pt modelId="{68C26C02-1240-46B4-A2EF-C992CB1CB954}" type="pres">
      <dgm:prSet presAssocID="{06FDC3BC-D033-45AB-9EB6-A7C45BCB6B38}" presName="linNode" presStyleCnt="0"/>
      <dgm:spPr/>
    </dgm:pt>
    <dgm:pt modelId="{DA9350F3-975A-4485-87D0-D1924F0D75BD}" type="pres">
      <dgm:prSet presAssocID="{06FDC3BC-D033-45AB-9EB6-A7C45BCB6B3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E60A601-B055-4D04-B317-570975F32251}" type="pres">
      <dgm:prSet presAssocID="{06FDC3BC-D033-45AB-9EB6-A7C45BCB6B38}" presName="descendantText" presStyleLbl="alignAccFollowNode1" presStyleIdx="3" presStyleCnt="5">
        <dgm:presLayoutVars>
          <dgm:bulletEnabled val="1"/>
        </dgm:presLayoutVars>
      </dgm:prSet>
      <dgm:spPr/>
    </dgm:pt>
    <dgm:pt modelId="{6E596149-BC7C-4B4B-8DD8-CBA4E219AE69}" type="pres">
      <dgm:prSet presAssocID="{E7E54C53-26D6-4B3A-9FFA-C1495F5EDD1A}" presName="sp" presStyleCnt="0"/>
      <dgm:spPr/>
    </dgm:pt>
    <dgm:pt modelId="{E1B3D2E0-E146-4783-9826-C2821CC3DB78}" type="pres">
      <dgm:prSet presAssocID="{9EDAF963-6421-41D1-B581-2F79B34A655B}" presName="linNode" presStyleCnt="0"/>
      <dgm:spPr/>
    </dgm:pt>
    <dgm:pt modelId="{B0FF8B72-5E5B-43DA-BEC4-C64EFB0D0D17}" type="pres">
      <dgm:prSet presAssocID="{9EDAF963-6421-41D1-B581-2F79B34A655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53F934E8-58F6-43D4-838E-CAD7D5579B1F}" type="pres">
      <dgm:prSet presAssocID="{9EDAF963-6421-41D1-B581-2F79B34A655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5212C0D-8275-4069-A2FB-A8DBEC9FAFF0}" type="presOf" srcId="{9C6534A9-4C27-4998-80A5-DF23882CAE25}" destId="{340F98B9-2A65-4A4E-868A-CA54D4679854}" srcOrd="0" destOrd="0" presId="urn:microsoft.com/office/officeart/2005/8/layout/vList5"/>
    <dgm:cxn modelId="{7655CF1A-0F75-4A56-8065-A100AF38F2BA}" srcId="{44D67ED0-6EEA-48F6-A9C1-BE754AABC76A}" destId="{9EDAF963-6421-41D1-B581-2F79B34A655B}" srcOrd="4" destOrd="0" parTransId="{622CE2A2-A586-4B7A-9096-2D0710E9A95A}" sibTransId="{A07D7702-21FC-45E4-B398-903A40DD9BC8}"/>
    <dgm:cxn modelId="{7F17C71C-B893-439D-9C19-726E87643D18}" srcId="{44D67ED0-6EEA-48F6-A9C1-BE754AABC76A}" destId="{06FDC3BC-D033-45AB-9EB6-A7C45BCB6B38}" srcOrd="3" destOrd="0" parTransId="{AE8D3FC7-A2EC-4411-8FC9-32D2EBC1DCFC}" sibTransId="{E7E54C53-26D6-4B3A-9FFA-C1495F5EDD1A}"/>
    <dgm:cxn modelId="{C992A043-50EC-4CC2-93B8-0A2177EAAECD}" type="presOf" srcId="{500431A8-10F8-49D1-8B45-612B3E1A8B7E}" destId="{DE60A601-B055-4D04-B317-570975F32251}" srcOrd="0" destOrd="0" presId="urn:microsoft.com/office/officeart/2005/8/layout/vList5"/>
    <dgm:cxn modelId="{2AF48965-6D29-4263-8627-0C1546F9BFFD}" srcId="{06FDC3BC-D033-45AB-9EB6-A7C45BCB6B38}" destId="{500431A8-10F8-49D1-8B45-612B3E1A8B7E}" srcOrd="0" destOrd="0" parTransId="{33E2C2DF-4043-4CA4-8F5A-F17A730BDAB3}" sibTransId="{F667323A-E1D9-4CF4-B17B-1A42B16A0835}"/>
    <dgm:cxn modelId="{EC923D49-0BE4-40E5-9BCF-020C9B304FF0}" type="presOf" srcId="{9EDAF963-6421-41D1-B581-2F79B34A655B}" destId="{B0FF8B72-5E5B-43DA-BEC4-C64EFB0D0D17}" srcOrd="0" destOrd="0" presId="urn:microsoft.com/office/officeart/2005/8/layout/vList5"/>
    <dgm:cxn modelId="{01D7A26B-874C-41C1-8729-384C2797D3E1}" type="presOf" srcId="{44D67ED0-6EEA-48F6-A9C1-BE754AABC76A}" destId="{171A5235-F1AF-4440-B9DF-DCAABAE5167F}" srcOrd="0" destOrd="0" presId="urn:microsoft.com/office/officeart/2005/8/layout/vList5"/>
    <dgm:cxn modelId="{82290D4D-2346-4E6C-B254-B9EAA4D01A23}" srcId="{20928AAA-F457-4A09-8AAC-A82210983FBE}" destId="{9C6534A9-4C27-4998-80A5-DF23882CAE25}" srcOrd="0" destOrd="0" parTransId="{0AA7231B-9394-4732-A7BE-3EB3CF2F8D70}" sibTransId="{83B69D46-737C-4589-B359-6BD9DD58BC91}"/>
    <dgm:cxn modelId="{07030C4E-4D62-4240-B10F-E41B801C763E}" srcId="{03738E35-4243-4E7D-A93F-C07DA3901E78}" destId="{34C8CD19-04E2-4488-965F-DC841C470D45}" srcOrd="0" destOrd="0" parTransId="{CD5F7DE2-2AD1-4CE8-AAC7-AD9C8E180CEA}" sibTransId="{7CE5955C-EC28-4D1B-9459-0C5458B1797D}"/>
    <dgm:cxn modelId="{6F898C52-A353-4DB4-8CA5-601BB7114E9D}" type="presOf" srcId="{34C8CD19-04E2-4488-965F-DC841C470D45}" destId="{19EF6CCC-D14D-47A1-A013-563426387F19}" srcOrd="0" destOrd="0" presId="urn:microsoft.com/office/officeart/2005/8/layout/vList5"/>
    <dgm:cxn modelId="{BA476174-221B-4A3D-B4E2-5FCC084B59D3}" srcId="{44D67ED0-6EEA-48F6-A9C1-BE754AABC76A}" destId="{20928AAA-F457-4A09-8AAC-A82210983FBE}" srcOrd="1" destOrd="0" parTransId="{915085CE-2C78-4B64-8FF4-E48DB7BD55D2}" sibTransId="{EB5D5454-A5E9-4E37-B514-DFC5324A66C0}"/>
    <dgm:cxn modelId="{0D49E980-DE7B-46C8-A240-0AF3E38E1055}" srcId="{AE62509E-8FD5-4BC0-8484-49407DA07B2D}" destId="{54A260F9-80FA-4E2A-BE87-2C0670B83857}" srcOrd="0" destOrd="0" parTransId="{3E4E3177-8F1B-40ED-B20A-6A6F0041E180}" sibTransId="{BA9E60E0-CF2E-4096-A9F4-556713DB9AE4}"/>
    <dgm:cxn modelId="{C4187A86-C2F6-43E0-B195-1A844AC5CDAF}" type="presOf" srcId="{03738E35-4243-4E7D-A93F-C07DA3901E78}" destId="{66EF4841-0216-4181-A316-CF3A99C0AC45}" srcOrd="0" destOrd="0" presId="urn:microsoft.com/office/officeart/2005/8/layout/vList5"/>
    <dgm:cxn modelId="{98D1F293-57F2-4115-B2C1-71065D048CE5}" type="presOf" srcId="{A35B6065-1624-4504-8183-35EBAF5B32C7}" destId="{53F934E8-58F6-43D4-838E-CAD7D5579B1F}" srcOrd="0" destOrd="0" presId="urn:microsoft.com/office/officeart/2005/8/layout/vList5"/>
    <dgm:cxn modelId="{E41AD5BE-76F3-4A9E-8059-7FC968661703}" srcId="{44D67ED0-6EEA-48F6-A9C1-BE754AABC76A}" destId="{03738E35-4243-4E7D-A93F-C07DA3901E78}" srcOrd="2" destOrd="0" parTransId="{DABBAF6C-D1C9-42E1-B928-5ACDE3D21AB0}" sibTransId="{6BF5896A-A334-45B0-B451-09159F55B184}"/>
    <dgm:cxn modelId="{E48301C3-E768-4C8C-9933-8248A39D50B9}" type="presOf" srcId="{20928AAA-F457-4A09-8AAC-A82210983FBE}" destId="{3346BCC2-017A-4FF0-8C95-E5EDC804401E}" srcOrd="0" destOrd="0" presId="urn:microsoft.com/office/officeart/2005/8/layout/vList5"/>
    <dgm:cxn modelId="{53D345CB-F183-48AD-91C6-0146AF25809D}" type="presOf" srcId="{54A260F9-80FA-4E2A-BE87-2C0670B83857}" destId="{10CD48B2-EA18-43E1-970D-6896067CBC7F}" srcOrd="0" destOrd="0" presId="urn:microsoft.com/office/officeart/2005/8/layout/vList5"/>
    <dgm:cxn modelId="{38BBF1D7-BBA9-41B8-BDDC-18A76C51D466}" type="presOf" srcId="{06FDC3BC-D033-45AB-9EB6-A7C45BCB6B38}" destId="{DA9350F3-975A-4485-87D0-D1924F0D75BD}" srcOrd="0" destOrd="0" presId="urn:microsoft.com/office/officeart/2005/8/layout/vList5"/>
    <dgm:cxn modelId="{226EDDE7-5A4C-4584-9EB6-FE0A5EF8FF75}" type="presOf" srcId="{AE62509E-8FD5-4BC0-8484-49407DA07B2D}" destId="{E06B494E-BD23-43EC-B62C-26B16DDF43A1}" srcOrd="0" destOrd="0" presId="urn:microsoft.com/office/officeart/2005/8/layout/vList5"/>
    <dgm:cxn modelId="{B681E0E7-0B3A-4DB8-BF19-F9AE0E1C787B}" srcId="{44D67ED0-6EEA-48F6-A9C1-BE754AABC76A}" destId="{AE62509E-8FD5-4BC0-8484-49407DA07B2D}" srcOrd="0" destOrd="0" parTransId="{8F2C679D-77AF-46F9-9ACE-1E1D440B1883}" sibTransId="{5C2CB4AF-F88D-4FBE-A40E-0CC048A23B9E}"/>
    <dgm:cxn modelId="{1026F4ED-44C6-4CD3-8FB3-A4584BF8D120}" srcId="{9EDAF963-6421-41D1-B581-2F79B34A655B}" destId="{A35B6065-1624-4504-8183-35EBAF5B32C7}" srcOrd="0" destOrd="0" parTransId="{58663D7E-37B2-4D0E-9CAC-43E35AD81FFE}" sibTransId="{DC52FD48-DA2D-4E05-8EAC-F1B603486682}"/>
    <dgm:cxn modelId="{47D0FE82-609E-45ED-8BF6-36CE00F010B9}" type="presParOf" srcId="{171A5235-F1AF-4440-B9DF-DCAABAE5167F}" destId="{C31AB6A9-4237-44BE-8B22-EA6B181908FA}" srcOrd="0" destOrd="0" presId="urn:microsoft.com/office/officeart/2005/8/layout/vList5"/>
    <dgm:cxn modelId="{B7222606-D411-4B3B-B39D-DC384CF556C4}" type="presParOf" srcId="{C31AB6A9-4237-44BE-8B22-EA6B181908FA}" destId="{E06B494E-BD23-43EC-B62C-26B16DDF43A1}" srcOrd="0" destOrd="0" presId="urn:microsoft.com/office/officeart/2005/8/layout/vList5"/>
    <dgm:cxn modelId="{90C30CB3-9423-4632-A334-E88A935F8814}" type="presParOf" srcId="{C31AB6A9-4237-44BE-8B22-EA6B181908FA}" destId="{10CD48B2-EA18-43E1-970D-6896067CBC7F}" srcOrd="1" destOrd="0" presId="urn:microsoft.com/office/officeart/2005/8/layout/vList5"/>
    <dgm:cxn modelId="{7609D2A7-81CD-41F6-93E2-1E095B3A9631}" type="presParOf" srcId="{171A5235-F1AF-4440-B9DF-DCAABAE5167F}" destId="{2BFC9E46-9F5E-413B-B09C-E6AD2D2B433B}" srcOrd="1" destOrd="0" presId="urn:microsoft.com/office/officeart/2005/8/layout/vList5"/>
    <dgm:cxn modelId="{EA4F7A7A-7804-42A1-9F01-450882580978}" type="presParOf" srcId="{171A5235-F1AF-4440-B9DF-DCAABAE5167F}" destId="{A603B6D7-DBE5-453A-903B-28E2F5A7CE9D}" srcOrd="2" destOrd="0" presId="urn:microsoft.com/office/officeart/2005/8/layout/vList5"/>
    <dgm:cxn modelId="{619C2785-3082-4D63-B570-B6BFDF7793C5}" type="presParOf" srcId="{A603B6D7-DBE5-453A-903B-28E2F5A7CE9D}" destId="{3346BCC2-017A-4FF0-8C95-E5EDC804401E}" srcOrd="0" destOrd="0" presId="urn:microsoft.com/office/officeart/2005/8/layout/vList5"/>
    <dgm:cxn modelId="{DA93F721-166A-4B3D-A0CB-C17168ACE5ED}" type="presParOf" srcId="{A603B6D7-DBE5-453A-903B-28E2F5A7CE9D}" destId="{340F98B9-2A65-4A4E-868A-CA54D4679854}" srcOrd="1" destOrd="0" presId="urn:microsoft.com/office/officeart/2005/8/layout/vList5"/>
    <dgm:cxn modelId="{0E5BEFB6-9136-4212-A844-65C63EBC4E81}" type="presParOf" srcId="{171A5235-F1AF-4440-B9DF-DCAABAE5167F}" destId="{06EEB186-062F-4417-BBB2-BBA95CC1CB29}" srcOrd="3" destOrd="0" presId="urn:microsoft.com/office/officeart/2005/8/layout/vList5"/>
    <dgm:cxn modelId="{18C32F16-532D-4386-91F4-3E316F529A81}" type="presParOf" srcId="{171A5235-F1AF-4440-B9DF-DCAABAE5167F}" destId="{A86768FF-4203-4ADE-BD05-2098FF3F7B9F}" srcOrd="4" destOrd="0" presId="urn:microsoft.com/office/officeart/2005/8/layout/vList5"/>
    <dgm:cxn modelId="{FF11E25F-9892-43C8-BAC6-B497BF495117}" type="presParOf" srcId="{A86768FF-4203-4ADE-BD05-2098FF3F7B9F}" destId="{66EF4841-0216-4181-A316-CF3A99C0AC45}" srcOrd="0" destOrd="0" presId="urn:microsoft.com/office/officeart/2005/8/layout/vList5"/>
    <dgm:cxn modelId="{7AF4531F-E82A-4983-B58E-E977D7AFFDEB}" type="presParOf" srcId="{A86768FF-4203-4ADE-BD05-2098FF3F7B9F}" destId="{19EF6CCC-D14D-47A1-A013-563426387F19}" srcOrd="1" destOrd="0" presId="urn:microsoft.com/office/officeart/2005/8/layout/vList5"/>
    <dgm:cxn modelId="{B8195322-5F5D-49E6-AEC4-F12464B2202F}" type="presParOf" srcId="{171A5235-F1AF-4440-B9DF-DCAABAE5167F}" destId="{5D5EBA1A-5BBE-4813-BBE4-B00CE8E64F05}" srcOrd="5" destOrd="0" presId="urn:microsoft.com/office/officeart/2005/8/layout/vList5"/>
    <dgm:cxn modelId="{41C67A07-6D7B-4466-B664-B9212D971A22}" type="presParOf" srcId="{171A5235-F1AF-4440-B9DF-DCAABAE5167F}" destId="{68C26C02-1240-46B4-A2EF-C992CB1CB954}" srcOrd="6" destOrd="0" presId="urn:microsoft.com/office/officeart/2005/8/layout/vList5"/>
    <dgm:cxn modelId="{400BCC09-F9BD-4C42-80AF-D81790D10373}" type="presParOf" srcId="{68C26C02-1240-46B4-A2EF-C992CB1CB954}" destId="{DA9350F3-975A-4485-87D0-D1924F0D75BD}" srcOrd="0" destOrd="0" presId="urn:microsoft.com/office/officeart/2005/8/layout/vList5"/>
    <dgm:cxn modelId="{E00399E6-209B-48B3-BCAE-4CF9D1C951C0}" type="presParOf" srcId="{68C26C02-1240-46B4-A2EF-C992CB1CB954}" destId="{DE60A601-B055-4D04-B317-570975F32251}" srcOrd="1" destOrd="0" presId="urn:microsoft.com/office/officeart/2005/8/layout/vList5"/>
    <dgm:cxn modelId="{225FAFB7-7D2A-4102-8AEE-F522BE2A93C5}" type="presParOf" srcId="{171A5235-F1AF-4440-B9DF-DCAABAE5167F}" destId="{6E596149-BC7C-4B4B-8DD8-CBA4E219AE69}" srcOrd="7" destOrd="0" presId="urn:microsoft.com/office/officeart/2005/8/layout/vList5"/>
    <dgm:cxn modelId="{23E0237A-5EAD-4F5E-9810-78A997D4C79E}" type="presParOf" srcId="{171A5235-F1AF-4440-B9DF-DCAABAE5167F}" destId="{E1B3D2E0-E146-4783-9826-C2821CC3DB78}" srcOrd="8" destOrd="0" presId="urn:microsoft.com/office/officeart/2005/8/layout/vList5"/>
    <dgm:cxn modelId="{337DBC79-9B74-451D-A53D-9B68D08022DE}" type="presParOf" srcId="{E1B3D2E0-E146-4783-9826-C2821CC3DB78}" destId="{B0FF8B72-5E5B-43DA-BEC4-C64EFB0D0D17}" srcOrd="0" destOrd="0" presId="urn:microsoft.com/office/officeart/2005/8/layout/vList5"/>
    <dgm:cxn modelId="{F38D10A4-87F8-4B8F-B3AB-131ABD3B4653}" type="presParOf" srcId="{E1B3D2E0-E146-4783-9826-C2821CC3DB78}" destId="{53F934E8-58F6-43D4-838E-CAD7D5579B1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D48B2-EA18-43E1-970D-6896067CBC7F}">
      <dsp:nvSpPr>
        <dsp:cNvPr id="0" name=""/>
        <dsp:cNvSpPr/>
      </dsp:nvSpPr>
      <dsp:spPr>
        <a:xfrm rot="5400000">
          <a:off x="6830849" y="-2963465"/>
          <a:ext cx="63951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rtlCol="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200" b="0" i="0" u="none" kern="1200" noProof="0"/>
            <a:t>getAndParseURL()</a:t>
          </a:r>
          <a:endParaRPr lang="tr-TR" sz="3200" kern="1200" noProof="0"/>
        </a:p>
      </dsp:txBody>
      <dsp:txXfrm rot="-5400000">
        <a:off x="3785616" y="112987"/>
        <a:ext cx="6698765" cy="577079"/>
      </dsp:txXfrm>
    </dsp:sp>
    <dsp:sp modelId="{E06B494E-BD23-43EC-B62C-26B16DDF43A1}">
      <dsp:nvSpPr>
        <dsp:cNvPr id="0" name=""/>
        <dsp:cNvSpPr/>
      </dsp:nvSpPr>
      <dsp:spPr>
        <a:xfrm>
          <a:off x="0" y="1828"/>
          <a:ext cx="3785616" cy="799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rtlCol="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000" b="0" kern="1200" noProof="0"/>
            <a:t>1</a:t>
          </a:r>
        </a:p>
      </dsp:txBody>
      <dsp:txXfrm>
        <a:off x="39023" y="40851"/>
        <a:ext cx="3707570" cy="721350"/>
      </dsp:txXfrm>
    </dsp:sp>
    <dsp:sp modelId="{340F98B9-2A65-4A4E-868A-CA54D4679854}">
      <dsp:nvSpPr>
        <dsp:cNvPr id="0" name=""/>
        <dsp:cNvSpPr/>
      </dsp:nvSpPr>
      <dsp:spPr>
        <a:xfrm rot="5400000">
          <a:off x="6830849" y="-2124098"/>
          <a:ext cx="63951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rtlCol="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200" b="0" i="0" u="none" kern="1200" noProof="0"/>
            <a:t>getPageLinks()</a:t>
          </a:r>
          <a:endParaRPr lang="tr-TR" sz="3200" kern="1200" noProof="0"/>
        </a:p>
      </dsp:txBody>
      <dsp:txXfrm rot="-5400000">
        <a:off x="3785616" y="952354"/>
        <a:ext cx="6698765" cy="577079"/>
      </dsp:txXfrm>
    </dsp:sp>
    <dsp:sp modelId="{3346BCC2-017A-4FF0-8C95-E5EDC804401E}">
      <dsp:nvSpPr>
        <dsp:cNvPr id="0" name=""/>
        <dsp:cNvSpPr/>
      </dsp:nvSpPr>
      <dsp:spPr>
        <a:xfrm>
          <a:off x="0" y="841194"/>
          <a:ext cx="3785616" cy="799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rtlCol="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000" b="0" kern="1200" noProof="0"/>
            <a:t>2</a:t>
          </a:r>
        </a:p>
      </dsp:txBody>
      <dsp:txXfrm>
        <a:off x="39023" y="880217"/>
        <a:ext cx="3707570" cy="721350"/>
      </dsp:txXfrm>
    </dsp:sp>
    <dsp:sp modelId="{19EF6CCC-D14D-47A1-A013-563426387F19}">
      <dsp:nvSpPr>
        <dsp:cNvPr id="0" name=""/>
        <dsp:cNvSpPr/>
      </dsp:nvSpPr>
      <dsp:spPr>
        <a:xfrm rot="5400000">
          <a:off x="6830849" y="-1284732"/>
          <a:ext cx="63951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rtlCol="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200" b="0" i="0" u="none" kern="1200" noProof="0"/>
            <a:t>getProductLinks()</a:t>
          </a:r>
          <a:endParaRPr lang="tr-TR" sz="3200" kern="1200" noProof="0"/>
        </a:p>
      </dsp:txBody>
      <dsp:txXfrm rot="-5400000">
        <a:off x="3785616" y="1791720"/>
        <a:ext cx="6698765" cy="577079"/>
      </dsp:txXfrm>
    </dsp:sp>
    <dsp:sp modelId="{66EF4841-0216-4181-A316-CF3A99C0AC45}">
      <dsp:nvSpPr>
        <dsp:cNvPr id="0" name=""/>
        <dsp:cNvSpPr/>
      </dsp:nvSpPr>
      <dsp:spPr>
        <a:xfrm>
          <a:off x="0" y="1680561"/>
          <a:ext cx="3785616" cy="799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rtlCol="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000" kern="1200" noProof="0"/>
            <a:t>3</a:t>
          </a:r>
        </a:p>
      </dsp:txBody>
      <dsp:txXfrm>
        <a:off x="39023" y="1719584"/>
        <a:ext cx="3707570" cy="721350"/>
      </dsp:txXfrm>
    </dsp:sp>
    <dsp:sp modelId="{DE60A601-B055-4D04-B317-570975F32251}">
      <dsp:nvSpPr>
        <dsp:cNvPr id="0" name=""/>
        <dsp:cNvSpPr/>
      </dsp:nvSpPr>
      <dsp:spPr>
        <a:xfrm rot="5400000">
          <a:off x="6830849" y="-445365"/>
          <a:ext cx="63951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rtlCol="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200" b="0" i="0" u="none" kern="1200" noProof="0"/>
            <a:t>getDataFrame()</a:t>
          </a:r>
          <a:endParaRPr lang="tr-TR" sz="3200" kern="1200" noProof="0"/>
        </a:p>
      </dsp:txBody>
      <dsp:txXfrm rot="-5400000">
        <a:off x="3785616" y="2631087"/>
        <a:ext cx="6698765" cy="577079"/>
      </dsp:txXfrm>
    </dsp:sp>
    <dsp:sp modelId="{DA9350F3-975A-4485-87D0-D1924F0D75BD}">
      <dsp:nvSpPr>
        <dsp:cNvPr id="0" name=""/>
        <dsp:cNvSpPr/>
      </dsp:nvSpPr>
      <dsp:spPr>
        <a:xfrm>
          <a:off x="0" y="2519928"/>
          <a:ext cx="3785616" cy="799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rtlCol="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000" kern="1200" noProof="0"/>
            <a:t>4</a:t>
          </a:r>
        </a:p>
      </dsp:txBody>
      <dsp:txXfrm>
        <a:off x="39023" y="2558951"/>
        <a:ext cx="3707570" cy="721350"/>
      </dsp:txXfrm>
    </dsp:sp>
    <dsp:sp modelId="{53F934E8-58F6-43D4-838E-CAD7D5579B1F}">
      <dsp:nvSpPr>
        <dsp:cNvPr id="0" name=""/>
        <dsp:cNvSpPr/>
      </dsp:nvSpPr>
      <dsp:spPr>
        <a:xfrm rot="5400000">
          <a:off x="6830849" y="394001"/>
          <a:ext cx="63951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rtlCol="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200" b="0" i="0" u="none" kern="1200" noProof="0"/>
            <a:t>getResult()</a:t>
          </a:r>
          <a:endParaRPr lang="tr-TR" sz="3200" kern="1200" noProof="0"/>
        </a:p>
      </dsp:txBody>
      <dsp:txXfrm rot="-5400000">
        <a:off x="3785616" y="3470454"/>
        <a:ext cx="6698765" cy="577079"/>
      </dsp:txXfrm>
    </dsp:sp>
    <dsp:sp modelId="{B0FF8B72-5E5B-43DA-BEC4-C64EFB0D0D17}">
      <dsp:nvSpPr>
        <dsp:cNvPr id="0" name=""/>
        <dsp:cNvSpPr/>
      </dsp:nvSpPr>
      <dsp:spPr>
        <a:xfrm>
          <a:off x="0" y="3359294"/>
          <a:ext cx="3785616" cy="799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rtlCol="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000" kern="1200" noProof="0"/>
            <a:t>5</a:t>
          </a:r>
        </a:p>
      </dsp:txBody>
      <dsp:txXfrm>
        <a:off x="39023" y="3398317"/>
        <a:ext cx="3707570" cy="721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B03420-491A-4A9F-88D0-056124D36F86}" type="datetime1">
              <a:rPr lang="tr-TR" smtClean="0"/>
              <a:t>13.12.2021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D5304-D0EF-4FE7-B7DB-19122A2DA02F}" type="datetime1">
              <a:rPr lang="tr-TR" smtClean="0"/>
              <a:pPr/>
              <a:t>13.12.2021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80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5833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030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963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852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710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901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rbest Biçim: Şekil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 3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rbest Biçim: Şekil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1" name="Metin Yer Tutucusu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2" name="İçerik Yer Tutucusu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simli 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sim Yer Tutucusu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6" name="Resim Yer Tutucusu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an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sim Yer Tutucusu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8" name="Resim Yer Tutucusu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8" name="Metin Yer Tutucusu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9" name="Metin Yer Tutucusu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fik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rbest Biçim: Şekil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fik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esimli 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sim Yer Tutucusu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3" name="Resim Yer Tutucusu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tr-TR" noProof="0"/>
              <a:t>Sunu Başlığı</a:t>
            </a:r>
          </a:p>
        </p:txBody>
      </p:sp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0" name="Resim Yer Tutucusu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çi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rbest Biçim: Şekil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5" name="İçerik Yer Tutucusu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simli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sim Yer Tutucusu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tr-TR" noProof="0"/>
              <a:t>Başlık buraya</a:t>
            </a:r>
          </a:p>
        </p:txBody>
      </p:sp>
      <p:sp>
        <p:nvSpPr>
          <p:cNvPr id="18" name="Alt Başlık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Alt Başlık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rbest Biçim: Şekil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fik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k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4" name="Resim Yer Tutucusu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5" name="Resim Yer Tutucusu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61" name="Metin Yer Tutucusu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62" name="Metin Yer Tutucusu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tr-TR" noProof="0"/>
              <a:t>Başlık</a:t>
            </a:r>
          </a:p>
        </p:txBody>
      </p:sp>
      <p:sp>
        <p:nvSpPr>
          <p:cNvPr id="63" name="Metin Yer Tutucusu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64" name="Metin Yer Tutucusu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tr-TR" noProof="0"/>
              <a:t>Başlık</a:t>
            </a:r>
          </a:p>
        </p:txBody>
      </p:sp>
      <p:sp>
        <p:nvSpPr>
          <p:cNvPr id="65" name="Metin Yer Tutucusu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66" name="Metin Yer Tutucusu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tr-TR" noProof="0"/>
              <a:t>Başlık</a:t>
            </a:r>
          </a:p>
        </p:txBody>
      </p:sp>
      <p:sp>
        <p:nvSpPr>
          <p:cNvPr id="67" name="Metin Yer Tutucusu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68" name="Metin Yer Tutucusu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tr-TR" noProof="0"/>
              <a:t>Başlık</a:t>
            </a:r>
          </a:p>
        </p:txBody>
      </p:sp>
      <p:sp>
        <p:nvSpPr>
          <p:cNvPr id="69" name="Metin Yer Tutucusu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70" name="Metin Yer Tutucusu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tr-TR" noProof="0"/>
              <a:t>Başlık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rbest Biçim: Şekil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rbest Biçim: Şekil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961" y="1452913"/>
            <a:ext cx="7394166" cy="4112593"/>
          </a:xfrm>
          <a:noFill/>
        </p:spPr>
        <p:txBody>
          <a:bodyPr rtlCol="0">
            <a:normAutofit/>
          </a:bodyPr>
          <a:lstStyle/>
          <a:p>
            <a:pPr rtl="0"/>
            <a:br>
              <a:rPr lang="tr-TR" dirty="0"/>
            </a:br>
            <a:r>
              <a:rPr lang="tr-TR" dirty="0" err="1"/>
              <a:t>SmartPhone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 err="1"/>
              <a:t>Price</a:t>
            </a:r>
            <a:r>
              <a:rPr lang="tr-TR" dirty="0"/>
              <a:t> </a:t>
            </a:r>
            <a:r>
              <a:rPr lang="tr-TR" dirty="0" err="1"/>
              <a:t>Prediction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2127" y="3509209"/>
            <a:ext cx="4060738" cy="3508908"/>
          </a:xfrm>
        </p:spPr>
        <p:txBody>
          <a:bodyPr rtlCol="0"/>
          <a:lstStyle/>
          <a:p>
            <a:pPr rtl="0"/>
            <a:r>
              <a:rPr lang="tr-TR" dirty="0"/>
              <a:t>Furkan şükrü kütük</a:t>
            </a:r>
          </a:p>
          <a:p>
            <a:pPr rtl="0"/>
            <a:r>
              <a:rPr lang="tr-TR" dirty="0"/>
              <a:t>Uğur selim özen</a:t>
            </a:r>
          </a:p>
        </p:txBody>
      </p:sp>
      <p:pic>
        <p:nvPicPr>
          <p:cNvPr id="1028" name="Picture 4" descr="It&amp;#39;s all about Data &amp;amp; Analytics">
            <a:extLst>
              <a:ext uri="{FF2B5EF4-FFF2-40B4-BE49-F238E27FC236}">
                <a16:creationId xmlns:a16="http://schemas.microsoft.com/office/drawing/2014/main" id="{BDD08F3F-A204-489B-9DC5-0E17B91B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454" y="6069724"/>
            <a:ext cx="1664546" cy="7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D2007F86-9F4C-45BE-85D6-45E56ADB8B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BAB9FF3D-005C-40E5-AA06-85A072C4C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621" y="220717"/>
            <a:ext cx="4112593" cy="4112593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E6A38F4F-353D-40A9-A861-C528CB3DA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05" y="1301349"/>
            <a:ext cx="4207555" cy="9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8CDA71BC-98BC-4B3A-8689-3DA53B13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EDA – 6 </a:t>
            </a:r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B37949F-F38F-4FB6-B518-9599DAA51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3"/>
          <a:stretch/>
        </p:blipFill>
        <p:spPr>
          <a:xfrm>
            <a:off x="117663" y="2178905"/>
            <a:ext cx="11236137" cy="4386995"/>
          </a:xfrm>
          <a:prstGeom prst="rect">
            <a:avLst/>
          </a:prstGeom>
          <a:noFill/>
        </p:spPr>
      </p:pic>
      <p:pic>
        <p:nvPicPr>
          <p:cNvPr id="12" name="Picture 4" descr="It&amp;#39;s all about Data &amp;amp; Analytics">
            <a:extLst>
              <a:ext uri="{FF2B5EF4-FFF2-40B4-BE49-F238E27FC236}">
                <a16:creationId xmlns:a16="http://schemas.microsoft.com/office/drawing/2014/main" id="{A071F266-AE82-4379-BCA0-CCF9A570C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454" y="6069724"/>
            <a:ext cx="1664546" cy="7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18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Resim 21">
            <a:extLst>
              <a:ext uri="{FF2B5EF4-FFF2-40B4-BE49-F238E27FC236}">
                <a16:creationId xmlns:a16="http://schemas.microsoft.com/office/drawing/2014/main" id="{8F029BCD-1413-4E7D-8993-DE28ADDC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199" y="0"/>
            <a:ext cx="7167586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tr-TR" dirty="0" err="1"/>
              <a:t>Correlation</a:t>
            </a:r>
            <a:br>
              <a:rPr lang="tr-TR" dirty="0"/>
            </a:br>
            <a:r>
              <a:rPr lang="tr-TR" dirty="0" err="1"/>
              <a:t>Heatmap</a:t>
            </a:r>
            <a:endParaRPr lang="tr-TR" dirty="0"/>
          </a:p>
        </p:txBody>
      </p:sp>
      <p:sp>
        <p:nvSpPr>
          <p:cNvPr id="4" name="Tarih Yer Tutucusu 5" hidden="1">
            <a:extLst>
              <a:ext uri="{FF2B5EF4-FFF2-40B4-BE49-F238E27FC236}">
                <a16:creationId xmlns:a16="http://schemas.microsoft.com/office/drawing/2014/main" id="{523A727A-BD22-42EE-9500-BBEF455DA5D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tr-TR" dirty="0"/>
              <a:t>03.09.20XX</a:t>
            </a:r>
            <a:endParaRPr lang="tr-TR"/>
          </a:p>
        </p:txBody>
      </p:sp>
      <p:pic>
        <p:nvPicPr>
          <p:cNvPr id="19" name="Picture 4" descr="It&amp;#39;s all about Data &amp;amp; Analytics">
            <a:extLst>
              <a:ext uri="{FF2B5EF4-FFF2-40B4-BE49-F238E27FC236}">
                <a16:creationId xmlns:a16="http://schemas.microsoft.com/office/drawing/2014/main" id="{C365EDD2-B9A6-4CF2-B3EF-F8EADC1AF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454" y="6069724"/>
            <a:ext cx="1664546" cy="7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31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tr-TR" dirty="0"/>
              <a:t>Data </a:t>
            </a:r>
            <a:r>
              <a:rPr lang="tr-TR" dirty="0" err="1"/>
              <a:t>Modeling</a:t>
            </a:r>
            <a:r>
              <a:rPr lang="tr-TR" dirty="0"/>
              <a:t> &amp;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</p:txBody>
      </p:sp>
      <p:pic>
        <p:nvPicPr>
          <p:cNvPr id="13" name="Picture 28" descr="Test, training and validation sets">
            <a:extLst>
              <a:ext uri="{FF2B5EF4-FFF2-40B4-BE49-F238E27FC236}">
                <a16:creationId xmlns:a16="http://schemas.microsoft.com/office/drawing/2014/main" id="{8887B2E1-32EE-4D8D-9387-0B6326545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4503" y="3760170"/>
            <a:ext cx="7334202" cy="21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lt Başlık 4">
            <a:extLst>
              <a:ext uri="{FF2B5EF4-FFF2-40B4-BE49-F238E27FC236}">
                <a16:creationId xmlns:a16="http://schemas.microsoft.com/office/drawing/2014/main" id="{6237BABF-398B-4F17-B288-42D7047C2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252" y="1782763"/>
            <a:ext cx="11471748" cy="1514619"/>
          </a:xfrm>
        </p:spPr>
        <p:txBody>
          <a:bodyPr rtlCol="0">
            <a:normAutofit/>
          </a:bodyPr>
          <a:lstStyle/>
          <a:p>
            <a:pPr rtl="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900" b="1" dirty="0"/>
              <a:t>Sorting</a:t>
            </a:r>
            <a:r>
              <a:rPr lang="en-US" sz="1900" dirty="0"/>
              <a:t> </a:t>
            </a:r>
            <a:r>
              <a:rPr lang="tr-TR" sz="1900" dirty="0" err="1"/>
              <a:t>dataset</a:t>
            </a:r>
            <a:r>
              <a:rPr lang="en-US" sz="1900" dirty="0"/>
              <a:t> </a:t>
            </a:r>
            <a:r>
              <a:rPr lang="en-US" sz="1900" b="1" dirty="0"/>
              <a:t>by product release year </a:t>
            </a:r>
            <a:r>
              <a:rPr lang="en-US" sz="1900" dirty="0"/>
              <a:t>for testing </a:t>
            </a:r>
            <a:r>
              <a:rPr lang="tr-TR" sz="1900" dirty="0" err="1"/>
              <a:t>built</a:t>
            </a:r>
            <a:r>
              <a:rPr lang="tr-TR" sz="1900" dirty="0"/>
              <a:t> model </a:t>
            </a:r>
            <a:r>
              <a:rPr lang="en-US" sz="1900" dirty="0"/>
              <a:t>with the most up-to-date data.</a:t>
            </a:r>
            <a:endParaRPr lang="tr-TR" sz="1900" dirty="0"/>
          </a:p>
          <a:p>
            <a:pPr rtl="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tr-TR" sz="1900" dirty="0" err="1"/>
              <a:t>One</a:t>
            </a:r>
            <a:r>
              <a:rPr lang="tr-TR" sz="1900" dirty="0"/>
              <a:t>-Hot </a:t>
            </a:r>
            <a:r>
              <a:rPr lang="tr-TR" sz="1900" dirty="0" err="1"/>
              <a:t>Encoded</a:t>
            </a:r>
            <a:r>
              <a:rPr lang="tr-TR" sz="1900" dirty="0"/>
              <a:t> </a:t>
            </a:r>
            <a:r>
              <a:rPr lang="tr-TR" sz="1900" dirty="0" err="1"/>
              <a:t>Features</a:t>
            </a:r>
            <a:endParaRPr lang="tr-TR" sz="1900" dirty="0"/>
          </a:p>
          <a:p>
            <a:pPr rtl="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tr-TR" sz="1900" b="1" dirty="0" err="1"/>
              <a:t>Screen_Tech</a:t>
            </a:r>
            <a:r>
              <a:rPr lang="tr-TR" sz="1900" dirty="0"/>
              <a:t> ,  </a:t>
            </a:r>
            <a:r>
              <a:rPr lang="tr-TR" sz="1900" b="1" dirty="0" err="1"/>
              <a:t>CPU_Model</a:t>
            </a:r>
            <a:r>
              <a:rPr lang="tr-TR" sz="1900" dirty="0"/>
              <a:t> , </a:t>
            </a:r>
            <a:r>
              <a:rPr lang="tr-TR" sz="1900" b="1" dirty="0" err="1"/>
              <a:t>GPU_Model</a:t>
            </a:r>
            <a:r>
              <a:rPr lang="tr-TR" sz="1900" dirty="0"/>
              <a:t> , </a:t>
            </a:r>
            <a:r>
              <a:rPr lang="tr-TR" sz="1900" b="1" dirty="0" err="1"/>
              <a:t>Operating_System</a:t>
            </a:r>
            <a:r>
              <a:rPr lang="tr-TR" sz="1900" dirty="0"/>
              <a:t> , </a:t>
            </a:r>
            <a:r>
              <a:rPr lang="tr-TR" sz="1900" b="1" dirty="0" err="1"/>
              <a:t>Charge_Type</a:t>
            </a:r>
            <a:r>
              <a:rPr lang="tr-TR" sz="1900" dirty="0"/>
              <a:t> 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ADCAB68-DC66-4292-B3CC-085DC7D6DA06}"/>
              </a:ext>
            </a:extLst>
          </p:cNvPr>
          <p:cNvSpPr txBox="1"/>
          <p:nvPr/>
        </p:nvSpPr>
        <p:spPr>
          <a:xfrm>
            <a:off x="2874393" y="5846541"/>
            <a:ext cx="249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%60	 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D385F25A-4AC7-46C4-90EE-3F7317B92882}"/>
              </a:ext>
            </a:extLst>
          </p:cNvPr>
          <p:cNvSpPr txBox="1"/>
          <p:nvPr/>
        </p:nvSpPr>
        <p:spPr>
          <a:xfrm>
            <a:off x="6024055" y="5846541"/>
            <a:ext cx="86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%20 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FBB51C6B-5CAC-43E8-9ED7-38E28CC33A6A}"/>
              </a:ext>
            </a:extLst>
          </p:cNvPr>
          <p:cNvSpPr txBox="1"/>
          <p:nvPr/>
        </p:nvSpPr>
        <p:spPr>
          <a:xfrm>
            <a:off x="7354564" y="5846540"/>
            <a:ext cx="86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%20 </a:t>
            </a:r>
          </a:p>
        </p:txBody>
      </p:sp>
      <p:pic>
        <p:nvPicPr>
          <p:cNvPr id="27" name="Picture 4" descr="It&amp;#39;s all about Data &amp;amp; Analytics">
            <a:extLst>
              <a:ext uri="{FF2B5EF4-FFF2-40B4-BE49-F238E27FC236}">
                <a16:creationId xmlns:a16="http://schemas.microsoft.com/office/drawing/2014/main" id="{A473E07D-5701-40C6-B87F-6C1A4E4E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454" y="6069724"/>
            <a:ext cx="1664546" cy="7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72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Model </a:t>
            </a:r>
            <a:r>
              <a:rPr lang="tr-TR" dirty="0" err="1"/>
              <a:t>Prediction</a:t>
            </a:r>
            <a:r>
              <a:rPr lang="tr-TR" dirty="0"/>
              <a:t> Test </a:t>
            </a:r>
            <a:r>
              <a:rPr lang="tr-TR" dirty="0" err="1"/>
              <a:t>Results</a:t>
            </a:r>
            <a:endParaRPr lang="tr-TR" dirty="0"/>
          </a:p>
        </p:txBody>
      </p:sp>
      <p:graphicFrame>
        <p:nvGraphicFramePr>
          <p:cNvPr id="5" name="Tablo 6">
            <a:extLst>
              <a:ext uri="{FF2B5EF4-FFF2-40B4-BE49-F238E27FC236}">
                <a16:creationId xmlns:a16="http://schemas.microsoft.com/office/drawing/2014/main" id="{AD665292-15E4-4939-934A-CC4A96DDC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893529"/>
              </p:ext>
            </p:extLst>
          </p:nvPr>
        </p:nvGraphicFramePr>
        <p:xfrm>
          <a:off x="441960" y="1994126"/>
          <a:ext cx="10911840" cy="367078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14320">
                  <a:extLst>
                    <a:ext uri="{9D8B030D-6E8A-4147-A177-3AD203B41FA5}">
                      <a16:colId xmlns:a16="http://schemas.microsoft.com/office/drawing/2014/main" val="541534148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138069100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268548251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815920531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895995725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val="2316978338"/>
                    </a:ext>
                  </a:extLst>
                </a:gridCol>
              </a:tblGrid>
              <a:tr h="616733">
                <a:tc>
                  <a:txBody>
                    <a:bodyPr/>
                    <a:lstStyle/>
                    <a:p>
                      <a:pPr rtl="0"/>
                      <a:r>
                        <a:rPr lang="tr-TR" noProof="0" dirty="0"/>
                        <a:t>Model </a:t>
                      </a:r>
                      <a:r>
                        <a:rPr lang="tr-TR" noProof="0" dirty="0" err="1"/>
                        <a:t>Algorithm</a:t>
                      </a:r>
                      <a:endParaRPr lang="tr-TR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R2-Score</a:t>
                      </a:r>
                    </a:p>
                    <a:p>
                      <a:pPr algn="ctr" rtl="0"/>
                      <a:r>
                        <a:rPr lang="tr-TR" noProof="0" dirty="0"/>
                        <a:t>(%60 Train)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R2-Score</a:t>
                      </a:r>
                    </a:p>
                    <a:p>
                      <a:pPr algn="ctr" rtl="0"/>
                      <a:r>
                        <a:rPr lang="tr-TR" noProof="0" dirty="0"/>
                        <a:t>(%80 Train)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noProof="0" dirty="0"/>
                        <a:t>MSE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noProof="0" dirty="0"/>
                        <a:t>(%60 Train)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MSE</a:t>
                      </a:r>
                    </a:p>
                    <a:p>
                      <a:pPr algn="ctr" rtl="0"/>
                      <a:r>
                        <a:rPr lang="tr-TR" noProof="0" dirty="0"/>
                        <a:t>(%80 Train)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10-Fold Cross </a:t>
                      </a:r>
                      <a:r>
                        <a:rPr lang="tr-TR" noProof="0" dirty="0" err="1"/>
                        <a:t>Validation</a:t>
                      </a:r>
                      <a:r>
                        <a:rPr lang="tr-TR" noProof="0" dirty="0"/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623"/>
                  </a:ext>
                </a:extLst>
              </a:tr>
              <a:tr h="804658">
                <a:tc>
                  <a:txBody>
                    <a:bodyPr/>
                    <a:lstStyle/>
                    <a:p>
                      <a:pPr rtl="0"/>
                      <a:r>
                        <a:rPr lang="tr-TR" b="0" noProof="0" dirty="0" err="1"/>
                        <a:t>Linear</a:t>
                      </a:r>
                      <a:r>
                        <a:rPr lang="tr-TR" b="0" noProof="0" dirty="0"/>
                        <a:t> </a:t>
                      </a:r>
                      <a:r>
                        <a:rPr lang="tr-TR" b="0" noProof="0" dirty="0" err="1"/>
                        <a:t>Regression</a:t>
                      </a:r>
                      <a:endParaRPr lang="tr-TR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0.923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0.863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5461971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9759771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0.917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16717"/>
                  </a:ext>
                </a:extLst>
              </a:tr>
              <a:tr h="804658">
                <a:tc>
                  <a:txBody>
                    <a:bodyPr/>
                    <a:lstStyle/>
                    <a:p>
                      <a:pPr rtl="0"/>
                      <a:r>
                        <a:rPr lang="tr-TR" b="1" noProof="0" dirty="0" err="1"/>
                        <a:t>Ridge</a:t>
                      </a:r>
                      <a:r>
                        <a:rPr lang="tr-TR" b="1" noProof="0" dirty="0"/>
                        <a:t> </a:t>
                      </a:r>
                      <a:r>
                        <a:rPr lang="tr-TR" b="1" noProof="0" dirty="0" err="1"/>
                        <a:t>Regression</a:t>
                      </a:r>
                      <a:endParaRPr lang="tr-TR" b="1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b="1" noProof="0" dirty="0"/>
                        <a:t>0.941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b="1" noProof="0" dirty="0"/>
                        <a:t>0.954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b="1" noProof="0" dirty="0"/>
                        <a:t>4206589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b="1" noProof="0" dirty="0"/>
                        <a:t>3261140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b="1" noProof="0" dirty="0"/>
                        <a:t>0.950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667950"/>
                  </a:ext>
                </a:extLst>
              </a:tr>
              <a:tr h="616733">
                <a:tc>
                  <a:txBody>
                    <a:bodyPr/>
                    <a:lstStyle/>
                    <a:p>
                      <a:pPr rtl="0"/>
                      <a:r>
                        <a:rPr lang="tr-TR" b="0" noProof="0" dirty="0" err="1"/>
                        <a:t>Lasso</a:t>
                      </a:r>
                      <a:r>
                        <a:rPr lang="tr-TR" b="0" noProof="0" dirty="0"/>
                        <a:t> </a:t>
                      </a:r>
                      <a:r>
                        <a:rPr lang="tr-TR" b="0" noProof="0" dirty="0" err="1"/>
                        <a:t>Regression</a:t>
                      </a:r>
                      <a:endParaRPr lang="tr-TR" b="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0.942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0.950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4757696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3565501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0.948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09784"/>
                  </a:ext>
                </a:extLst>
              </a:tr>
              <a:tr h="804658">
                <a:tc>
                  <a:txBody>
                    <a:bodyPr/>
                    <a:lstStyle/>
                    <a:p>
                      <a:pPr rtl="0"/>
                      <a:r>
                        <a:rPr lang="tr-TR" noProof="0" dirty="0" err="1"/>
                        <a:t>Elasticnet</a:t>
                      </a:r>
                      <a:r>
                        <a:rPr lang="tr-TR" noProof="0" dirty="0"/>
                        <a:t> </a:t>
                      </a:r>
                      <a:r>
                        <a:rPr lang="tr-TR" noProof="0" dirty="0" err="1"/>
                        <a:t>Regression</a:t>
                      </a:r>
                      <a:endParaRPr lang="tr-TR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0.825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0.849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12468972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10791699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 dirty="0"/>
                        <a:t>0.821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318204"/>
                  </a:ext>
                </a:extLst>
              </a:tr>
            </a:tbl>
          </a:graphicData>
        </a:graphic>
      </p:graphicFrame>
      <p:pic>
        <p:nvPicPr>
          <p:cNvPr id="7" name="Picture 4" descr="It&amp;#39;s all about Data &amp;amp; Analytics">
            <a:extLst>
              <a:ext uri="{FF2B5EF4-FFF2-40B4-BE49-F238E27FC236}">
                <a16:creationId xmlns:a16="http://schemas.microsoft.com/office/drawing/2014/main" id="{F5C23B79-18F6-4314-97F3-B9522CF4C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454" y="6069724"/>
            <a:ext cx="1664546" cy="7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D854C690-1167-41DB-A0E8-28AAC4869414}"/>
              </a:ext>
            </a:extLst>
          </p:cNvPr>
          <p:cNvSpPr/>
          <p:nvPr/>
        </p:nvSpPr>
        <p:spPr>
          <a:xfrm>
            <a:off x="441960" y="3583139"/>
            <a:ext cx="10911840" cy="492760"/>
          </a:xfrm>
          <a:prstGeom prst="rect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710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/>
          <a:p>
            <a:pPr rtl="0"/>
            <a:r>
              <a:rPr lang="tr-TR" dirty="0"/>
              <a:t>‘‘ Ne kadar zor, </a:t>
            </a:r>
            <a:br>
              <a:rPr lang="tr-TR" dirty="0"/>
            </a:br>
            <a:r>
              <a:rPr lang="tr-TR" dirty="0"/>
              <a:t>        işte bu kadar zor ! ’’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643DD3A-BCEA-4181-8BC4-61E1A84D5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>
            <a:normAutofit/>
          </a:bodyPr>
          <a:lstStyle/>
          <a:p>
            <a:pPr rtl="0"/>
            <a:r>
              <a:rPr lang="tr-TR" cap="none"/>
              <a:t>Zekeriya Beşiroğlu</a:t>
            </a:r>
          </a:p>
        </p:txBody>
      </p:sp>
      <p:sp>
        <p:nvSpPr>
          <p:cNvPr id="15" name="Başlık 3">
            <a:extLst>
              <a:ext uri="{FF2B5EF4-FFF2-40B4-BE49-F238E27FC236}">
                <a16:creationId xmlns:a16="http://schemas.microsoft.com/office/drawing/2014/main" id="{E0049186-9624-421F-B281-B9E56803D72E}"/>
              </a:ext>
            </a:extLst>
          </p:cNvPr>
          <p:cNvSpPr txBox="1">
            <a:spLocks/>
          </p:cNvSpPr>
          <p:nvPr/>
        </p:nvSpPr>
        <p:spPr>
          <a:xfrm>
            <a:off x="3709416" y="-980694"/>
            <a:ext cx="4443984" cy="2139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tr-TR" dirty="0" err="1">
                <a:solidFill>
                  <a:schemeClr val="tx1"/>
                </a:solidFill>
              </a:rPr>
              <a:t>Thank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you</a:t>
            </a:r>
            <a:r>
              <a:rPr lang="tr-TR" dirty="0">
                <a:solidFill>
                  <a:schemeClr val="tx1"/>
                </a:solidFill>
              </a:rPr>
              <a:t> !</a:t>
            </a:r>
          </a:p>
        </p:txBody>
      </p:sp>
      <p:pic>
        <p:nvPicPr>
          <p:cNvPr id="19" name="Picture 4" descr="It&amp;#39;s all about Data &amp;amp; Analytics">
            <a:extLst>
              <a:ext uri="{FF2B5EF4-FFF2-40B4-BE49-F238E27FC236}">
                <a16:creationId xmlns:a16="http://schemas.microsoft.com/office/drawing/2014/main" id="{8079DBC8-6A6A-428A-8280-03B0C76D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454" y="6069724"/>
            <a:ext cx="1664546" cy="7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53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19" y="0"/>
            <a:ext cx="3031544" cy="1604211"/>
          </a:xfrm>
        </p:spPr>
        <p:txBody>
          <a:bodyPr rtlCol="0">
            <a:normAutofit/>
          </a:bodyPr>
          <a:lstStyle/>
          <a:p>
            <a:pPr rtl="0"/>
            <a:r>
              <a:rPr lang="tr-TR" sz="3400" dirty="0">
                <a:latin typeface="Elephant" panose="02020904090505020303" pitchFamily="18" charset="0"/>
              </a:rPr>
              <a:t>Problem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65" y="3653036"/>
            <a:ext cx="8865476" cy="3715042"/>
          </a:xfrm>
        </p:spPr>
        <p:txBody>
          <a:bodyPr rtlCol="0"/>
          <a:lstStyle/>
          <a:p>
            <a:pPr marL="342900" indent="-342900" rtl="0"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tr-TR" dirty="0"/>
              <a:t>Data Collection </a:t>
            </a:r>
            <a:r>
              <a:rPr lang="tr-TR" dirty="0" err="1"/>
              <a:t>with</a:t>
            </a:r>
            <a:r>
              <a:rPr lang="tr-TR" dirty="0"/>
              <a:t> Web </a:t>
            </a:r>
            <a:r>
              <a:rPr lang="tr-TR" dirty="0" err="1"/>
              <a:t>Scraping</a:t>
            </a:r>
            <a:r>
              <a:rPr lang="tr-TR" dirty="0"/>
              <a:t> </a:t>
            </a:r>
          </a:p>
          <a:p>
            <a:pPr marL="342900" indent="-342900" rtl="0"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tr-TR" dirty="0"/>
              <a:t>Data </a:t>
            </a:r>
            <a:r>
              <a:rPr lang="tr-TR" dirty="0" err="1"/>
              <a:t>Cleaning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Tranformation</a:t>
            </a:r>
            <a:endParaRPr lang="tr-TR" dirty="0"/>
          </a:p>
          <a:p>
            <a:pPr marL="342900" indent="-342900" rtl="0"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tr-TR" dirty="0" err="1"/>
              <a:t>Exploratory</a:t>
            </a:r>
            <a:r>
              <a:rPr lang="tr-TR" dirty="0"/>
              <a:t> Data Analysis (EDA)</a:t>
            </a:r>
          </a:p>
          <a:p>
            <a:pPr marL="342900" indent="-342900" rtl="0"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Modeling</a:t>
            </a:r>
            <a:r>
              <a:rPr lang="tr-TR" dirty="0"/>
              <a:t> </a:t>
            </a:r>
          </a:p>
          <a:p>
            <a:pPr marL="342900" indent="-342900" rtl="0"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tr-TR" dirty="0"/>
              <a:t>Model </a:t>
            </a:r>
            <a:r>
              <a:rPr lang="tr-TR" dirty="0" err="1"/>
              <a:t>Prediction</a:t>
            </a:r>
            <a:r>
              <a:rPr lang="tr-TR" dirty="0"/>
              <a:t> </a:t>
            </a:r>
          </a:p>
          <a:p>
            <a:pPr marL="342900" indent="-342900" rtl="0"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</a:pPr>
            <a:r>
              <a:rPr lang="tr-TR" dirty="0" err="1"/>
              <a:t>Interpreting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tr-TR" dirty="0"/>
          </a:p>
          <a:p>
            <a:pPr rtl="0"/>
            <a:endParaRPr lang="tr-TR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CA17D820-D8A4-43F3-AE7A-4804F30AFA67}"/>
              </a:ext>
            </a:extLst>
          </p:cNvPr>
          <p:cNvSpPr txBox="1"/>
          <p:nvPr/>
        </p:nvSpPr>
        <p:spPr>
          <a:xfrm>
            <a:off x="746234" y="1303298"/>
            <a:ext cx="1129336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/>
              <a:t>‘‘ </a:t>
            </a:r>
            <a:r>
              <a:rPr lang="tr-TR" sz="2200" dirty="0" err="1"/>
              <a:t>We</a:t>
            </a:r>
            <a:r>
              <a:rPr lang="tr-TR" sz="2200" dirty="0"/>
              <a:t> </a:t>
            </a:r>
            <a:r>
              <a:rPr lang="tr-TR" sz="2200" dirty="0" err="1"/>
              <a:t>are</a:t>
            </a:r>
            <a:r>
              <a:rPr lang="tr-TR" sz="2200" dirty="0"/>
              <a:t> data </a:t>
            </a:r>
            <a:r>
              <a:rPr lang="tr-TR" sz="2200" dirty="0" err="1"/>
              <a:t>analytics</a:t>
            </a:r>
            <a:r>
              <a:rPr lang="tr-TR" sz="2200" dirty="0"/>
              <a:t> </a:t>
            </a:r>
            <a:r>
              <a:rPr lang="tr-TR" sz="2200" dirty="0" err="1"/>
              <a:t>consulting</a:t>
            </a:r>
            <a:r>
              <a:rPr lang="tr-TR" sz="2200" dirty="0"/>
              <a:t> </a:t>
            </a:r>
            <a:r>
              <a:rPr lang="tr-TR" sz="2200" dirty="0" err="1"/>
              <a:t>team</a:t>
            </a:r>
            <a:r>
              <a:rPr lang="tr-TR" sz="2200" dirty="0"/>
              <a:t> </a:t>
            </a:r>
            <a:r>
              <a:rPr lang="tr-TR" sz="2200" dirty="0" err="1"/>
              <a:t>that</a:t>
            </a:r>
            <a:r>
              <a:rPr lang="tr-TR" sz="2200" dirty="0"/>
              <a:t> </a:t>
            </a:r>
            <a:r>
              <a:rPr lang="tr-TR" sz="2200" dirty="0" err="1"/>
              <a:t>serve</a:t>
            </a:r>
            <a:r>
              <a:rPr lang="tr-TR" sz="2200" dirty="0"/>
              <a:t> on </a:t>
            </a:r>
            <a:r>
              <a:rPr lang="tr-TR" sz="2200" dirty="0" err="1"/>
              <a:t>marketplace</a:t>
            </a:r>
            <a:r>
              <a:rPr lang="tr-TR" sz="2200" dirty="0"/>
              <a:t> </a:t>
            </a:r>
            <a:r>
              <a:rPr lang="tr-TR" sz="2200" dirty="0" err="1"/>
              <a:t>domains</a:t>
            </a:r>
            <a:r>
              <a:rPr lang="tr-TR" sz="2200" dirty="0"/>
              <a:t>. </a:t>
            </a:r>
          </a:p>
          <a:p>
            <a:r>
              <a:rPr lang="tr-TR" sz="2200" dirty="0"/>
              <a:t>    </a:t>
            </a:r>
            <a:r>
              <a:rPr lang="tr-TR" sz="2200" dirty="0" err="1"/>
              <a:t>Our</a:t>
            </a:r>
            <a:r>
              <a:rPr lang="tr-TR" sz="2200" dirty="0"/>
              <a:t> </a:t>
            </a:r>
            <a:r>
              <a:rPr lang="tr-TR" sz="2200" dirty="0" err="1"/>
              <a:t>client</a:t>
            </a:r>
            <a:r>
              <a:rPr lang="tr-TR" sz="2200" dirty="0"/>
              <a:t> </a:t>
            </a:r>
            <a:r>
              <a:rPr lang="tr-TR" sz="2200" dirty="0" err="1"/>
              <a:t>requests</a:t>
            </a:r>
            <a:r>
              <a:rPr lang="tr-TR" sz="2200" dirty="0"/>
              <a:t> </a:t>
            </a:r>
            <a:r>
              <a:rPr lang="tr-TR" sz="2200" b="1" dirty="0" err="1"/>
              <a:t>building</a:t>
            </a:r>
            <a:r>
              <a:rPr lang="tr-TR" sz="2200" b="1" dirty="0"/>
              <a:t> a </a:t>
            </a:r>
            <a:r>
              <a:rPr lang="tr-TR" sz="2200" b="1" dirty="0" err="1"/>
              <a:t>prediction</a:t>
            </a:r>
            <a:r>
              <a:rPr lang="tr-TR" sz="2200" b="1" dirty="0"/>
              <a:t> model</a:t>
            </a:r>
            <a:r>
              <a:rPr lang="tr-TR" sz="2200" dirty="0"/>
              <a:t> </a:t>
            </a:r>
            <a:r>
              <a:rPr lang="tr-TR" sz="2200" dirty="0" err="1"/>
              <a:t>for</a:t>
            </a:r>
            <a:r>
              <a:rPr lang="tr-TR" sz="2200" dirty="0"/>
              <a:t> </a:t>
            </a:r>
            <a:r>
              <a:rPr lang="tr-TR" sz="2200" b="1" dirty="0" err="1"/>
              <a:t>actual</a:t>
            </a:r>
            <a:r>
              <a:rPr lang="tr-TR" sz="2200" b="1" dirty="0"/>
              <a:t> </a:t>
            </a:r>
            <a:r>
              <a:rPr lang="tr-TR" sz="2200" b="1" dirty="0" err="1"/>
              <a:t>smartphone</a:t>
            </a:r>
            <a:r>
              <a:rPr lang="tr-TR" sz="2200" b="1" dirty="0"/>
              <a:t> </a:t>
            </a:r>
            <a:r>
              <a:rPr lang="tr-TR" sz="2200" b="1" dirty="0" err="1"/>
              <a:t>prices</a:t>
            </a:r>
            <a:r>
              <a:rPr lang="tr-TR" sz="2200" dirty="0"/>
              <a:t>. ’’                              </a:t>
            </a:r>
          </a:p>
          <a:p>
            <a:endParaRPr lang="tr-TR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CA7343FB-77A5-4915-B44E-1148EC077DC1}"/>
              </a:ext>
            </a:extLst>
          </p:cNvPr>
          <p:cNvSpPr txBox="1"/>
          <p:nvPr/>
        </p:nvSpPr>
        <p:spPr>
          <a:xfrm>
            <a:off x="898634" y="2844225"/>
            <a:ext cx="11293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r-TR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Methodology</a:t>
            </a:r>
            <a:endParaRPr lang="tr-TR" dirty="0">
              <a:latin typeface="Elephant" panose="02020904090505020303" pitchFamily="18" charset="0"/>
            </a:endParaRPr>
          </a:p>
        </p:txBody>
      </p:sp>
      <p:pic>
        <p:nvPicPr>
          <p:cNvPr id="7" name="Picture 4" descr="It&amp;#39;s all about Data &amp;amp; Analytics">
            <a:extLst>
              <a:ext uri="{FF2B5EF4-FFF2-40B4-BE49-F238E27FC236}">
                <a16:creationId xmlns:a16="http://schemas.microsoft.com/office/drawing/2014/main" id="{2CA2D675-6592-41F8-A1D1-D722A874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454" y="6069724"/>
            <a:ext cx="1664546" cy="7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ython Library For Web Scraping | Web Scraping Tools Python">
            <a:extLst>
              <a:ext uri="{FF2B5EF4-FFF2-40B4-BE49-F238E27FC236}">
                <a16:creationId xmlns:a16="http://schemas.microsoft.com/office/drawing/2014/main" id="{7130D14F-7328-4865-A4D9-3ACDD18CD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92" y="58700"/>
            <a:ext cx="1292012" cy="161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OVID analysis 2020 with Python Pandas — Хабр Фриланс">
            <a:extLst>
              <a:ext uri="{FF2B5EF4-FFF2-40B4-BE49-F238E27FC236}">
                <a16:creationId xmlns:a16="http://schemas.microsoft.com/office/drawing/2014/main" id="{2C91E232-EF85-470C-AB23-CE6F8B535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51" y="-187240"/>
            <a:ext cx="1778501" cy="17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ython (programming language) - Wikipedia">
            <a:extLst>
              <a:ext uri="{FF2B5EF4-FFF2-40B4-BE49-F238E27FC236}">
                <a16:creationId xmlns:a16="http://schemas.microsoft.com/office/drawing/2014/main" id="{10CFCA40-E5F5-43AA-BBAF-91094A13C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66" y="136525"/>
            <a:ext cx="1029507" cy="102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dd NumPy logo - Gilbarbara/Logos">
            <a:extLst>
              <a:ext uri="{FF2B5EF4-FFF2-40B4-BE49-F238E27FC236}">
                <a16:creationId xmlns:a16="http://schemas.microsoft.com/office/drawing/2014/main" id="{BE9A7D0E-AEC4-427E-AC7B-E5A0372B5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478" y="58700"/>
            <a:ext cx="1282144" cy="128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Plotting with Matplotlib - Janmeppe.com">
            <a:extLst>
              <a:ext uri="{FF2B5EF4-FFF2-40B4-BE49-F238E27FC236}">
                <a16:creationId xmlns:a16="http://schemas.microsoft.com/office/drawing/2014/main" id="{A311E53F-A5FD-4A6A-9E12-6762A8C60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48" y="5462782"/>
            <a:ext cx="2388606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aşlık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785" y="2183977"/>
            <a:ext cx="3731849" cy="2373086"/>
          </a:xfrm>
        </p:spPr>
        <p:txBody>
          <a:bodyPr rtlCol="0"/>
          <a:lstStyle/>
          <a:p>
            <a:pPr rtl="0"/>
            <a:r>
              <a:rPr lang="tr-TR" dirty="0" err="1"/>
              <a:t>Utilized</a:t>
            </a:r>
            <a:r>
              <a:rPr lang="tr-TR" dirty="0"/>
              <a:t> Technologies</a:t>
            </a:r>
          </a:p>
        </p:txBody>
      </p:sp>
      <p:pic>
        <p:nvPicPr>
          <p:cNvPr id="2050" name="Picture 2" descr="Jüpiter Projesi">
            <a:extLst>
              <a:ext uri="{FF2B5EF4-FFF2-40B4-BE49-F238E27FC236}">
                <a16:creationId xmlns:a16="http://schemas.microsoft.com/office/drawing/2014/main" id="{F86F9358-156C-48C6-8C06-E9269FDA3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01" y="34142"/>
            <a:ext cx="1007260" cy="116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 5 Python Web Scraping Libraries - ITS">
            <a:extLst>
              <a:ext uri="{FF2B5EF4-FFF2-40B4-BE49-F238E27FC236}">
                <a16:creationId xmlns:a16="http://schemas.microsoft.com/office/drawing/2014/main" id="{CE6C323D-EC8F-43BE-AA37-A6C94C4EB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47" y="5465290"/>
            <a:ext cx="2726953" cy="117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cikit-learn - Wikipedia">
            <a:extLst>
              <a:ext uri="{FF2B5EF4-FFF2-40B4-BE49-F238E27FC236}">
                <a16:creationId xmlns:a16="http://schemas.microsoft.com/office/drawing/2014/main" id="{0DF1C051-DB4A-4A5F-9CAD-E54383CC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052" y="5462782"/>
            <a:ext cx="1890931" cy="10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2" descr="Overview — Matplotlib 3.4.3 documentation">
            <a:extLst>
              <a:ext uri="{FF2B5EF4-FFF2-40B4-BE49-F238E27FC236}">
                <a16:creationId xmlns:a16="http://schemas.microsoft.com/office/drawing/2014/main" id="{2AD991CB-E6DB-4365-8BA1-B2B2DC23C6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066" name="Picture 18" descr="Visualization with Seaborn">
            <a:extLst>
              <a:ext uri="{FF2B5EF4-FFF2-40B4-BE49-F238E27FC236}">
                <a16:creationId xmlns:a16="http://schemas.microsoft.com/office/drawing/2014/main" id="{A200AC82-695B-4AE4-BECD-636C94B0B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32" y="5132649"/>
            <a:ext cx="1588826" cy="158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E1CE9E9-4E7F-46BC-8A1A-3B8EE07B7E3E}"/>
              </a:ext>
            </a:extLst>
          </p:cNvPr>
          <p:cNvSpPr txBox="1"/>
          <p:nvPr/>
        </p:nvSpPr>
        <p:spPr>
          <a:xfrm>
            <a:off x="9095872" y="2326105"/>
            <a:ext cx="2257927" cy="280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D5494B19-527D-40A5-888F-17EABCC55704}"/>
              </a:ext>
            </a:extLst>
          </p:cNvPr>
          <p:cNvSpPr txBox="1"/>
          <p:nvPr/>
        </p:nvSpPr>
        <p:spPr>
          <a:xfrm>
            <a:off x="7951322" y="2778658"/>
            <a:ext cx="454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i="1" dirty="0">
                <a:latin typeface="+mj-lt"/>
              </a:rPr>
              <a:t>Data </a:t>
            </a:r>
            <a:r>
              <a:rPr lang="tr-TR" sz="3600" i="1" dirty="0" err="1">
                <a:latin typeface="+mj-lt"/>
              </a:rPr>
              <a:t>Overview</a:t>
            </a:r>
            <a:endParaRPr lang="tr-TR" sz="3600" i="1" dirty="0">
              <a:latin typeface="+mj-lt"/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37D1CF4D-07CA-4BDF-A5E7-832537B52C02}"/>
              </a:ext>
            </a:extLst>
          </p:cNvPr>
          <p:cNvSpPr txBox="1"/>
          <p:nvPr/>
        </p:nvSpPr>
        <p:spPr>
          <a:xfrm>
            <a:off x="7951322" y="3541838"/>
            <a:ext cx="30733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tr-TR" sz="2000" dirty="0" err="1"/>
              <a:t>Observation</a:t>
            </a:r>
            <a:r>
              <a:rPr lang="tr-TR" sz="2000" dirty="0"/>
              <a:t> : </a:t>
            </a:r>
            <a:r>
              <a:rPr lang="tr-TR" sz="2000" b="1" dirty="0"/>
              <a:t>1282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tr-TR" sz="2000" dirty="0" err="1"/>
              <a:t>Feature</a:t>
            </a:r>
            <a:r>
              <a:rPr lang="tr-TR" sz="2000" dirty="0"/>
              <a:t> : </a:t>
            </a:r>
            <a:r>
              <a:rPr lang="tr-TR" sz="2000" b="1" dirty="0"/>
              <a:t>18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tr-TR" sz="2000" dirty="0" err="1"/>
              <a:t>Target</a:t>
            </a:r>
            <a:r>
              <a:rPr lang="tr-TR" sz="2000" b="1" dirty="0"/>
              <a:t> </a:t>
            </a:r>
            <a:r>
              <a:rPr lang="tr-TR" sz="2000" dirty="0"/>
              <a:t>:</a:t>
            </a:r>
            <a:r>
              <a:rPr lang="tr-TR" sz="2000" b="1" dirty="0"/>
              <a:t> PRICE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tr-TR" sz="2000" dirty="0"/>
              <a:t>Data Size : </a:t>
            </a:r>
            <a:r>
              <a:rPr lang="tr-TR" sz="2000" b="1" dirty="0"/>
              <a:t>318 KB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tr-TR" dirty="0"/>
          </a:p>
          <a:p>
            <a:endParaRPr lang="tr-TR" dirty="0"/>
          </a:p>
        </p:txBody>
      </p:sp>
      <p:pic>
        <p:nvPicPr>
          <p:cNvPr id="19" name="Picture 4" descr="It&amp;#39;s all about Data &amp;amp; Analytics">
            <a:extLst>
              <a:ext uri="{FF2B5EF4-FFF2-40B4-BE49-F238E27FC236}">
                <a16:creationId xmlns:a16="http://schemas.microsoft.com/office/drawing/2014/main" id="{F2E4246C-720E-4820-AD38-39F44CF49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454" y="6069724"/>
            <a:ext cx="1664546" cy="7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tr-TR" dirty="0"/>
              <a:t>Web </a:t>
            </a:r>
            <a:r>
              <a:rPr lang="tr-TR" dirty="0" err="1"/>
              <a:t>Scraping</a:t>
            </a:r>
            <a:r>
              <a:rPr lang="tr-TR" dirty="0"/>
              <a:t> </a:t>
            </a:r>
            <a:r>
              <a:rPr lang="tr-TR" dirty="0" err="1"/>
              <a:t>Process</a:t>
            </a:r>
            <a:endParaRPr lang="tr-TR" dirty="0"/>
          </a:p>
        </p:txBody>
      </p:sp>
      <p:graphicFrame>
        <p:nvGraphicFramePr>
          <p:cNvPr id="5" name="İçerik Yer Tutucusu 3" descr="Zaman Çizelgesi SmartArt grafiği">
            <a:extLst>
              <a:ext uri="{FF2B5EF4-FFF2-40B4-BE49-F238E27FC236}">
                <a16:creationId xmlns:a16="http://schemas.microsoft.com/office/drawing/2014/main" id="{1AD6A0AA-485F-4BC1-AD81-A826C298B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200873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4" descr="It&amp;#39;s all about Data &amp;amp; Analytics">
            <a:extLst>
              <a:ext uri="{FF2B5EF4-FFF2-40B4-BE49-F238E27FC236}">
                <a16:creationId xmlns:a16="http://schemas.microsoft.com/office/drawing/2014/main" id="{36425BA7-F752-4C4B-8FD5-51C41B989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454" y="6069724"/>
            <a:ext cx="1664546" cy="7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39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8546C9-0141-4C02-886D-1B1A9E49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EDA - 1 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3F9B7A16-2C9E-4FEB-93D4-7A8B740B23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6636"/>
          <a:stretch/>
        </p:blipFill>
        <p:spPr>
          <a:xfrm>
            <a:off x="172258" y="1957940"/>
            <a:ext cx="11185701" cy="4351420"/>
          </a:xfrm>
          <a:prstGeom prst="rect">
            <a:avLst/>
          </a:prstGeom>
        </p:spPr>
      </p:pic>
      <p:pic>
        <p:nvPicPr>
          <p:cNvPr id="16" name="Picture 4" descr="It&amp;#39;s all about Data &amp;amp; Analytics">
            <a:extLst>
              <a:ext uri="{FF2B5EF4-FFF2-40B4-BE49-F238E27FC236}">
                <a16:creationId xmlns:a16="http://schemas.microsoft.com/office/drawing/2014/main" id="{468BEA1E-73FF-44E3-B7A3-CE668F6E8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454" y="6069724"/>
            <a:ext cx="1664546" cy="7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62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10">
            <a:extLst>
              <a:ext uri="{FF2B5EF4-FFF2-40B4-BE49-F238E27FC236}">
                <a16:creationId xmlns:a16="http://schemas.microsoft.com/office/drawing/2014/main" id="{41F181C5-BC4B-4BB6-9232-C72888D1D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1"/>
          <a:stretch/>
        </p:blipFill>
        <p:spPr>
          <a:xfrm>
            <a:off x="194212" y="2000597"/>
            <a:ext cx="11168037" cy="4339244"/>
          </a:xfrm>
          <a:prstGeom prst="rect">
            <a:avLst/>
          </a:prstGeom>
        </p:spPr>
      </p:pic>
      <p:sp>
        <p:nvSpPr>
          <p:cNvPr id="11" name="Başlık 1">
            <a:extLst>
              <a:ext uri="{FF2B5EF4-FFF2-40B4-BE49-F238E27FC236}">
                <a16:creationId xmlns:a16="http://schemas.microsoft.com/office/drawing/2014/main" id="{6D86EFE0-5A5F-41BE-A202-55F2843A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EDA - 2 </a:t>
            </a:r>
          </a:p>
        </p:txBody>
      </p:sp>
      <p:pic>
        <p:nvPicPr>
          <p:cNvPr id="12" name="Picture 4" descr="It&amp;#39;s all about Data &amp;amp; Analytics">
            <a:extLst>
              <a:ext uri="{FF2B5EF4-FFF2-40B4-BE49-F238E27FC236}">
                <a16:creationId xmlns:a16="http://schemas.microsoft.com/office/drawing/2014/main" id="{0105F4CF-2D64-465B-AB41-5AF4BCFEE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454" y="6069724"/>
            <a:ext cx="1664546" cy="7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36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E4409982-9698-4B96-AF0B-663A7D51C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19"/>
          <a:stretch/>
        </p:blipFill>
        <p:spPr>
          <a:xfrm>
            <a:off x="157006" y="1911927"/>
            <a:ext cx="11196793" cy="4342523"/>
          </a:xfrm>
          <a:prstGeom prst="rect">
            <a:avLst/>
          </a:prstGeom>
        </p:spPr>
      </p:pic>
      <p:sp>
        <p:nvSpPr>
          <p:cNvPr id="9" name="Başlık 1">
            <a:extLst>
              <a:ext uri="{FF2B5EF4-FFF2-40B4-BE49-F238E27FC236}">
                <a16:creationId xmlns:a16="http://schemas.microsoft.com/office/drawing/2014/main" id="{5751B7EB-C0CA-494B-9818-39385C9A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EDA - 3 </a:t>
            </a:r>
          </a:p>
        </p:txBody>
      </p:sp>
      <p:pic>
        <p:nvPicPr>
          <p:cNvPr id="10" name="Picture 4" descr="It&amp;#39;s all about Data &amp;amp; Analytics">
            <a:extLst>
              <a:ext uri="{FF2B5EF4-FFF2-40B4-BE49-F238E27FC236}">
                <a16:creationId xmlns:a16="http://schemas.microsoft.com/office/drawing/2014/main" id="{A06EB57F-06D5-4AA1-83A7-BE1D5F0A9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454" y="6069724"/>
            <a:ext cx="1664546" cy="7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67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A763CD7C-4A2D-47F0-9EDB-9D4B3F4AB3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6563"/>
          <a:stretch/>
        </p:blipFill>
        <p:spPr>
          <a:xfrm>
            <a:off x="229954" y="2034142"/>
            <a:ext cx="11123845" cy="4330753"/>
          </a:xfrm>
        </p:spPr>
      </p:pic>
      <p:sp>
        <p:nvSpPr>
          <p:cNvPr id="35" name="Başlık 1">
            <a:extLst>
              <a:ext uri="{FF2B5EF4-FFF2-40B4-BE49-F238E27FC236}">
                <a16:creationId xmlns:a16="http://schemas.microsoft.com/office/drawing/2014/main" id="{EC443767-534D-4D98-BBA7-D6787CA2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EDA – 4</a:t>
            </a:r>
          </a:p>
        </p:txBody>
      </p:sp>
      <p:pic>
        <p:nvPicPr>
          <p:cNvPr id="37" name="Picture 4" descr="It&amp;#39;s all about Data &amp;amp; Analytics">
            <a:extLst>
              <a:ext uri="{FF2B5EF4-FFF2-40B4-BE49-F238E27FC236}">
                <a16:creationId xmlns:a16="http://schemas.microsoft.com/office/drawing/2014/main" id="{FFF160CF-A4C4-4C30-B514-53076290A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454" y="6069724"/>
            <a:ext cx="1664546" cy="7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0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896FF4-DAAB-4B97-8C92-3B5937D2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EDA – 5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9886E75-8681-4905-8C39-3B9A71CC6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31"/>
          <a:stretch/>
        </p:blipFill>
        <p:spPr>
          <a:xfrm>
            <a:off x="218902" y="2440564"/>
            <a:ext cx="11134898" cy="3693167"/>
          </a:xfrm>
          <a:prstGeom prst="rect">
            <a:avLst/>
          </a:prstGeom>
        </p:spPr>
      </p:pic>
      <p:pic>
        <p:nvPicPr>
          <p:cNvPr id="14" name="Picture 4" descr="It&amp;#39;s all about Data &amp;amp; Analytics">
            <a:extLst>
              <a:ext uri="{FF2B5EF4-FFF2-40B4-BE49-F238E27FC236}">
                <a16:creationId xmlns:a16="http://schemas.microsoft.com/office/drawing/2014/main" id="{BE1779BA-9525-411B-AA6D-FF24821A3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454" y="6069724"/>
            <a:ext cx="1664546" cy="7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23407"/>
      </p:ext>
    </p:extLst>
  </p:cSld>
  <p:clrMapOvr>
    <a:masterClrMapping/>
  </p:clrMapOvr>
</p:sld>
</file>

<file path=ppt/theme/theme1.xml><?xml version="1.0" encoding="utf-8"?>
<a:theme xmlns:a="http://schemas.openxmlformats.org/drawingml/2006/main" name="Fırça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95_TF89080264_Win32.potx" id="{D6CC586F-9F63-4DFE-9CBF-BE2B9CE1036E}" vid="{234B5CF0-DD9D-41BD-9A11-7ACA06D9D58B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Fırça sunusu</Template>
  <TotalTime>329</TotalTime>
  <Words>257</Words>
  <Application>Microsoft Office PowerPoint</Application>
  <PresentationFormat>Geniş ekran</PresentationFormat>
  <Paragraphs>91</Paragraphs>
  <Slides>14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Elephant</vt:lpstr>
      <vt:lpstr>Wingdings</vt:lpstr>
      <vt:lpstr>Fırça</vt:lpstr>
      <vt:lpstr> SmartPhone  Price Prediction  Project</vt:lpstr>
      <vt:lpstr>Problem</vt:lpstr>
      <vt:lpstr>Utilized Technologies</vt:lpstr>
      <vt:lpstr>Web Scraping Process</vt:lpstr>
      <vt:lpstr>EDA - 1 </vt:lpstr>
      <vt:lpstr>EDA - 2 </vt:lpstr>
      <vt:lpstr>EDA - 3 </vt:lpstr>
      <vt:lpstr>EDA – 4</vt:lpstr>
      <vt:lpstr>EDA – 5 </vt:lpstr>
      <vt:lpstr>EDA – 6 </vt:lpstr>
      <vt:lpstr>Correlation Heatmap</vt:lpstr>
      <vt:lpstr>Data Modeling &amp; Feature Selection</vt:lpstr>
      <vt:lpstr>Model Prediction Test Results</vt:lpstr>
      <vt:lpstr>‘‘ Ne kadar zor,          işte bu kadar zor ! ’’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SmartPhone  Price Prediction  Project</dc:title>
  <dc:creator>furkan k</dc:creator>
  <cp:lastModifiedBy>furkan k</cp:lastModifiedBy>
  <cp:revision>5</cp:revision>
  <dcterms:created xsi:type="dcterms:W3CDTF">2021-12-12T11:58:01Z</dcterms:created>
  <dcterms:modified xsi:type="dcterms:W3CDTF">2021-12-13T21:21:31Z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