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8" r:id="rId7"/>
    <p:sldId id="269" r:id="rId8"/>
    <p:sldId id="270" r:id="rId9"/>
    <p:sldId id="262" r:id="rId10"/>
    <p:sldId id="263" r:id="rId11"/>
    <p:sldId id="271" r:id="rId12"/>
    <p:sldId id="26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6EDA-6538-4322-FDC5-93CDBDA7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A183-2077-8A3B-67B8-B1AE4162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B1DF-76E7-24A8-4065-BAAE85CD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830D7-A087-D3C5-1015-594AE596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F75A-0BB4-022E-AFE2-E1C3A43A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33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20B4-282D-AA09-1F13-58089E82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3323D-3256-190A-97FD-6AA50BA0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1D0E-CEA9-2CFA-A4C7-6CD3FAC5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5FA9-030D-E573-B725-C89AE6EC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C64F-482C-DEA7-8D00-8B5D8B5C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22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0D445-AF91-12A9-245D-9E4E1178C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02A8-CA0B-6697-67FC-A8A0578F2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FC58-7030-6866-D679-86BB49D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CC20-B707-690E-F19C-337B8EBF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6373-B6E3-7405-89B9-17D0D585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4D8C-044C-790F-2A96-97A1A28F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8C00-9488-05F7-6F01-77A627FC6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457F3-93E1-0DFE-12FA-A2671ADC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C852-3A0E-9FDC-2955-4D3C6693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2759-D118-BAD4-D5D0-8DA6E9C7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12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43A4-11BF-445D-3497-6EDCE467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AE10-2E1C-5AB1-1DFF-76C172E6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A721-1819-2319-6454-D5780973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F66A-DC3C-C74F-7300-BA54B77E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1931-61CD-AF9F-13C9-850EFD08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99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71EE-24DF-9C8D-8033-7E265D12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AB6-6068-78D0-2B7F-D818C7B07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110E1-10D2-F179-F525-A146BA17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B2D0-D4D9-33ED-CAF3-3CAEE2E6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7960-41E5-137E-FF8C-71301FFF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89537-F065-3E6C-71EE-65E38F4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87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673A-82C0-59B2-F4C5-97E003B3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BD72-7ADA-C249-4662-3FF69F9F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22E6-264D-32B2-A833-1DC0C439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54455-C655-0B96-7B2E-128406076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0B7CA-3A47-045F-2745-CE28BE774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5357-6862-0742-3192-9E51E332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BA3B7-83B5-6EBE-B8F4-832B2A8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79597-5725-3E50-3DF5-DC3ADC3E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04EE-A6E7-A4E9-597C-50455773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895-EB01-1844-A1AE-2D33BDE3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609D2-6A53-76D8-61DA-A75AA5B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17F8F-CF2D-CF03-87DD-C5856028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6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9161-22FF-08D4-112E-85F7BA1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90CE1-04F1-7BC3-AB15-EF757D51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B10A-B5FD-01A4-D058-7042993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9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0DD-2D7C-D221-5A21-CF041B72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B8F3-E9D8-B2CE-0610-70AFA07B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A23B-81F4-1BA4-94B3-7B9F985C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F15A-F146-86C8-134B-80A1FF3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9B40-ECBA-4A67-7EC3-00DAD279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3295-7636-0719-7211-74A5E611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C9F9-336D-A344-7DEE-B56E22C4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FA079-4291-56B3-FCA3-3DB3AD33B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988F5-3867-A5C9-7B89-7688B7C2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2EC8-24CC-3823-02C7-3575C7FE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60FFD-1055-03EC-23E6-3A968C6F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9E9D-975D-29E3-5831-334CFAA1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50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823-B01E-7575-562A-39EE2188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BB9-383F-B085-11E3-3F8A49E2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0D57-91A0-C4B7-CEBF-52AE30698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5B3AC-B61F-41C0-913C-EBB048987058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4391-176B-F175-0B4E-7E18D4A4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59D23-AD07-7B29-E818-9574F0A6A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71A60-2E57-4CC4-8521-799CCC89DF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1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8584-E4D4-F308-C025-E2488F993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Proof of Concept	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1B08C-7773-B26E-F3F2-899291DDD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Uriel Garcilazo Cruz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6382B7F-24D6-BB24-5F34-344AB507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520" y="768317"/>
            <a:ext cx="2916434" cy="1128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4815A-5EE2-CA86-51DC-A17A2E86D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6325"/>
            <a:ext cx="12192000" cy="1125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4E499-C5B3-6215-AAEF-60C0B3DB316C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8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A9431-95B0-BA77-24B1-58FA90703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5029-451C-89D3-0104-07C72651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212"/>
            <a:ext cx="10515600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MODULES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15EEB-CEAA-2549-BB40-5C642C32C60C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9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F33874F-957C-5F6A-CFEE-7F9058453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2241" y="2520712"/>
            <a:ext cx="9267518" cy="1992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FC659-7737-650C-3B85-805C064413A9}"/>
              </a:ext>
            </a:extLst>
          </p:cNvPr>
          <p:cNvSpPr txBox="1"/>
          <p:nvPr/>
        </p:nvSpPr>
        <p:spPr>
          <a:xfrm>
            <a:off x="11406188" y="6488668"/>
            <a:ext cx="78581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9/12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936DFAB8-C8AB-CC29-1E0E-336A53604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07" y="259275"/>
            <a:ext cx="10627481" cy="502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7A37B-81E3-0CDD-6571-AF2CC6F8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94" y="4438650"/>
            <a:ext cx="6381206" cy="241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43B72B-538E-DBF1-2BD0-C807E4354896}"/>
              </a:ext>
            </a:extLst>
          </p:cNvPr>
          <p:cNvSpPr txBox="1"/>
          <p:nvPr/>
        </p:nvSpPr>
        <p:spPr>
          <a:xfrm>
            <a:off x="6838950" y="3289187"/>
            <a:ext cx="59055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97290-04F1-EDF5-607A-63006F0B5A8D}"/>
              </a:ext>
            </a:extLst>
          </p:cNvPr>
          <p:cNvSpPr txBox="1"/>
          <p:nvPr/>
        </p:nvSpPr>
        <p:spPr>
          <a:xfrm>
            <a:off x="11415713" y="0"/>
            <a:ext cx="7762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02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37AF498A-06CF-2F1A-76B3-168E86C5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5" y="2028544"/>
            <a:ext cx="7108479" cy="399851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E2358E6-8ED7-B432-577F-175431FE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054" y="427859"/>
            <a:ext cx="5050667" cy="2682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73490-3CCF-B141-41E5-1BD7FD42EF47}"/>
              </a:ext>
            </a:extLst>
          </p:cNvPr>
          <p:cNvSpPr txBox="1"/>
          <p:nvPr/>
        </p:nvSpPr>
        <p:spPr>
          <a:xfrm>
            <a:off x="11339513" y="6488668"/>
            <a:ext cx="852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11/12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1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6CD46F-4FF2-056C-9F38-0FDDE484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27" y="1207173"/>
            <a:ext cx="4653497" cy="51361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2CFC60-0B07-44E6-7DA9-07E4D2A1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997" y="360623"/>
            <a:ext cx="6108803" cy="138836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8B9F14-3504-2DC0-9A42-A3C01BAE36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3291" y="5564644"/>
            <a:ext cx="894842" cy="745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A5656-35FB-52BB-1FDE-BD33DE24EC54}"/>
              </a:ext>
            </a:extLst>
          </p:cNvPr>
          <p:cNvSpPr txBox="1"/>
          <p:nvPr/>
        </p:nvSpPr>
        <p:spPr>
          <a:xfrm>
            <a:off x="11363325" y="6488668"/>
            <a:ext cx="82867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/>
              <a:t>12/12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7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A5470-3ADA-8BAA-5510-D99B12265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C9F2-D079-F10A-2940-2EFA89E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6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 (SRS)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B957-0C92-0718-930C-B1D17282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" y="1756812"/>
            <a:ext cx="12201525" cy="165051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 matrices are critical assumptions that greatly impact studies in the area of comparative biology, yet, benchmarking these matrices is a laborious task.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92C26-1C7A-0152-4EF2-14AF6535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8212"/>
            <a:ext cx="12192000" cy="9345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D0DEAC-FB84-CAF6-260F-4AAFEED30260}"/>
              </a:ext>
            </a:extLst>
          </p:cNvPr>
          <p:cNvSpPr txBox="1">
            <a:spLocks/>
          </p:cNvSpPr>
          <p:nvPr/>
        </p:nvSpPr>
        <p:spPr>
          <a:xfrm>
            <a:off x="838200" y="4312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PROBLEM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06DE5-657C-4431-169B-69EA6D91979B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7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D6F-40E5-1367-6C23-BFC287E9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78E0-6B04-4F53-8680-B79E0E55E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28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sequences of DNA of similar size 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set of substitution matrices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C3D898-324D-827E-F616-E881A00082EB}"/>
              </a:ext>
            </a:extLst>
          </p:cNvPr>
          <p:cNvSpPr txBox="1">
            <a:spLocks/>
          </p:cNvSpPr>
          <p:nvPr/>
        </p:nvSpPr>
        <p:spPr>
          <a:xfrm>
            <a:off x="838200" y="3306763"/>
            <a:ext cx="10515600" cy="318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Produce: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Empty table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For each substitution matrix: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</a:rPr>
              <a:t>	Build a comparison matrix F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</a:rPr>
              <a:t>	Calculate a score for the quality of the alignment 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bg1"/>
                </a:solidFill>
              </a:rPr>
              <a:t>	Add the identity of the matrix and its score to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8ED1-8517-AF9F-4949-5BFB53F5E1EA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21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8AE-6D84-9DF3-A9FC-9A275E00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C6E1-B6E5-3084-C673-D77BB82C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CE069-FAD5-2F98-C8B5-1E5B539F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854"/>
            <a:ext cx="12192000" cy="4670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B0980-DA41-3EF7-014B-FC242D83822F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63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36042C5-E220-1D62-F7BE-45ADFE0E9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" y="1509712"/>
            <a:ext cx="3200399" cy="25719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746992-6D86-3068-7C53-A88824F8F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4653" y="1295402"/>
            <a:ext cx="2093861" cy="30909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932D98-80CF-085D-3F70-46C6EEAEF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2990" y="2408802"/>
            <a:ext cx="5683338" cy="117433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B7D5C43-D0D7-703D-40EB-F1F263796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4518" y="2752240"/>
            <a:ext cx="1118942" cy="56501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EB10994-C66F-0527-5809-6D6EBAB677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2990" y="3317250"/>
            <a:ext cx="3345747" cy="66471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87B9C1-7DA5-F828-89B3-450CFAB024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78435" y="3429000"/>
            <a:ext cx="1189354" cy="1424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0498E99-CD64-00E5-E39A-6D4121E1C9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14801" y="412411"/>
            <a:ext cx="2858286" cy="1226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24AFB-EACD-7402-DFA5-F67AE45CCD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4876884"/>
            <a:ext cx="12192000" cy="784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98A83-2B78-615A-3926-C30DC2BFEE77}"/>
              </a:ext>
            </a:extLst>
          </p:cNvPr>
          <p:cNvSpPr txBox="1"/>
          <p:nvPr/>
        </p:nvSpPr>
        <p:spPr>
          <a:xfrm>
            <a:off x="342900" y="926987"/>
            <a:ext cx="4857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C38B1-B0E2-8118-41CE-BFCE810C218C}"/>
              </a:ext>
            </a:extLst>
          </p:cNvPr>
          <p:cNvSpPr txBox="1"/>
          <p:nvPr/>
        </p:nvSpPr>
        <p:spPr>
          <a:xfrm>
            <a:off x="6289812" y="1670428"/>
            <a:ext cx="4857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C221E3-AC8E-3B74-0FE2-AF6D43638A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5661777"/>
            <a:ext cx="12192000" cy="826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4C9C5F-9682-3D7D-7611-2CE0CA3396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470886"/>
            <a:ext cx="12192000" cy="3799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ADA1D1-F265-D693-BCAA-87F998B852DD}"/>
              </a:ext>
            </a:extLst>
          </p:cNvPr>
          <p:cNvSpPr txBox="1"/>
          <p:nvPr/>
        </p:nvSpPr>
        <p:spPr>
          <a:xfrm>
            <a:off x="9095899" y="3981968"/>
            <a:ext cx="48577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05544-87E1-17C7-FC4D-1326311518A7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89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C3865-BBA6-3A78-11C8-152D8BFE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5154"/>
            <a:ext cx="12192000" cy="25101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A10C9D4-E705-DB34-8185-05C3F88E1EAD}"/>
              </a:ext>
            </a:extLst>
          </p:cNvPr>
          <p:cNvGrpSpPr/>
          <p:nvPr/>
        </p:nvGrpSpPr>
        <p:grpSpPr>
          <a:xfrm>
            <a:off x="0" y="1235852"/>
            <a:ext cx="12192000" cy="2791562"/>
            <a:chOff x="0" y="3888565"/>
            <a:chExt cx="12192000" cy="27915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7576D7B-AE94-F2FD-56F9-C7B76775C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88565"/>
              <a:ext cx="12192000" cy="5000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477AED-CFBC-1471-7951-44B2F7720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388661"/>
              <a:ext cx="12192000" cy="2291466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9164447-422F-B3DF-6996-0B9BAE21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1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Looking for class feedback…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4A55B-08DE-40C8-27FA-D4236E2FF063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2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EB3D2-CEC0-D1A4-AA4D-1AFE870BD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DC30FA-E561-B023-B3F0-5EB6E3FB0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" y="2966934"/>
            <a:ext cx="3200399" cy="25719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256F1A7-FF65-E056-04CD-400362C0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4653" y="3314708"/>
            <a:ext cx="2093861" cy="30909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A83D5EB-0512-96A7-9389-81B33743E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2990" y="4428108"/>
            <a:ext cx="5683338" cy="117433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11FED1B-A21C-A6DB-002F-2CB6624599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4518" y="4771546"/>
            <a:ext cx="1118942" cy="56501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B57EE5-F4A4-BA27-4569-3464DECC6C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2990" y="5336556"/>
            <a:ext cx="3345747" cy="66471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2A4CAD9-C018-FEDD-0B43-9FF635BE39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49898" y="5574744"/>
            <a:ext cx="1905525" cy="2282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B8129B-689A-28DF-9074-18835E7137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856726"/>
            <a:ext cx="12192000" cy="826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1FED8-2711-4CAE-C6FC-A8CD6652E6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755311"/>
            <a:ext cx="12192000" cy="379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87D5F2-23EE-9B0B-0AE4-6326FB368466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837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9193-DBE7-B47D-20E6-EF641A5B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212"/>
            <a:ext cx="10515600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INPUTS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9445F-7E43-9096-2285-0B81DAE3DC25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2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E6B78-1F06-3835-0E00-54CDD11C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84" y="195819"/>
            <a:ext cx="9386508" cy="64663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A4E716-C3A4-4EF3-CFDA-9415138A9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306" y="2481314"/>
            <a:ext cx="1504950" cy="1533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D9B6E-6611-6E47-0E92-999CB860FCBA}"/>
              </a:ext>
            </a:extLst>
          </p:cNvPr>
          <p:cNvSpPr txBox="1"/>
          <p:nvPr/>
        </p:nvSpPr>
        <p:spPr>
          <a:xfrm>
            <a:off x="11544301" y="6488668"/>
            <a:ext cx="6477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6/12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75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116</Words>
  <Application>Microsoft Office PowerPoint</Application>
  <PresentationFormat>Widescreen</PresentationFormat>
  <Paragraphs>36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Proof of Concept </vt:lpstr>
      <vt:lpstr>GOALS (SRS)</vt:lpstr>
      <vt:lpstr>Overview</vt:lpstr>
      <vt:lpstr>PowerPoint Presentation</vt:lpstr>
      <vt:lpstr>PowerPoint Presentation</vt:lpstr>
      <vt:lpstr>Looking for class feedback…</vt:lpstr>
      <vt:lpstr>PowerPoint Presentation</vt:lpstr>
      <vt:lpstr>INPUTS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Uriel</dc:creator>
  <cp:lastModifiedBy>Uriel</cp:lastModifiedBy>
  <cp:revision>13</cp:revision>
  <dcterms:created xsi:type="dcterms:W3CDTF">2025-02-20T16:31:57Z</dcterms:created>
  <dcterms:modified xsi:type="dcterms:W3CDTF">2025-03-02T15:50:15Z</dcterms:modified>
</cp:coreProperties>
</file>