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5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72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8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90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8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2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3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02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63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0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CAF3-8616-4418-BA34-8087427CD5D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6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8" y="365125"/>
            <a:ext cx="7683022" cy="63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09" y="365125"/>
            <a:ext cx="6938114" cy="63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90" y="706582"/>
            <a:ext cx="7520698" cy="55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Вставка происходит быстро – проблема решена</a:t>
            </a:r>
          </a:p>
          <a:p>
            <a:r>
              <a:rPr lang="ru-RU" dirty="0" smtClean="0"/>
              <a:t>На других </a:t>
            </a:r>
            <a:r>
              <a:rPr lang="en-US" dirty="0" smtClean="0"/>
              <a:t>RDBMS </a:t>
            </a:r>
            <a:r>
              <a:rPr lang="ru-RU" dirty="0" smtClean="0"/>
              <a:t>можно также</a:t>
            </a:r>
          </a:p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en-US" dirty="0" smtClean="0"/>
              <a:t>Mapping</a:t>
            </a:r>
            <a:r>
              <a:rPr lang="ru-RU" dirty="0" smtClean="0"/>
              <a:t> модели на </a:t>
            </a:r>
            <a:r>
              <a:rPr lang="en-US" dirty="0" smtClean="0"/>
              <a:t>composite type</a:t>
            </a:r>
          </a:p>
          <a:p>
            <a:r>
              <a:rPr lang="ru-RU" dirty="0" smtClean="0"/>
              <a:t>Неуправляемый код на базе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5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91" y="431790"/>
            <a:ext cx="7744691" cy="64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Бинарный импорт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7" y="2493818"/>
            <a:ext cx="11401045" cy="32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22" y="2687783"/>
            <a:ext cx="7290047" cy="2117508"/>
          </a:xfrm>
        </p:spPr>
      </p:pic>
    </p:spTree>
    <p:extLst>
      <p:ext uri="{BB962C8B-B14F-4D97-AF65-F5344CB8AC3E}">
        <p14:creationId xmlns:p14="http://schemas.microsoft.com/office/powerpoint/2010/main" val="34151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969"/>
            <a:ext cx="7629525" cy="12477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42744"/>
            <a:ext cx="7629525" cy="1247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391818"/>
            <a:ext cx="7629525" cy="1247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5610225"/>
            <a:ext cx="13430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коде с использованием </a:t>
            </a:r>
            <a:r>
              <a:rPr lang="en-US" dirty="0" err="1" smtClean="0"/>
              <a:t>Npgsql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9" y="2964873"/>
            <a:ext cx="10190077" cy="26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коде с использованием </a:t>
            </a:r>
            <a:r>
              <a:rPr lang="en-US" dirty="0" err="1" smtClean="0"/>
              <a:t>Npgsql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0" y="1690688"/>
            <a:ext cx="10252359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Множественная вставка средствами </a:t>
            </a:r>
            <a:r>
              <a:rPr lang="en-US" dirty="0" smtClean="0"/>
              <a:t>Entity Framework</a:t>
            </a:r>
            <a:endParaRPr lang="ru-RU" dirty="0" smtClean="0"/>
          </a:p>
          <a:p>
            <a:r>
              <a:rPr lang="ru-RU" dirty="0" smtClean="0"/>
              <a:t>Множественная вставка через процедуры на базе</a:t>
            </a:r>
          </a:p>
          <a:p>
            <a:r>
              <a:rPr lang="ru-RU" dirty="0" smtClean="0"/>
              <a:t>Бинарный </a:t>
            </a:r>
            <a:r>
              <a:rPr lang="ru-RU" dirty="0" smtClean="0"/>
              <a:t>импорт + </a:t>
            </a:r>
            <a:r>
              <a:rPr lang="ru-RU" dirty="0" err="1" smtClean="0"/>
              <a:t>партиционирование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0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heap allocations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612045"/>
              </p:ext>
            </p:extLst>
          </p:nvPr>
        </p:nvGraphicFramePr>
        <p:xfrm>
          <a:off x="838200" y="1825625"/>
          <a:ext cx="10515600" cy="145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594194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4753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18490247"/>
                    </a:ext>
                  </a:extLst>
                </a:gridCol>
              </a:tblGrid>
              <a:tr h="728951"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 Types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COPY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2399"/>
                  </a:ext>
                </a:extLst>
              </a:tr>
              <a:tr h="728951">
                <a:tc>
                  <a:txBody>
                    <a:bodyPr/>
                    <a:lstStyle/>
                    <a:p>
                      <a:r>
                        <a:rPr lang="en-US" dirty="0" smtClean="0"/>
                        <a:t>130 MB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MB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7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0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35" y="554183"/>
            <a:ext cx="9454930" cy="55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8556"/>
            <a:ext cx="10864047" cy="33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3" y="1524001"/>
            <a:ext cx="11863694" cy="4161920"/>
          </a:xfrm>
        </p:spPr>
      </p:pic>
    </p:spTree>
    <p:extLst>
      <p:ext uri="{BB962C8B-B14F-4D97-AF65-F5344CB8AC3E}">
        <p14:creationId xmlns:p14="http://schemas.microsoft.com/office/powerpoint/2010/main" val="10219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ru-RU" dirty="0" smtClean="0"/>
              <a:t> </a:t>
            </a:r>
            <a:r>
              <a:rPr lang="en-US" dirty="0" smtClean="0"/>
              <a:t>full-time </a:t>
            </a:r>
            <a:r>
              <a:rPr lang="ru-RU" dirty="0" smtClean="0"/>
              <a:t>выполняет задачи высокого приоритета</a:t>
            </a:r>
          </a:p>
          <a:p>
            <a:r>
              <a:rPr lang="en-US" dirty="0" smtClean="0"/>
              <a:t>CPU </a:t>
            </a:r>
            <a:r>
              <a:rPr lang="ru-RU" dirty="0" smtClean="0"/>
              <a:t>активен 90-100% времени </a:t>
            </a:r>
          </a:p>
          <a:p>
            <a:r>
              <a:rPr lang="ru-RU" dirty="0" smtClean="0"/>
              <a:t>Износ систем охлаждения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5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59" y="1330036"/>
            <a:ext cx="9394062" cy="4164085"/>
          </a:xfrm>
        </p:spPr>
      </p:pic>
    </p:spTree>
    <p:extLst>
      <p:ext uri="{BB962C8B-B14F-4D97-AF65-F5344CB8AC3E}">
        <p14:creationId xmlns:p14="http://schemas.microsoft.com/office/powerpoint/2010/main" val="11087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88" y="1136334"/>
            <a:ext cx="9590423" cy="41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855" y="1386249"/>
            <a:ext cx="5812290" cy="39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182"/>
            <a:ext cx="10925534" cy="4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12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B-Tree </a:t>
            </a:r>
            <a:r>
              <a:rPr lang="ru-RU" dirty="0" smtClean="0"/>
              <a:t>занимает меньше памяти (</a:t>
            </a:r>
            <a:r>
              <a:rPr lang="en-US" dirty="0" smtClean="0"/>
              <a:t>&lt;40%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Таблицы с тысячами </a:t>
            </a:r>
            <a:r>
              <a:rPr lang="ru-RU" dirty="0" err="1" smtClean="0"/>
              <a:t>партиций</a:t>
            </a:r>
            <a:r>
              <a:rPr lang="ru-RU" dirty="0" smtClean="0"/>
              <a:t> работают быстрее</a:t>
            </a:r>
          </a:p>
          <a:p>
            <a:r>
              <a:rPr lang="en-US" dirty="0" smtClean="0"/>
              <a:t>COPY </a:t>
            </a:r>
            <a:r>
              <a:rPr lang="ru-RU" dirty="0" smtClean="0"/>
              <a:t>может вставлять записи в основную таблицу: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2828"/>
            <a:ext cx="9462744" cy="28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692726"/>
            <a:ext cx="9280485" cy="56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784" y="803564"/>
            <a:ext cx="8526180" cy="54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средствами </a:t>
            </a:r>
            <a:r>
              <a:rPr lang="en-US" dirty="0" smtClean="0"/>
              <a:t>Entity Framework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56" y="1995055"/>
            <a:ext cx="11491344" cy="3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527" y="-5788"/>
            <a:ext cx="8215746" cy="68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Медленно</a:t>
            </a:r>
            <a:r>
              <a:rPr lang="en-US" dirty="0" smtClean="0"/>
              <a:t> - </a:t>
            </a:r>
            <a:r>
              <a:rPr lang="ru-RU" dirty="0" smtClean="0"/>
              <a:t>из-за генерации</a:t>
            </a:r>
            <a:r>
              <a:rPr lang="en-US" dirty="0" smtClean="0"/>
              <a:t> </a:t>
            </a:r>
            <a:r>
              <a:rPr lang="ru-RU" dirty="0" smtClean="0"/>
              <a:t>неоптимального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393" y="2147455"/>
            <a:ext cx="9295213" cy="39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Fig. 3.1. Query Process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56" y="864442"/>
            <a:ext cx="5528830" cy="546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Готовые решения</a:t>
            </a:r>
          </a:p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уществуют,</a:t>
            </a:r>
          </a:p>
          <a:p>
            <a:pPr marL="0" indent="0">
              <a:buNone/>
            </a:pPr>
            <a:r>
              <a:rPr lang="ru-RU" dirty="0" smtClean="0"/>
              <a:t>но они либо не внушают 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оверия</a:t>
            </a:r>
          </a:p>
          <a:p>
            <a:pPr marL="0" indent="0">
              <a:buNone/>
            </a:pPr>
            <a:r>
              <a:rPr lang="ru-RU" dirty="0"/>
              <a:t>л</a:t>
            </a:r>
            <a:r>
              <a:rPr lang="ru-RU" dirty="0" smtClean="0"/>
              <a:t>ибо за </a:t>
            </a:r>
            <a:r>
              <a:rPr lang="en-US" dirty="0" smtClean="0"/>
              <a:t>$$$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30" y="365125"/>
            <a:ext cx="5738928" cy="60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136</Words>
  <Application>Microsoft Office PowerPoint</Application>
  <PresentationFormat>Широкоэкранный</PresentationFormat>
  <Paragraphs>42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Тема Office</vt:lpstr>
      <vt:lpstr>Презентация PowerPoint</vt:lpstr>
      <vt:lpstr>Содержание</vt:lpstr>
      <vt:lpstr>Презентация PowerPoint</vt:lpstr>
      <vt:lpstr>Презентация PowerPoint</vt:lpstr>
      <vt:lpstr>Вставка средствами Entity Framework</vt:lpstr>
      <vt:lpstr>Презентация PowerPoint</vt:lpstr>
      <vt:lpstr>Медленно - из-за генерации неоптимального 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 и минусы</vt:lpstr>
      <vt:lpstr>Презентация PowerPoint</vt:lpstr>
      <vt:lpstr>Бинарный импорт</vt:lpstr>
      <vt:lpstr>Заголовок</vt:lpstr>
      <vt:lpstr>Данные</vt:lpstr>
      <vt:lpstr>В коде с использованием Npgsql</vt:lpstr>
      <vt:lpstr>В коде с использованием Npgsql</vt:lpstr>
      <vt:lpstr>Managed heap allocations</vt:lpstr>
      <vt:lpstr>Презентация PowerPoint</vt:lpstr>
      <vt:lpstr>Презентация PowerPoint</vt:lpstr>
      <vt:lpstr>Презентация PowerPoint</vt:lpstr>
      <vt:lpstr>SWAP</vt:lpstr>
      <vt:lpstr>Презентация PowerPoint</vt:lpstr>
      <vt:lpstr>Презентация PowerPoint</vt:lpstr>
      <vt:lpstr>Презентация PowerPoint</vt:lpstr>
      <vt:lpstr>Презентация PowerPoint</vt:lpstr>
      <vt:lpstr>Postgres 12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Джон Смит</dc:creator>
  <cp:lastModifiedBy>Джон Смит</cp:lastModifiedBy>
  <cp:revision>21</cp:revision>
  <dcterms:created xsi:type="dcterms:W3CDTF">2019-10-20T03:10:23Z</dcterms:created>
  <dcterms:modified xsi:type="dcterms:W3CDTF">2019-10-24T07:36:55Z</dcterms:modified>
</cp:coreProperties>
</file>