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72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98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8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2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7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63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CAF3-8616-4418-BA34-8087427CD5D9}" type="datetimeFigureOut">
              <a:rPr lang="ru-RU" smtClean="0"/>
              <a:t>20.10.2019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9006-1D51-4741-AB9C-5418F535F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6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90" y="706582"/>
            <a:ext cx="7520698" cy="55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09" y="365125"/>
            <a:ext cx="6938114" cy="63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Вставка происходит быстро – проблема решена</a:t>
            </a:r>
          </a:p>
          <a:p>
            <a:r>
              <a:rPr lang="ru-RU" dirty="0" smtClean="0"/>
              <a:t>На других </a:t>
            </a:r>
            <a:r>
              <a:rPr lang="en-US" dirty="0" smtClean="0"/>
              <a:t>RDBMS </a:t>
            </a:r>
            <a:r>
              <a:rPr lang="ru-RU" dirty="0" smtClean="0"/>
              <a:t>можно также</a:t>
            </a:r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en-US" dirty="0" smtClean="0"/>
              <a:t>Mapping</a:t>
            </a:r>
            <a:r>
              <a:rPr lang="ru-RU" dirty="0" smtClean="0"/>
              <a:t> модели на </a:t>
            </a:r>
            <a:r>
              <a:rPr lang="en-US" dirty="0" smtClean="0"/>
              <a:t>composite type</a:t>
            </a:r>
          </a:p>
          <a:p>
            <a:r>
              <a:rPr lang="ru-RU" dirty="0" smtClean="0"/>
              <a:t>Неуправляемый код на базе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5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491" y="431790"/>
            <a:ext cx="7744691" cy="64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Бинарный импорт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7" y="2493818"/>
            <a:ext cx="11401045" cy="32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22" y="2687783"/>
            <a:ext cx="7290047" cy="2117508"/>
          </a:xfrm>
        </p:spPr>
      </p:pic>
    </p:spTree>
    <p:extLst>
      <p:ext uri="{BB962C8B-B14F-4D97-AF65-F5344CB8AC3E}">
        <p14:creationId xmlns:p14="http://schemas.microsoft.com/office/powerpoint/2010/main" val="34151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969"/>
            <a:ext cx="7629525" cy="124777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42744"/>
            <a:ext cx="7629525" cy="1247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391818"/>
            <a:ext cx="7629525" cy="1247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5610225"/>
            <a:ext cx="13430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коде с использованием </a:t>
            </a:r>
            <a:r>
              <a:rPr lang="en-US" dirty="0" err="1" smtClean="0"/>
              <a:t>Npgsql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29" y="2964873"/>
            <a:ext cx="10190077" cy="26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коде с использованием </a:t>
            </a:r>
            <a:r>
              <a:rPr lang="en-US" dirty="0" err="1" smtClean="0"/>
              <a:t>Npgsql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0" y="1690688"/>
            <a:ext cx="10252359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0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Множественная вставка средствами </a:t>
            </a:r>
            <a:r>
              <a:rPr lang="en-US" dirty="0" smtClean="0"/>
              <a:t>Entity Framework</a:t>
            </a:r>
            <a:endParaRPr lang="ru-RU" dirty="0" smtClean="0"/>
          </a:p>
          <a:p>
            <a:r>
              <a:rPr lang="ru-RU" dirty="0" smtClean="0"/>
              <a:t>Множественная вставка через процедуры на базе</a:t>
            </a:r>
          </a:p>
          <a:p>
            <a:r>
              <a:rPr lang="ru-RU" dirty="0" smtClean="0"/>
              <a:t>Бинарный импорт</a:t>
            </a:r>
          </a:p>
          <a:p>
            <a:r>
              <a:rPr lang="ru-RU" dirty="0" err="1" smtClean="0"/>
              <a:t>Партиционирование</a:t>
            </a:r>
            <a:endParaRPr lang="ru-RU" dirty="0" smtClean="0"/>
          </a:p>
          <a:p>
            <a:r>
              <a:rPr lang="ru-RU" dirty="0" smtClean="0"/>
              <a:t>Бинарный импорт + </a:t>
            </a:r>
            <a:r>
              <a:rPr lang="ru-RU" dirty="0" err="1" smtClean="0"/>
              <a:t>партиционирование</a:t>
            </a:r>
            <a:endParaRPr lang="ru-RU" dirty="0" smtClean="0"/>
          </a:p>
          <a:p>
            <a:r>
              <a:rPr lang="ru-RU" dirty="0" smtClean="0"/>
              <a:t>Новое в </a:t>
            </a:r>
            <a:r>
              <a:rPr lang="en-US" dirty="0" err="1" smtClean="0"/>
              <a:t>Postgres</a:t>
            </a:r>
            <a:r>
              <a:rPr lang="en-US" dirty="0" smtClean="0"/>
              <a:t>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692726"/>
            <a:ext cx="9280485" cy="56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784" y="803564"/>
            <a:ext cx="8526180" cy="54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средствами </a:t>
            </a:r>
            <a:r>
              <a:rPr lang="en-US" dirty="0" smtClean="0"/>
              <a:t>Entity Framework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56" y="1995055"/>
            <a:ext cx="11491344" cy="3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27" y="-5788"/>
            <a:ext cx="8215746" cy="68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Медленно</a:t>
            </a:r>
            <a:r>
              <a:rPr lang="en-US" dirty="0" smtClean="0"/>
              <a:t> - </a:t>
            </a:r>
            <a:r>
              <a:rPr lang="ru-RU" dirty="0" smtClean="0"/>
              <a:t>из-за генерации</a:t>
            </a:r>
            <a:r>
              <a:rPr lang="en-US" dirty="0" smtClean="0"/>
              <a:t> </a:t>
            </a:r>
            <a:r>
              <a:rPr lang="ru-RU" dirty="0" smtClean="0"/>
              <a:t>неоптимального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93" y="2147455"/>
            <a:ext cx="9295213" cy="39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Готовые решения</a:t>
            </a:r>
          </a:p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уществуют,</a:t>
            </a:r>
          </a:p>
          <a:p>
            <a:pPr marL="0" indent="0">
              <a:buNone/>
            </a:pPr>
            <a:r>
              <a:rPr lang="ru-RU" dirty="0" smtClean="0"/>
              <a:t>но они либо не внушают 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оверия</a:t>
            </a:r>
          </a:p>
          <a:p>
            <a:pPr marL="0" indent="0">
              <a:buNone/>
            </a:pPr>
            <a:r>
              <a:rPr lang="ru-RU" dirty="0"/>
              <a:t>л</a:t>
            </a:r>
            <a:r>
              <a:rPr lang="ru-RU" dirty="0" smtClean="0"/>
              <a:t>ибо за </a:t>
            </a:r>
            <a:r>
              <a:rPr lang="en-US" dirty="0" smtClean="0"/>
              <a:t>$$$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30" y="365125"/>
            <a:ext cx="5738928" cy="60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8" y="365125"/>
            <a:ext cx="7683022" cy="63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88</Words>
  <Application>Microsoft Office PowerPoint</Application>
  <PresentationFormat>Широкоэкранный</PresentationFormat>
  <Paragraphs>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Содержание</vt:lpstr>
      <vt:lpstr>Презентация PowerPoint</vt:lpstr>
      <vt:lpstr>Презентация PowerPoint</vt:lpstr>
      <vt:lpstr>Вставка средствами Entity Framework</vt:lpstr>
      <vt:lpstr>Презентация PowerPoint</vt:lpstr>
      <vt:lpstr>Медленно - из-за генерации неоптимального SQL</vt:lpstr>
      <vt:lpstr>Презентация PowerPoint</vt:lpstr>
      <vt:lpstr>Презентация PowerPoint</vt:lpstr>
      <vt:lpstr>Презентация PowerPoint</vt:lpstr>
      <vt:lpstr>Презентация PowerPoint</vt:lpstr>
      <vt:lpstr>Плюсы и минусы</vt:lpstr>
      <vt:lpstr>Презентация PowerPoint</vt:lpstr>
      <vt:lpstr>Бинарный импорт</vt:lpstr>
      <vt:lpstr>Заголовок</vt:lpstr>
      <vt:lpstr>Данные</vt:lpstr>
      <vt:lpstr>В коде с использованием Npgsql</vt:lpstr>
      <vt:lpstr>В коде с использованием Npgsql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Джон Смит</dc:creator>
  <cp:lastModifiedBy>Джон Смит</cp:lastModifiedBy>
  <cp:revision>10</cp:revision>
  <dcterms:created xsi:type="dcterms:W3CDTF">2019-10-20T03:10:23Z</dcterms:created>
  <dcterms:modified xsi:type="dcterms:W3CDTF">2019-10-20T05:55:10Z</dcterms:modified>
</cp:coreProperties>
</file>