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19:</a:t>
            </a:r>
          </a:p>
          <a:p>
            <a:pPr algn="ctr"/>
            <a:r>
              <a:rPr lang="en-US" sz="3600"/>
              <a:t>Imaging geometry and Camera calibration</a:t>
            </a:r>
            <a:r>
              <a:rPr lang="en-US" sz="3600"/>
              <a:t> </a:t>
            </a:r>
            <a:r>
              <a:rPr lang="en-US" sz="3600" b="1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11.1—11.2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 dirty="0" smtClean="0"/>
              <a:t>for midterm exam</a:t>
            </a:r>
          </a:p>
          <a:p>
            <a:r>
              <a:rPr lang="en-US" b="1" dirty="0" smtClean="0"/>
              <a:t>After midterm, </a:t>
            </a:r>
            <a:r>
              <a:rPr lang="en-US" b="1" dirty="0"/>
              <a:t>Study </a:t>
            </a:r>
            <a:r>
              <a:rPr lang="en-US" dirty="0"/>
              <a:t>Ch. </a:t>
            </a:r>
            <a:r>
              <a:rPr lang="en-US" smtClean="0"/>
              <a:t>12 </a:t>
            </a:r>
            <a:r>
              <a:rPr lang="en-US" b="1" smtClean="0"/>
              <a:t>for Lecture 20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151</Words>
  <Application>Microsoft Macintosh PowerPoint</Application>
  <PresentationFormat>On-screen Show (4:3)</PresentationFormat>
  <Paragraphs>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144</cp:revision>
  <dcterms:created xsi:type="dcterms:W3CDTF">2015-11-24T18:35:18Z</dcterms:created>
  <dcterms:modified xsi:type="dcterms:W3CDTF">2016-01-19T23:34:47Z</dcterms:modified>
</cp:coreProperties>
</file>