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6" r:id="rId4"/>
    <p:sldId id="317" r:id="rId5"/>
    <p:sldId id="276" r:id="rId6"/>
    <p:sldId id="318" r:id="rId7"/>
    <p:sldId id="319" r:id="rId8"/>
    <p:sldId id="321" r:id="rId9"/>
    <p:sldId id="322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187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b55:Desktop:git:beckerPrivate:2016Sp:tests:MidtermGra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b55:Desktop:git:beckerPrivate:2016Sp:tests:MidtermGra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p1</c:v>
                </c:pt>
              </c:strCache>
            </c:strRef>
          </c:tx>
          <c:marker>
            <c:symbol val="none"/>
          </c:marker>
          <c:val>
            <c:numRef>
              <c:f>Sheet2!$A$2:$A$27</c:f>
              <c:numCache>
                <c:formatCode>General</c:formatCode>
                <c:ptCount val="26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13.0</c:v>
                </c:pt>
                <c:pt idx="6">
                  <c:v>13.0</c:v>
                </c:pt>
                <c:pt idx="7">
                  <c:v>13.0</c:v>
                </c:pt>
                <c:pt idx="8">
                  <c:v>13.0</c:v>
                </c:pt>
                <c:pt idx="9">
                  <c:v>13.0</c:v>
                </c:pt>
                <c:pt idx="10">
                  <c:v>13.0</c:v>
                </c:pt>
                <c:pt idx="11">
                  <c:v>13.0</c:v>
                </c:pt>
                <c:pt idx="12">
                  <c:v>13.0</c:v>
                </c:pt>
                <c:pt idx="13">
                  <c:v>13.0</c:v>
                </c:pt>
                <c:pt idx="14">
                  <c:v>13.0</c:v>
                </c:pt>
                <c:pt idx="15">
                  <c:v>13.0</c:v>
                </c:pt>
                <c:pt idx="16">
                  <c:v>13.0</c:v>
                </c:pt>
                <c:pt idx="17">
                  <c:v>13.0</c:v>
                </c:pt>
                <c:pt idx="18">
                  <c:v>13.0</c:v>
                </c:pt>
                <c:pt idx="19">
                  <c:v>12.0</c:v>
                </c:pt>
                <c:pt idx="20">
                  <c:v>11.0</c:v>
                </c:pt>
                <c:pt idx="21">
                  <c:v>11.0</c:v>
                </c:pt>
                <c:pt idx="22">
                  <c:v>11.0</c:v>
                </c:pt>
                <c:pt idx="23">
                  <c:v>11.0</c:v>
                </c:pt>
                <c:pt idx="24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p2</c:v>
                </c:pt>
              </c:strCache>
            </c:strRef>
          </c:tx>
          <c:marker>
            <c:symbol val="none"/>
          </c:marker>
          <c:val>
            <c:numRef>
              <c:f>Sheet2!$B$2:$B$27</c:f>
              <c:numCache>
                <c:formatCode>General</c:formatCode>
                <c:ptCount val="26"/>
                <c:pt idx="0">
                  <c:v>25.0</c:v>
                </c:pt>
                <c:pt idx="1">
                  <c:v>25.0</c:v>
                </c:pt>
                <c:pt idx="2">
                  <c:v>25.0</c:v>
                </c:pt>
                <c:pt idx="3">
                  <c:v>25.0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24.0</c:v>
                </c:pt>
                <c:pt idx="10">
                  <c:v>24.0</c:v>
                </c:pt>
                <c:pt idx="11">
                  <c:v>24.0</c:v>
                </c:pt>
                <c:pt idx="12">
                  <c:v>24.0</c:v>
                </c:pt>
                <c:pt idx="13">
                  <c:v>24.0</c:v>
                </c:pt>
                <c:pt idx="14">
                  <c:v>24.0</c:v>
                </c:pt>
                <c:pt idx="15">
                  <c:v>24.0</c:v>
                </c:pt>
                <c:pt idx="16">
                  <c:v>24.0</c:v>
                </c:pt>
                <c:pt idx="17">
                  <c:v>23.0</c:v>
                </c:pt>
                <c:pt idx="18">
                  <c:v>23.0</c:v>
                </c:pt>
                <c:pt idx="19">
                  <c:v>23.0</c:v>
                </c:pt>
                <c:pt idx="20">
                  <c:v>20.0</c:v>
                </c:pt>
                <c:pt idx="21">
                  <c:v>18.0</c:v>
                </c:pt>
                <c:pt idx="22">
                  <c:v>17.0</c:v>
                </c:pt>
                <c:pt idx="23">
                  <c:v>17.0</c:v>
                </c:pt>
                <c:pt idx="24">
                  <c:v>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Sheet2!$C$1</c:f>
              <c:strCache>
                <c:ptCount val="1"/>
                <c:pt idx="0">
                  <c:v>p3</c:v>
                </c:pt>
              </c:strCache>
            </c:strRef>
          </c:tx>
          <c:marker>
            <c:symbol val="none"/>
          </c:marker>
          <c:val>
            <c:numRef>
              <c:f>Sheet2!$C$2:$C$27</c:f>
              <c:numCache>
                <c:formatCode>General</c:formatCode>
                <c:ptCount val="26"/>
                <c:pt idx="0">
                  <c:v>15.0</c:v>
                </c:pt>
                <c:pt idx="1">
                  <c:v>15.0</c:v>
                </c:pt>
                <c:pt idx="2">
                  <c:v>15.0</c:v>
                </c:pt>
                <c:pt idx="3">
                  <c:v>15.0</c:v>
                </c:pt>
                <c:pt idx="4">
                  <c:v>15.0</c:v>
                </c:pt>
                <c:pt idx="5">
                  <c:v>15.0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15.0</c:v>
                </c:pt>
                <c:pt idx="17">
                  <c:v>15.0</c:v>
                </c:pt>
                <c:pt idx="18">
                  <c:v>15.0</c:v>
                </c:pt>
                <c:pt idx="19">
                  <c:v>13.0</c:v>
                </c:pt>
                <c:pt idx="20">
                  <c:v>13.0</c:v>
                </c:pt>
                <c:pt idx="21">
                  <c:v>13.0</c:v>
                </c:pt>
                <c:pt idx="22">
                  <c:v>13.0</c:v>
                </c:pt>
                <c:pt idx="23">
                  <c:v>13.0</c:v>
                </c:pt>
                <c:pt idx="24">
                  <c:v>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Sheet2!$D$1</c:f>
              <c:strCache>
                <c:ptCount val="1"/>
                <c:pt idx="0">
                  <c:v>p4</c:v>
                </c:pt>
              </c:strCache>
            </c:strRef>
          </c:tx>
          <c:marker>
            <c:symbol val="none"/>
          </c:marker>
          <c:val>
            <c:numRef>
              <c:f>Sheet2!$D$2:$D$27</c:f>
              <c:numCache>
                <c:formatCode>General</c:formatCode>
                <c:ptCount val="26"/>
                <c:pt idx="0">
                  <c:v>23.0</c:v>
                </c:pt>
                <c:pt idx="1">
                  <c:v>23.0</c:v>
                </c:pt>
                <c:pt idx="2">
                  <c:v>23.0</c:v>
                </c:pt>
                <c:pt idx="3">
                  <c:v>22.0</c:v>
                </c:pt>
                <c:pt idx="4">
                  <c:v>21.0</c:v>
                </c:pt>
                <c:pt idx="5">
                  <c:v>21.0</c:v>
                </c:pt>
                <c:pt idx="6">
                  <c:v>21.0</c:v>
                </c:pt>
                <c:pt idx="7">
                  <c:v>20.0</c:v>
                </c:pt>
                <c:pt idx="8">
                  <c:v>19.0</c:v>
                </c:pt>
                <c:pt idx="9">
                  <c:v>19.0</c:v>
                </c:pt>
                <c:pt idx="10">
                  <c:v>19.0</c:v>
                </c:pt>
                <c:pt idx="11">
                  <c:v>19.0</c:v>
                </c:pt>
                <c:pt idx="12">
                  <c:v>17.0</c:v>
                </c:pt>
                <c:pt idx="13">
                  <c:v>17.0</c:v>
                </c:pt>
                <c:pt idx="14">
                  <c:v>17.0</c:v>
                </c:pt>
                <c:pt idx="15">
                  <c:v>17.0</c:v>
                </c:pt>
                <c:pt idx="16">
                  <c:v>17.0</c:v>
                </c:pt>
                <c:pt idx="17">
                  <c:v>17.0</c:v>
                </c:pt>
                <c:pt idx="18">
                  <c:v>15.0</c:v>
                </c:pt>
                <c:pt idx="19">
                  <c:v>15.0</c:v>
                </c:pt>
                <c:pt idx="20">
                  <c:v>15.0</c:v>
                </c:pt>
                <c:pt idx="21">
                  <c:v>15.0</c:v>
                </c:pt>
                <c:pt idx="22">
                  <c:v>14.0</c:v>
                </c:pt>
                <c:pt idx="23">
                  <c:v>13.0</c:v>
                </c:pt>
                <c:pt idx="24">
                  <c:v>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Sheet2!$E$1</c:f>
              <c:strCache>
                <c:ptCount val="1"/>
                <c:pt idx="0">
                  <c:v>p5</c:v>
                </c:pt>
              </c:strCache>
            </c:strRef>
          </c:tx>
          <c:marker>
            <c:symbol val="none"/>
          </c:marker>
          <c:val>
            <c:numRef>
              <c:f>Sheet2!$E$2:$E$27</c:f>
              <c:numCache>
                <c:formatCode>General</c:formatCode>
                <c:ptCount val="26"/>
                <c:pt idx="0">
                  <c:v>25.0</c:v>
                </c:pt>
                <c:pt idx="1">
                  <c:v>25.0</c:v>
                </c:pt>
                <c:pt idx="2">
                  <c:v>25.0</c:v>
                </c:pt>
                <c:pt idx="3">
                  <c:v>25.0</c:v>
                </c:pt>
                <c:pt idx="4">
                  <c:v>25.0</c:v>
                </c:pt>
                <c:pt idx="5">
                  <c:v>25.0</c:v>
                </c:pt>
                <c:pt idx="6">
                  <c:v>25.0</c:v>
                </c:pt>
                <c:pt idx="7">
                  <c:v>25.0</c:v>
                </c:pt>
                <c:pt idx="8">
                  <c:v>25.0</c:v>
                </c:pt>
                <c:pt idx="9">
                  <c:v>25.0</c:v>
                </c:pt>
                <c:pt idx="10">
                  <c:v>25.0</c:v>
                </c:pt>
                <c:pt idx="11">
                  <c:v>23.0</c:v>
                </c:pt>
                <c:pt idx="12">
                  <c:v>23.0</c:v>
                </c:pt>
                <c:pt idx="13">
                  <c:v>23.0</c:v>
                </c:pt>
                <c:pt idx="14">
                  <c:v>23.0</c:v>
                </c:pt>
                <c:pt idx="15">
                  <c:v>23.0</c:v>
                </c:pt>
                <c:pt idx="16">
                  <c:v>21.0</c:v>
                </c:pt>
                <c:pt idx="17">
                  <c:v>21.0</c:v>
                </c:pt>
                <c:pt idx="18">
                  <c:v>21.0</c:v>
                </c:pt>
                <c:pt idx="19">
                  <c:v>21.0</c:v>
                </c:pt>
                <c:pt idx="20">
                  <c:v>21.0</c:v>
                </c:pt>
                <c:pt idx="21">
                  <c:v>21.0</c:v>
                </c:pt>
                <c:pt idx="22">
                  <c:v>21.0</c:v>
                </c:pt>
                <c:pt idx="23">
                  <c:v>19.0</c:v>
                </c:pt>
                <c:pt idx="24">
                  <c:v>12.0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Sheet2!$F$1</c:f>
              <c:strCache>
                <c:ptCount val="1"/>
                <c:pt idx="0">
                  <c:v>p6</c:v>
                </c:pt>
              </c:strCache>
            </c:strRef>
          </c:tx>
          <c:marker>
            <c:symbol val="none"/>
          </c:marker>
          <c:val>
            <c:numRef>
              <c:f>Sheet2!$F$2:$F$27</c:f>
              <c:numCache>
                <c:formatCode>General</c:formatCode>
                <c:ptCount val="26"/>
                <c:pt idx="0">
                  <c:v>25.0</c:v>
                </c:pt>
                <c:pt idx="1">
                  <c:v>25.0</c:v>
                </c:pt>
                <c:pt idx="2">
                  <c:v>25.0</c:v>
                </c:pt>
                <c:pt idx="3">
                  <c:v>25.0</c:v>
                </c:pt>
                <c:pt idx="4">
                  <c:v>25.0</c:v>
                </c:pt>
                <c:pt idx="5">
                  <c:v>23.0</c:v>
                </c:pt>
                <c:pt idx="6">
                  <c:v>23.0</c:v>
                </c:pt>
                <c:pt idx="7">
                  <c:v>23.0</c:v>
                </c:pt>
                <c:pt idx="8">
                  <c:v>23.0</c:v>
                </c:pt>
                <c:pt idx="9">
                  <c:v>23.0</c:v>
                </c:pt>
                <c:pt idx="10">
                  <c:v>22.0</c:v>
                </c:pt>
                <c:pt idx="11">
                  <c:v>21.0</c:v>
                </c:pt>
                <c:pt idx="12">
                  <c:v>21.0</c:v>
                </c:pt>
                <c:pt idx="13">
                  <c:v>21.0</c:v>
                </c:pt>
                <c:pt idx="14">
                  <c:v>21.0</c:v>
                </c:pt>
                <c:pt idx="15">
                  <c:v>21.0</c:v>
                </c:pt>
                <c:pt idx="16">
                  <c:v>21.0</c:v>
                </c:pt>
                <c:pt idx="17">
                  <c:v>21.0</c:v>
                </c:pt>
                <c:pt idx="18">
                  <c:v>20.0</c:v>
                </c:pt>
                <c:pt idx="19">
                  <c:v>20.0</c:v>
                </c:pt>
                <c:pt idx="20">
                  <c:v>20.0</c:v>
                </c:pt>
                <c:pt idx="21">
                  <c:v>19.0</c:v>
                </c:pt>
                <c:pt idx="22">
                  <c:v>18.0</c:v>
                </c:pt>
                <c:pt idx="23">
                  <c:v>17.0</c:v>
                </c:pt>
                <c:pt idx="24">
                  <c:v>12.0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Sheet2!$G$1</c:f>
              <c:strCache>
                <c:ptCount val="1"/>
                <c:pt idx="0">
                  <c:v>E.C.</c:v>
                </c:pt>
              </c:strCache>
            </c:strRef>
          </c:tx>
          <c:marker>
            <c:symbol val="none"/>
          </c:marker>
          <c:val>
            <c:numRef>
              <c:f>Sheet2!$G$2:$G$27</c:f>
              <c:numCache>
                <c:formatCode>General</c:formatCode>
                <c:ptCount val="26"/>
                <c:pt idx="0">
                  <c:v>23.0</c:v>
                </c:pt>
                <c:pt idx="1">
                  <c:v>21.0</c:v>
                </c:pt>
                <c:pt idx="2">
                  <c:v>20.0</c:v>
                </c:pt>
                <c:pt idx="3">
                  <c:v>17.0</c:v>
                </c:pt>
                <c:pt idx="4">
                  <c:v>15.0</c:v>
                </c:pt>
                <c:pt idx="5">
                  <c:v>10.0</c:v>
                </c:pt>
                <c:pt idx="6">
                  <c:v>10.0</c:v>
                </c:pt>
                <c:pt idx="7">
                  <c:v>10.0</c:v>
                </c:pt>
                <c:pt idx="8">
                  <c:v>10.0</c:v>
                </c:pt>
                <c:pt idx="9">
                  <c:v>8.0</c:v>
                </c:pt>
                <c:pt idx="10">
                  <c:v>8.0</c:v>
                </c:pt>
                <c:pt idx="11">
                  <c:v>8.0</c:v>
                </c:pt>
                <c:pt idx="12">
                  <c:v>8.0</c:v>
                </c:pt>
                <c:pt idx="13">
                  <c:v>7.0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5.0</c:v>
                </c:pt>
                <c:pt idx="18">
                  <c:v>5.0</c:v>
                </c:pt>
                <c:pt idx="19">
                  <c:v>3.0</c:v>
                </c:pt>
                <c:pt idx="20">
                  <c:v>3.0</c:v>
                </c:pt>
                <c:pt idx="21">
                  <c:v>3.0</c:v>
                </c:pt>
                <c:pt idx="22">
                  <c:v>3.0</c:v>
                </c:pt>
                <c:pt idx="23">
                  <c:v>0.0</c:v>
                </c:pt>
                <c:pt idx="2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906952"/>
        <c:axId val="2145461624"/>
      </c:lineChart>
      <c:catAx>
        <c:axId val="2119906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scored</a:t>
                </a:r>
                <a:r>
                  <a:rPr lang="en-US" baseline="0"/>
                  <a:t> at least this many points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2145461624"/>
        <c:crosses val="autoZero"/>
        <c:auto val="1"/>
        <c:lblAlgn val="ctr"/>
        <c:lblOffset val="100"/>
        <c:noMultiLvlLbl val="0"/>
      </c:catAx>
      <c:valAx>
        <c:axId val="2145461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points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906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717386021192"/>
          <c:y val="0.0750832648041999"/>
          <c:w val="0.737751774083795"/>
          <c:h val="0.851415997522271"/>
        </c:manualLayout>
      </c:layout>
      <c:lineChart>
        <c:grouping val="standard"/>
        <c:varyColors val="0"/>
        <c:ser>
          <c:idx val="0"/>
          <c:order val="0"/>
          <c:tx>
            <c:strRef>
              <c:f>Sheet2!$I$1</c:f>
              <c:strCache>
                <c:ptCount val="1"/>
                <c:pt idx="0">
                  <c:v>Percent</c:v>
                </c:pt>
              </c:strCache>
            </c:strRef>
          </c:tx>
          <c:marker>
            <c:symbol val="none"/>
          </c:marker>
          <c:val>
            <c:numRef>
              <c:f>Sheet2!$I$2:$I$27</c:f>
              <c:numCache>
                <c:formatCode>General</c:formatCode>
                <c:ptCount val="26"/>
                <c:pt idx="0">
                  <c:v>111.5384615384615</c:v>
                </c:pt>
                <c:pt idx="1">
                  <c:v>111.5384615384615</c:v>
                </c:pt>
                <c:pt idx="2">
                  <c:v>106.1538461538462</c:v>
                </c:pt>
                <c:pt idx="3">
                  <c:v>102.3076923076923</c:v>
                </c:pt>
                <c:pt idx="4">
                  <c:v>100.0</c:v>
                </c:pt>
                <c:pt idx="5">
                  <c:v>98.46153846153846</c:v>
                </c:pt>
                <c:pt idx="6">
                  <c:v>96.92307692307692</c:v>
                </c:pt>
                <c:pt idx="7">
                  <c:v>96.92307692307692</c:v>
                </c:pt>
                <c:pt idx="8">
                  <c:v>96.15384615384616</c:v>
                </c:pt>
                <c:pt idx="9">
                  <c:v>94.61538461538461</c:v>
                </c:pt>
                <c:pt idx="10">
                  <c:v>94.61538461538461</c:v>
                </c:pt>
                <c:pt idx="11">
                  <c:v>93.84615384615384</c:v>
                </c:pt>
                <c:pt idx="12">
                  <c:v>93.84615384615384</c:v>
                </c:pt>
                <c:pt idx="13">
                  <c:v>92.30769230769231</c:v>
                </c:pt>
                <c:pt idx="14">
                  <c:v>89.23076923076924</c:v>
                </c:pt>
                <c:pt idx="15">
                  <c:v>89.23076923076924</c:v>
                </c:pt>
                <c:pt idx="16">
                  <c:v>89.23076923076924</c:v>
                </c:pt>
                <c:pt idx="17">
                  <c:v>88.46153846153845</c:v>
                </c:pt>
                <c:pt idx="18">
                  <c:v>87.69230769230769</c:v>
                </c:pt>
                <c:pt idx="19">
                  <c:v>87.69230769230769</c:v>
                </c:pt>
                <c:pt idx="20">
                  <c:v>84.61538461538461</c:v>
                </c:pt>
                <c:pt idx="21">
                  <c:v>83.07692307692308</c:v>
                </c:pt>
                <c:pt idx="22">
                  <c:v>80.0</c:v>
                </c:pt>
                <c:pt idx="23">
                  <c:v>79.23076923076923</c:v>
                </c:pt>
                <c:pt idx="24">
                  <c:v>70.7692307692308</c:v>
                </c:pt>
                <c:pt idx="25">
                  <c:v>92.73846153846154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Sheet2!$J$1</c:f>
              <c:strCache>
                <c:ptCount val="1"/>
                <c:pt idx="0">
                  <c:v>Percent w/o EC</c:v>
                </c:pt>
              </c:strCache>
            </c:strRef>
          </c:tx>
          <c:marker>
            <c:symbol val="none"/>
          </c:marker>
          <c:val>
            <c:numRef>
              <c:f>Sheet2!$J$2:$J$27</c:f>
              <c:numCache>
                <c:formatCode>General</c:formatCode>
                <c:ptCount val="26"/>
                <c:pt idx="0">
                  <c:v>95.38461538461538</c:v>
                </c:pt>
                <c:pt idx="1">
                  <c:v>94.61538461538461</c:v>
                </c:pt>
                <c:pt idx="2">
                  <c:v>93.84615384615384</c:v>
                </c:pt>
                <c:pt idx="3">
                  <c:v>93.07692307692308</c:v>
                </c:pt>
                <c:pt idx="4">
                  <c:v>92.30769230769231</c:v>
                </c:pt>
                <c:pt idx="5">
                  <c:v>90.76923076923077</c:v>
                </c:pt>
                <c:pt idx="6">
                  <c:v>90.0</c:v>
                </c:pt>
                <c:pt idx="7">
                  <c:v>90.0</c:v>
                </c:pt>
                <c:pt idx="8">
                  <c:v>89.23076923076924</c:v>
                </c:pt>
                <c:pt idx="9">
                  <c:v>89.23076923076924</c:v>
                </c:pt>
                <c:pt idx="10">
                  <c:v>88.46153846153845</c:v>
                </c:pt>
                <c:pt idx="11">
                  <c:v>88.46153846153845</c:v>
                </c:pt>
                <c:pt idx="12">
                  <c:v>87.69230769230769</c:v>
                </c:pt>
                <c:pt idx="13">
                  <c:v>86.92307692307692</c:v>
                </c:pt>
                <c:pt idx="14">
                  <c:v>85.38461538461538</c:v>
                </c:pt>
                <c:pt idx="15">
                  <c:v>83.84615384615385</c:v>
                </c:pt>
                <c:pt idx="16">
                  <c:v>83.07692307692308</c:v>
                </c:pt>
                <c:pt idx="17">
                  <c:v>83.07692307692308</c:v>
                </c:pt>
                <c:pt idx="18">
                  <c:v>83.07692307692308</c:v>
                </c:pt>
                <c:pt idx="19">
                  <c:v>82.30769230769231</c:v>
                </c:pt>
                <c:pt idx="20">
                  <c:v>80.76923076923077</c:v>
                </c:pt>
                <c:pt idx="21">
                  <c:v>80.0</c:v>
                </c:pt>
                <c:pt idx="22">
                  <c:v>79.23076923076923</c:v>
                </c:pt>
                <c:pt idx="23">
                  <c:v>77.69230769230769</c:v>
                </c:pt>
                <c:pt idx="24">
                  <c:v>66.92307692307692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134520"/>
        <c:axId val="2146140264"/>
      </c:lineChart>
      <c:catAx>
        <c:axId val="2146134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scored at least this</a:t>
                </a:r>
                <a:r>
                  <a:rPr lang="en-US" baseline="0"/>
                  <a:t> many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2146140264"/>
        <c:crosses val="autoZero"/>
        <c:auto val="1"/>
        <c:lblAlgn val="ctr"/>
        <c:lblOffset val="100"/>
        <c:noMultiLvlLbl val="0"/>
      </c:catAx>
      <c:valAx>
        <c:axId val="2146140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6134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7030E-23ED-1345-B065-5E193B1096BA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12_03.jpg</a:t>
            </a:r>
            <a:br>
              <a:rPr lang="en-US" sz="1400" b="1">
                <a:solidFill>
                  <a:srgbClr val="272727"/>
                </a:solidFill>
                <a:latin typeface="Arial" charset="0"/>
              </a:rPr>
            </a:br>
            <a:endParaRPr lang="en-US" sz="1400" b="1">
              <a:solidFill>
                <a:srgbClr val="272727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2878D0-DB81-FF48-BE1E-E32588215A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5.jpe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20:</a:t>
            </a:r>
          </a:p>
          <a:p>
            <a:pPr algn="ctr"/>
            <a:r>
              <a:rPr lang="en-US" sz="3600" dirty="0"/>
              <a:t>Visual servo control </a:t>
            </a:r>
            <a:endParaRPr lang="en-US" sz="3600" dirty="0" smtClean="0"/>
          </a:p>
          <a:p>
            <a:pPr algn="ctr"/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12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Hand back, count points</a:t>
            </a:r>
          </a:p>
          <a:p>
            <a:r>
              <a:rPr lang="en-US" b="1" dirty="0" smtClean="0"/>
              <a:t>Posted on blackboard</a:t>
            </a:r>
          </a:p>
          <a:p>
            <a:r>
              <a:rPr lang="en-US" b="1" dirty="0" smtClean="0"/>
              <a:t>Was long, but you did well</a:t>
            </a:r>
          </a:p>
          <a:p>
            <a:r>
              <a:rPr lang="en-US" b="1" dirty="0" smtClean="0"/>
              <a:t>Problems like 1.ii, 1.iii, 4, 6.a will definitely be on the final</a:t>
            </a:r>
          </a:p>
          <a:p>
            <a:r>
              <a:rPr lang="en-US" b="1" dirty="0" smtClean="0"/>
              <a:t>Open answer sheet, work through</a:t>
            </a:r>
          </a:p>
          <a:p>
            <a:r>
              <a:rPr lang="en-US" b="1" dirty="0" smtClean="0"/>
              <a:t>Show the </a:t>
            </a:r>
            <a:r>
              <a:rPr lang="en-US" b="1" dirty="0" err="1" smtClean="0"/>
              <a:t>mathematica</a:t>
            </a:r>
            <a:r>
              <a:rPr lang="en-US" b="1" dirty="0" smtClean="0"/>
              <a:t> demo for 5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per problem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561762"/>
              </p:ext>
            </p:extLst>
          </p:nvPr>
        </p:nvGraphicFramePr>
        <p:xfrm>
          <a:off x="25400" y="736600"/>
          <a:ext cx="9118600" cy="505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38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Scores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00150"/>
              </p:ext>
            </p:extLst>
          </p:nvPr>
        </p:nvGraphicFramePr>
        <p:xfrm>
          <a:off x="457200" y="674688"/>
          <a:ext cx="8229600" cy="524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76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 dirty="0"/>
              <a:t>Ch. </a:t>
            </a:r>
            <a:r>
              <a:rPr lang="en-US" smtClean="0"/>
              <a:t>5.1 </a:t>
            </a:r>
            <a:r>
              <a:rPr lang="en-US" b="1" dirty="0" smtClean="0"/>
              <a:t>for Lecture 21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2\12_01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9000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62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2\12_02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0"/>
            <a:ext cx="6235700" cy="685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11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Steveo\My Documents\Engineering\BCS\spong_0471649902\prepare_present\jpgsd\ch12\12_03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8774572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6053138"/>
            <a:ext cx="8229600" cy="190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272727"/>
                </a:solidFill>
                <a:latin typeface="Arial" charset="0"/>
              </a:rPr>
              <a:t>12_03</a:t>
            </a:r>
          </a:p>
        </p:txBody>
      </p:sp>
      <p:sp>
        <p:nvSpPr>
          <p:cNvPr id="71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12_03</a:t>
            </a:r>
          </a:p>
        </p:txBody>
      </p:sp>
    </p:spTree>
    <p:extLst>
      <p:ext uri="{BB962C8B-B14F-4D97-AF65-F5344CB8AC3E}">
        <p14:creationId xmlns:p14="http://schemas.microsoft.com/office/powerpoint/2010/main" val="284598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Steveo\My Documents\Engineering\BCS\spong_0471649902\prepare_present\jpgsd\ch12\12_04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342900"/>
            <a:ext cx="4398963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546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117</Words>
  <Application>Microsoft Macintosh PowerPoint</Application>
  <PresentationFormat>On-screen Show (4:3)</PresentationFormat>
  <Paragraphs>29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Exam 1 Review</vt:lpstr>
      <vt:lpstr>Scores per problem</vt:lpstr>
      <vt:lpstr>Total Scores</vt:lpstr>
      <vt:lpstr>For the Next Class</vt:lpstr>
      <vt:lpstr>PowerPoint Presentation</vt:lpstr>
      <vt:lpstr>PowerPoint Presentation</vt:lpstr>
      <vt:lpstr>12_03</vt:lpstr>
      <vt:lpstr>PowerPoint Presentation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150</cp:revision>
  <dcterms:created xsi:type="dcterms:W3CDTF">2015-11-24T18:35:18Z</dcterms:created>
  <dcterms:modified xsi:type="dcterms:W3CDTF">2016-04-07T13:59:06Z</dcterms:modified>
</cp:coreProperties>
</file>