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76" r:id="rId4"/>
    <p:sldId id="31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0000"/>
    <a:srgbClr val="D6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56" autoAdjust="0"/>
  </p:normalViewPr>
  <p:slideViewPr>
    <p:cSldViewPr snapToGrid="0" snapToObjects="1">
      <p:cViewPr>
        <p:scale>
          <a:sx n="50" d="100"/>
          <a:sy n="50" d="100"/>
        </p:scale>
        <p:origin x="-1824" y="-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6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FC68B-FF2B-B84C-A8A0-39F6FC4782B3}" type="datetimeFigureOut">
              <a:rPr lang="en-US" smtClean="0"/>
              <a:t>4/7/16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F07B7-D901-E84F-85C7-3FE0CC29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1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81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97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95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1" y="674131"/>
            <a:ext cx="8229599" cy="52440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7942" y="6490902"/>
            <a:ext cx="1905092" cy="36709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dirty="0" smtClean="0"/>
              <a:t>ECE 5397 Becker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9622" y="6532242"/>
            <a:ext cx="1144378" cy="32575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Page </a:t>
            </a:r>
            <a:fld id="{33D92E55-2052-5149-910B-79655E9F53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1778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4" name="Picture 16" descr="J:\logo_of_university_of_houston_athletic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31" y="6214564"/>
            <a:ext cx="582539" cy="55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 userDrawn="1"/>
        </p:nvCxnSpPr>
        <p:spPr>
          <a:xfrm>
            <a:off x="0" y="5918200"/>
            <a:ext cx="9144000" cy="0"/>
          </a:xfrm>
          <a:prstGeom prst="line">
            <a:avLst/>
          </a:prstGeom>
          <a:ln>
            <a:solidFill>
              <a:srgbClr val="D80D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95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1" y="674131"/>
            <a:ext cx="8229599" cy="52440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7942" y="6490902"/>
            <a:ext cx="1905092" cy="36709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dirty="0" smtClean="0"/>
              <a:t>ECE 5397 Becker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9622" y="6532242"/>
            <a:ext cx="1144378" cy="32575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Page </a:t>
            </a:r>
            <a:fld id="{33D92E55-2052-5149-910B-79655E9F53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1778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5" name="Picture 16" descr="J:\logo_of_university_of_houston_athletic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31" y="6214564"/>
            <a:ext cx="582539" cy="55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/>
          <p:nvPr userDrawn="1"/>
        </p:nvCxnSpPr>
        <p:spPr>
          <a:xfrm>
            <a:off x="0" y="5918200"/>
            <a:ext cx="9144000" cy="0"/>
          </a:xfrm>
          <a:prstGeom prst="line">
            <a:avLst/>
          </a:prstGeom>
          <a:ln>
            <a:solidFill>
              <a:srgbClr val="D80D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23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5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en.wikipedia.org/wiki/Voronoi_diagram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40" y="855622"/>
            <a:ext cx="7485864" cy="618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800" y="1473941"/>
            <a:ext cx="8966200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ECE 5397/6397: </a:t>
            </a:r>
          </a:p>
          <a:p>
            <a:pPr algn="ctr"/>
            <a:r>
              <a:rPr lang="en-US" sz="3600" b="1" dirty="0"/>
              <a:t>Introduction to Robotics</a:t>
            </a:r>
            <a:r>
              <a:rPr lang="en-US" sz="3600" dirty="0"/>
              <a:t> </a:t>
            </a:r>
            <a:endParaRPr lang="en-US" sz="3600" b="1" dirty="0" smtClean="0">
              <a:solidFill>
                <a:srgbClr val="C90000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C90000"/>
                </a:solidFill>
              </a:rPr>
              <a:t>Lecture 21:</a:t>
            </a:r>
          </a:p>
          <a:p>
            <a:pPr algn="ctr"/>
            <a:r>
              <a:rPr lang="en-US" sz="3600" dirty="0"/>
              <a:t>Introduction to path planning: configuration space obstacles for polygons that translate in the plane, generalized </a:t>
            </a:r>
            <a:r>
              <a:rPr lang="en-US" sz="3600" u="sng" dirty="0">
                <a:hlinkClick r:id="rId4"/>
              </a:rPr>
              <a:t>Vornoi graphs</a:t>
            </a:r>
            <a:r>
              <a:rPr lang="en-US" sz="3600" dirty="0"/>
              <a:t>, visibility graphs, cell decomposition. </a:t>
            </a:r>
            <a:endParaRPr lang="en-US" sz="3600" dirty="0" smtClean="0"/>
          </a:p>
          <a:p>
            <a:pPr algn="ctr"/>
            <a:r>
              <a:rPr lang="en-US" sz="3600" b="1" dirty="0" smtClean="0"/>
              <a:t>Reference</a:t>
            </a:r>
            <a:r>
              <a:rPr lang="en-US" sz="3600" b="1" dirty="0"/>
              <a:t>: Chapter </a:t>
            </a:r>
            <a:r>
              <a:rPr lang="en-US" sz="3600" dirty="0" smtClean="0"/>
              <a:t>5.1</a:t>
            </a:r>
            <a:r>
              <a:rPr lang="en-US" sz="3600" b="1" dirty="0" smtClean="0"/>
              <a:t>, </a:t>
            </a:r>
            <a:r>
              <a:rPr lang="en-US" sz="3600" b="1" dirty="0"/>
              <a:t>RD&amp;C</a:t>
            </a:r>
          </a:p>
          <a:p>
            <a:pPr algn="ctr"/>
            <a:r>
              <a:rPr lang="en-US" sz="3600" b="1" dirty="0"/>
              <a:t>Instructor: Aaron Becker</a:t>
            </a:r>
          </a:p>
          <a:p>
            <a:pPr algn="ctr"/>
            <a:endParaRPr lang="en-US" sz="3600" b="1" dirty="0">
              <a:solidFill>
                <a:srgbClr val="C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973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08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1054100"/>
            <a:ext cx="7708900" cy="4737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54200" y="62230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Image: http</a:t>
            </a:r>
            <a:r>
              <a:rPr lang="en-US" dirty="0"/>
              <a:t>://www-</a:t>
            </a:r>
            <a:r>
              <a:rPr lang="en-US" dirty="0" err="1"/>
              <a:t>scf.usc.edu</a:t>
            </a:r>
            <a:r>
              <a:rPr lang="en-US" dirty="0"/>
              <a:t>/~</a:t>
            </a:r>
            <a:r>
              <a:rPr lang="en-US" dirty="0" err="1"/>
              <a:t>peiyingc</a:t>
            </a:r>
            <a:r>
              <a:rPr lang="en-US" dirty="0"/>
              <a:t>/</a:t>
            </a:r>
            <a:r>
              <a:rPr lang="en-US" dirty="0" err="1"/>
              <a:t>gra_planning.html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447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57199" y="978927"/>
            <a:ext cx="8229599" cy="5511975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Study </a:t>
            </a:r>
            <a:r>
              <a:rPr lang="en-US" dirty="0"/>
              <a:t>Ch. </a:t>
            </a:r>
            <a:r>
              <a:rPr lang="en-US" smtClean="0"/>
              <a:t>5.2 </a:t>
            </a:r>
            <a:r>
              <a:rPr lang="en-US" b="1" dirty="0" smtClean="0"/>
              <a:t>for </a:t>
            </a:r>
            <a:r>
              <a:rPr lang="en-US" b="1" smtClean="0"/>
              <a:t>Lecture 22</a:t>
            </a:r>
            <a:endParaRPr lang="en-US" b="1" dirty="0"/>
          </a:p>
          <a:p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7942" y="0"/>
            <a:ext cx="7728857" cy="914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For the Next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8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7942" y="0"/>
            <a:ext cx="7728857" cy="914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 class worksheet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3376" y="4256465"/>
            <a:ext cx="8143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454619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8084</TotalTime>
  <Words>81</Words>
  <Application>Microsoft Macintosh PowerPoint</Application>
  <PresentationFormat>On-screen Show (4:3)</PresentationFormat>
  <Paragraphs>14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Welcome!</vt:lpstr>
      <vt:lpstr>For the Next Class</vt:lpstr>
      <vt:lpstr>In class worksheet</vt:lpstr>
    </vt:vector>
  </TitlesOfParts>
  <Company>University of Houston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 Roysam</dc:creator>
  <cp:lastModifiedBy>Aaron Becker</cp:lastModifiedBy>
  <cp:revision>149</cp:revision>
  <dcterms:created xsi:type="dcterms:W3CDTF">2015-11-24T18:35:18Z</dcterms:created>
  <dcterms:modified xsi:type="dcterms:W3CDTF">2016-04-11T10:16:15Z</dcterms:modified>
</cp:coreProperties>
</file>