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16" r:id="rId4"/>
    <p:sldId id="317" r:id="rId5"/>
    <p:sldId id="318" r:id="rId6"/>
    <p:sldId id="276" r:id="rId7"/>
    <p:sldId id="31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60" autoAdjust="0"/>
  </p:normalViewPr>
  <p:slideViewPr>
    <p:cSldViewPr snapToGrid="0" snapToObjects="1">
      <p:cViewPr>
        <p:scale>
          <a:sx n="50" d="100"/>
          <a:sy n="50" d="100"/>
        </p:scale>
        <p:origin x="-268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 probabilistic roadmap method for </a:t>
            </a:r>
            <a:r>
              <a:rPr lang="en-US" dirty="0" err="1" smtClean="0"/>
              <a:t>mathematica</a:t>
            </a:r>
            <a:r>
              <a:rPr lang="en-US" dirty="0" smtClean="0"/>
              <a:t>???</a:t>
            </a:r>
          </a:p>
          <a:p>
            <a:r>
              <a:rPr lang="en-US" dirty="0" smtClean="0"/>
              <a:t>Have several buttons:  sample, connect, enhance, plan (user selects a start and end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6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4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1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NTPsBgv7PV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855622"/>
            <a:ext cx="7485864" cy="61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473941"/>
            <a:ext cx="896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ECE 5397/6397: </a:t>
            </a:r>
          </a:p>
          <a:p>
            <a:pPr algn="ctr"/>
            <a:r>
              <a:rPr lang="en-US" sz="3600" b="1" dirty="0"/>
              <a:t>Introduction to Robotics</a:t>
            </a:r>
            <a:r>
              <a:rPr lang="en-US" sz="3600" dirty="0"/>
              <a:t> 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90000"/>
                </a:solidFill>
              </a:rPr>
              <a:t>Lecture 24:</a:t>
            </a:r>
          </a:p>
          <a:p>
            <a:pPr algn="ctr"/>
            <a:r>
              <a:rPr lang="en-US" sz="3600" dirty="0"/>
              <a:t>Sampling-based methods for path planning </a:t>
            </a:r>
            <a:r>
              <a:rPr lang="en-US" sz="3600" dirty="0" smtClean="0"/>
              <a:t> </a:t>
            </a:r>
            <a:r>
              <a:rPr lang="en-US" sz="3600" b="1" dirty="0" smtClean="0"/>
              <a:t>Reference</a:t>
            </a:r>
            <a:r>
              <a:rPr lang="en-US" sz="3600" b="1" dirty="0"/>
              <a:t>: Chapter </a:t>
            </a:r>
            <a:r>
              <a:rPr lang="en-US" sz="3600" dirty="0" smtClean="0"/>
              <a:t>5.4</a:t>
            </a:r>
            <a:r>
              <a:rPr lang="en-US" sz="3600" b="1" dirty="0" smtClean="0"/>
              <a:t>, </a:t>
            </a:r>
            <a:r>
              <a:rPr lang="en-US" sz="3600" b="1" dirty="0"/>
              <a:t>RD&amp;C</a:t>
            </a:r>
          </a:p>
          <a:p>
            <a:pPr algn="ctr"/>
            <a:r>
              <a:rPr lang="en-US" sz="3600" b="1" dirty="0"/>
              <a:t>Instructor: Aaron Becker</a:t>
            </a:r>
          </a:p>
          <a:p>
            <a:pPr algn="ctr"/>
            <a:endParaRPr lang="en-US" sz="3600" b="1" dirty="0">
              <a:solidFill>
                <a:srgbClr val="C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hlinkClick r:id="rId3"/>
              </a:rPr>
              <a:t>https://youtu.be/</a:t>
            </a:r>
            <a:r>
              <a:rPr lang="en-US" b="1" dirty="0" smtClean="0">
                <a:hlinkClick r:id="rId3"/>
              </a:rPr>
              <a:t>NTPsBgv7PVE</a:t>
            </a:r>
            <a:endParaRPr lang="en-US" b="1" dirty="0" smtClean="0"/>
          </a:p>
          <a:p>
            <a:endParaRPr lang="en-US" b="1" dirty="0"/>
          </a:p>
          <a:p>
            <a:pPr>
              <a:tabLst>
                <a:tab pos="5842000" algn="l"/>
              </a:tabLst>
            </a:pPr>
            <a:r>
              <a:rPr lang="en-US" b="1" dirty="0"/>
              <a:t>In this video the white spaceship is attracted to the goal (transparent green) and repulsed from the obstacle (black sphere) using 3 control points, drawn as red, green, and blue cubes.   Several starting orientations are used, and the resulting trajectories are depicted with colored pyramids. (Aaron Becker ECE 550, 2007)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onfigSpace2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1028699"/>
            <a:ext cx="4140200" cy="46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6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736600"/>
            <a:ext cx="4216400" cy="47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5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0332598">
            <a:off x="4015809" y="1468703"/>
            <a:ext cx="711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085989">
            <a:off x="3126809" y="2916503"/>
            <a:ext cx="711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0332598">
            <a:off x="4953827" y="2905576"/>
            <a:ext cx="711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0332598">
            <a:off x="4637219" y="3576903"/>
            <a:ext cx="711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085989">
            <a:off x="2822838" y="3389126"/>
            <a:ext cx="711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085989">
            <a:off x="4867596" y="1504078"/>
            <a:ext cx="711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409" y="736600"/>
            <a:ext cx="4216400" cy="47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2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Study </a:t>
            </a:r>
            <a:r>
              <a:rPr lang="en-US" dirty="0"/>
              <a:t>Ch. </a:t>
            </a:r>
            <a:r>
              <a:rPr lang="en-US"/>
              <a:t>4.11 </a:t>
            </a:r>
            <a:r>
              <a:rPr lang="en-US" b="1" smtClean="0"/>
              <a:t>for Lecture 25</a:t>
            </a:r>
            <a:endParaRPr lang="en-US" b="1" dirty="0"/>
          </a:p>
          <a:p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class worksheet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376" y="4256465"/>
            <a:ext cx="814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46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153</Words>
  <Application>Microsoft Macintosh PowerPoint</Application>
  <PresentationFormat>On-screen Show (4:3)</PresentationFormat>
  <Paragraphs>22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Welcome!</vt:lpstr>
      <vt:lpstr>PowerPoint Presentation</vt:lpstr>
      <vt:lpstr>PowerPoint Presentation</vt:lpstr>
      <vt:lpstr>PowerPoint Presentation</vt:lpstr>
      <vt:lpstr>For the Next Class</vt:lpstr>
      <vt:lpstr>In class worksheet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157</cp:revision>
  <dcterms:created xsi:type="dcterms:W3CDTF">2015-11-24T18:35:18Z</dcterms:created>
  <dcterms:modified xsi:type="dcterms:W3CDTF">2016-04-22T20:05:05Z</dcterms:modified>
</cp:coreProperties>
</file>