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6" r:id="rId4"/>
    <p:sldId id="31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6" autoAdjust="0"/>
  </p:normalViewPr>
  <p:slideViewPr>
    <p:cSldViewPr snapToGrid="0" snapToObjects="1">
      <p:cViewPr>
        <p:scale>
          <a:sx n="50" d="100"/>
          <a:sy n="50" d="100"/>
        </p:scale>
        <p:origin x="-112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Teleoperators</a:t>
            </a:r>
            <a:r>
              <a:rPr lang="en-US" dirty="0" smtClean="0"/>
              <a:t> from WWII to handle radioactive materials</a:t>
            </a:r>
          </a:p>
          <a:p>
            <a:r>
              <a:rPr lang="en-US" dirty="0" smtClean="0"/>
              <a:t>CNC</a:t>
            </a:r>
            <a:r>
              <a:rPr lang="en-US" baseline="0" dirty="0" smtClean="0"/>
              <a:t> developed because of high precision required to machine certain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ECE 3337 Roysam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957942" y="0"/>
            <a:ext cx="772885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0" y="180295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ECE 3337 Roysam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957942" y="0"/>
            <a:ext cx="818605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9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0" y="180295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855622"/>
            <a:ext cx="7485864" cy="61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473941"/>
            <a:ext cx="896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ECE 5397/6397: </a:t>
            </a:r>
          </a:p>
          <a:p>
            <a:pPr algn="ctr"/>
            <a:r>
              <a:rPr lang="en-US" sz="3600" b="1" dirty="0"/>
              <a:t>Introduction to Robotics</a:t>
            </a:r>
            <a:r>
              <a:rPr lang="en-US" sz="3600" dirty="0"/>
              <a:t> 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</a:t>
            </a:r>
            <a:r>
              <a:rPr lang="en-US" sz="3600" b="1" dirty="0" smtClean="0">
                <a:solidFill>
                  <a:srgbClr val="C90000"/>
                </a:solidFill>
              </a:rPr>
              <a:t>26: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dirty="0"/>
              <a:t>Singular value decomposition, Manipulability</a:t>
            </a:r>
            <a:r>
              <a:rPr lang="en-US" sz="3600" dirty="0"/>
              <a:t> </a:t>
            </a:r>
            <a:r>
              <a:rPr lang="en-US" sz="3600" b="1" dirty="0" smtClean="0"/>
              <a:t>Reference</a:t>
            </a:r>
            <a:r>
              <a:rPr lang="en-US" sz="3600" b="1" dirty="0"/>
              <a:t>: </a:t>
            </a:r>
            <a:r>
              <a:rPr lang="en-US" sz="3600" b="1" dirty="0" smtClean="0"/>
              <a:t>Chapter </a:t>
            </a:r>
            <a:r>
              <a:rPr lang="en-US" sz="3600" b="1" dirty="0" smtClean="0"/>
              <a:t>4.12 &amp;</a:t>
            </a:r>
            <a:r>
              <a:rPr lang="en-US" sz="3600" dirty="0" smtClean="0"/>
              <a:t> </a:t>
            </a:r>
            <a:r>
              <a:rPr lang="en-US" sz="3600" b="1" dirty="0"/>
              <a:t>Appendix </a:t>
            </a:r>
            <a:r>
              <a:rPr lang="en-US" sz="3600" b="1" dirty="0" smtClean="0"/>
              <a:t>B</a:t>
            </a:r>
            <a:r>
              <a:rPr lang="en-US" sz="3600" b="1" dirty="0" smtClean="0"/>
              <a:t>, </a:t>
            </a:r>
            <a:r>
              <a:rPr lang="en-US" sz="3600" b="1" dirty="0"/>
              <a:t>RD&amp;C</a:t>
            </a:r>
          </a:p>
          <a:p>
            <a:pPr algn="ctr"/>
            <a:r>
              <a:rPr lang="en-US" sz="3600" b="1" dirty="0"/>
              <a:t>Instructor: Aaron Becker</a:t>
            </a:r>
          </a:p>
          <a:p>
            <a:pPr algn="ctr"/>
            <a:endParaRPr lang="en-US" sz="3600" b="1" dirty="0">
              <a:solidFill>
                <a:srgbClr val="C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Fundamentals of </a:t>
            </a:r>
            <a:r>
              <a:rPr lang="en-US" sz="2800" dirty="0" smtClean="0"/>
              <a:t>robotics: the Mathematical modeling of robots as mechanical devices</a:t>
            </a:r>
          </a:p>
          <a:p>
            <a:r>
              <a:rPr lang="en-US" sz="2800" b="1" dirty="0" smtClean="0"/>
              <a:t>Definitions:</a:t>
            </a:r>
          </a:p>
          <a:p>
            <a:pPr lvl="1"/>
            <a:r>
              <a:rPr lang="en-US" sz="2400" b="1" dirty="0" smtClean="0"/>
              <a:t>Robot:</a:t>
            </a:r>
            <a:r>
              <a:rPr lang="en-US" sz="2400" dirty="0" smtClean="0"/>
              <a:t> from Czech word for work “</a:t>
            </a:r>
            <a:r>
              <a:rPr lang="en-US" sz="2400" i="1" dirty="0" err="1" smtClean="0"/>
              <a:t>robota</a:t>
            </a:r>
            <a:r>
              <a:rPr lang="en-US" sz="2400" dirty="0" smtClean="0"/>
              <a:t>”: A robot is a reprogrammable, multifunctional manipulator designed to move material, parts, tools, or specialized device through variable programmed motions for the performance of a variety of tasks</a:t>
            </a:r>
          </a:p>
          <a:p>
            <a:pPr lvl="1"/>
            <a:r>
              <a:rPr lang="en-US" sz="2400" dirty="0" smtClean="0"/>
              <a:t>Robots come from </a:t>
            </a:r>
            <a:r>
              <a:rPr lang="en-US" sz="2400" b="1" dirty="0" err="1" smtClean="0"/>
              <a:t>teleoperators</a:t>
            </a:r>
            <a:r>
              <a:rPr lang="en-US" sz="2400" dirty="0" smtClean="0"/>
              <a:t> + </a:t>
            </a:r>
            <a:r>
              <a:rPr lang="en-US" sz="2400" b="1" dirty="0" smtClean="0"/>
              <a:t>numerically controlled milling machines</a:t>
            </a:r>
          </a:p>
          <a:p>
            <a:r>
              <a:rPr lang="en-US" b="1" dirty="0" smtClean="0"/>
              <a:t>ROS install night:  Tuesday, Jan 26, 7pm, N386</a:t>
            </a:r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Study </a:t>
            </a:r>
            <a:r>
              <a:rPr lang="en-US" dirty="0"/>
              <a:t>Ch. </a:t>
            </a:r>
            <a:r>
              <a:rPr lang="en-US" dirty="0" smtClean="0"/>
              <a:t>4.12 </a:t>
            </a:r>
            <a:r>
              <a:rPr lang="en-US" b="1" dirty="0" smtClean="0"/>
              <a:t>for Lecture </a:t>
            </a:r>
            <a:r>
              <a:rPr lang="en-US" b="1" dirty="0" smtClean="0"/>
              <a:t>27</a:t>
            </a:r>
            <a:endParaRPr lang="en-US" b="1" dirty="0"/>
          </a:p>
          <a:p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145</Words>
  <Application>Microsoft Macintosh PowerPoint</Application>
  <PresentationFormat>On-screen Show (4:3)</PresentationFormat>
  <Paragraphs>19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Welcome!</vt:lpstr>
      <vt:lpstr>For the Next Class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153</cp:revision>
  <dcterms:created xsi:type="dcterms:W3CDTF">2015-11-24T18:35:18Z</dcterms:created>
  <dcterms:modified xsi:type="dcterms:W3CDTF">2016-01-19T23:44:46Z</dcterms:modified>
</cp:coreProperties>
</file>