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76" r:id="rId4"/>
    <p:sldId id="31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0000"/>
    <a:srgbClr val="D6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56" autoAdjust="0"/>
  </p:normalViewPr>
  <p:slideViewPr>
    <p:cSldViewPr snapToGrid="0" snapToObjects="1">
      <p:cViewPr>
        <p:scale>
          <a:sx n="50" d="100"/>
          <a:sy n="50" d="100"/>
        </p:scale>
        <p:origin x="-9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FC68B-FF2B-B84C-A8A0-39F6FC4782B3}" type="datetimeFigureOut">
              <a:rPr lang="en-US" smtClean="0"/>
              <a:t>1/19/16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F07B7-D901-E84F-85C7-3FE0CC29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1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81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Teleoperators</a:t>
            </a:r>
            <a:r>
              <a:rPr lang="en-US" dirty="0" smtClean="0"/>
              <a:t> from WWII to handle radioactive materials</a:t>
            </a:r>
          </a:p>
          <a:p>
            <a:r>
              <a:rPr lang="en-US" dirty="0" smtClean="0"/>
              <a:t>CNC</a:t>
            </a:r>
            <a:r>
              <a:rPr lang="en-US" baseline="0" dirty="0" smtClean="0"/>
              <a:t> developed because of high precision required to machine certain 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97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95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78927"/>
            <a:ext cx="8229599" cy="5511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0902"/>
            <a:ext cx="1905092" cy="36709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ECE 3337 Roysam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9622" y="6532242"/>
            <a:ext cx="1144378" cy="32575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Page </a:t>
            </a:r>
            <a:fld id="{33D92E55-2052-5149-910B-79655E9F53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957942" y="0"/>
            <a:ext cx="772885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16" descr="J:\logo_of_university_of_houston_athletic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30" y="180295"/>
            <a:ext cx="582539" cy="55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>
            <a:solidFill>
              <a:srgbClr val="D80D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95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0902"/>
            <a:ext cx="1905092" cy="36709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ECE 3337 Roysam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9622" y="6532242"/>
            <a:ext cx="1144378" cy="32575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Page </a:t>
            </a:r>
            <a:fld id="{33D92E55-2052-5149-910B-79655E9F53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957942" y="0"/>
            <a:ext cx="818605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9" name="Picture 16" descr="J:\logo_of_university_of_houston_athletic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30" y="180295"/>
            <a:ext cx="582539" cy="55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>
            <a:solidFill>
              <a:srgbClr val="D80D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23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5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40" y="1465222"/>
            <a:ext cx="7485864" cy="618319"/>
          </a:xfrm>
          <a:prstGeom prst="rect">
            <a:avLst/>
          </a:prstGeom>
        </p:spPr>
      </p:pic>
      <p:sp>
        <p:nvSpPr>
          <p:cNvPr id="4" name="Title Placeholder 1"/>
          <p:cNvSpPr txBox="1">
            <a:spLocks/>
          </p:cNvSpPr>
          <p:nvPr/>
        </p:nvSpPr>
        <p:spPr bwMode="auto">
          <a:xfrm>
            <a:off x="649247" y="2434088"/>
            <a:ext cx="7728857" cy="1214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ECE 5397/6397: </a:t>
            </a:r>
            <a:endParaRPr lang="en-US" sz="3600" b="1" dirty="0" smtClean="0"/>
          </a:p>
          <a:p>
            <a:r>
              <a:rPr lang="en-US" sz="3600" b="1" dirty="0" smtClean="0"/>
              <a:t>Introduction </a:t>
            </a:r>
            <a:r>
              <a:rPr lang="en-US" sz="3600" b="1" dirty="0"/>
              <a:t>to Robotics</a:t>
            </a:r>
            <a:r>
              <a:rPr lang="en-US" sz="3600" dirty="0"/>
              <a:t> 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7800" y="3648766"/>
            <a:ext cx="89662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90000"/>
                </a:solidFill>
              </a:rPr>
              <a:t>Lecture </a:t>
            </a:r>
            <a:r>
              <a:rPr lang="en-US" sz="3600" b="1" dirty="0" smtClean="0">
                <a:solidFill>
                  <a:srgbClr val="C90000"/>
                </a:solidFill>
              </a:rPr>
              <a:t>4:</a:t>
            </a:r>
            <a:endParaRPr lang="en-US" sz="3600" b="1" dirty="0" smtClean="0">
              <a:solidFill>
                <a:srgbClr val="C90000"/>
              </a:solidFill>
            </a:endParaRPr>
          </a:p>
          <a:p>
            <a:pPr algn="ctr"/>
            <a:r>
              <a:rPr lang="en-US" sz="3600" dirty="0"/>
              <a:t>Coordinate transformation examples, Parameterizations of SO(3), Euler angles</a:t>
            </a:r>
            <a:r>
              <a:rPr lang="en-US" sz="3600" dirty="0"/>
              <a:t> </a:t>
            </a:r>
            <a:endParaRPr lang="en-US" sz="3600" b="1" dirty="0">
              <a:solidFill>
                <a:srgbClr val="C9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7295" y="5505190"/>
            <a:ext cx="60771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Reference: Chapter </a:t>
            </a:r>
            <a:r>
              <a:rPr lang="en-US" sz="3200" dirty="0" smtClean="0"/>
              <a:t>2.5&amp;2.6</a:t>
            </a:r>
            <a:r>
              <a:rPr lang="en-US" sz="3200" b="1" dirty="0" smtClean="0"/>
              <a:t>, </a:t>
            </a:r>
            <a:r>
              <a:rPr lang="en-US" sz="3200" b="1" dirty="0" smtClean="0"/>
              <a:t>RD&amp;C</a:t>
            </a:r>
          </a:p>
          <a:p>
            <a:pPr algn="ctr"/>
            <a:r>
              <a:rPr lang="en-US" sz="3200" b="1" dirty="0" smtClean="0"/>
              <a:t>Instructor:</a:t>
            </a:r>
            <a:r>
              <a:rPr lang="en-US" sz="3200" b="1" baseline="0" dirty="0" smtClean="0"/>
              <a:t> Aaron Becker</a:t>
            </a:r>
          </a:p>
        </p:txBody>
      </p:sp>
    </p:spTree>
    <p:extLst>
      <p:ext uri="{BB962C8B-B14F-4D97-AF65-F5344CB8AC3E}">
        <p14:creationId xmlns:p14="http://schemas.microsoft.com/office/powerpoint/2010/main" val="1454973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08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Fundamentals of </a:t>
            </a:r>
            <a:r>
              <a:rPr lang="en-US" sz="2800" dirty="0" smtClean="0"/>
              <a:t>robotics: the Mathematical modeling of robots as mechanical devices</a:t>
            </a:r>
          </a:p>
          <a:p>
            <a:r>
              <a:rPr lang="en-US" sz="2800" b="1" dirty="0" smtClean="0"/>
              <a:t>Definitions:</a:t>
            </a:r>
          </a:p>
          <a:p>
            <a:pPr lvl="1"/>
            <a:r>
              <a:rPr lang="en-US" sz="2400" b="1" dirty="0" smtClean="0"/>
              <a:t>Robot:</a:t>
            </a:r>
            <a:r>
              <a:rPr lang="en-US" sz="2400" dirty="0" smtClean="0"/>
              <a:t> from Czech word for work “</a:t>
            </a:r>
            <a:r>
              <a:rPr lang="en-US" sz="2400" i="1" dirty="0" err="1" smtClean="0"/>
              <a:t>robota</a:t>
            </a:r>
            <a:r>
              <a:rPr lang="en-US" sz="2400" dirty="0" smtClean="0"/>
              <a:t>”: A robot is a reprogrammable, multifunctional manipulator designed to move material, parts, tools, or specialized device through variable programmed motions for the performance of a variety of tasks</a:t>
            </a:r>
          </a:p>
          <a:p>
            <a:pPr lvl="1"/>
            <a:r>
              <a:rPr lang="en-US" sz="2400" dirty="0" smtClean="0"/>
              <a:t>Robots come from </a:t>
            </a:r>
            <a:r>
              <a:rPr lang="en-US" sz="2400" b="1" dirty="0" err="1" smtClean="0"/>
              <a:t>teleoperators</a:t>
            </a:r>
            <a:r>
              <a:rPr lang="en-US" sz="2400" dirty="0" smtClean="0"/>
              <a:t> + </a:t>
            </a:r>
            <a:r>
              <a:rPr lang="en-US" sz="2400" b="1" dirty="0" smtClean="0"/>
              <a:t>numerically controlled milling machines</a:t>
            </a:r>
          </a:p>
          <a:p>
            <a:r>
              <a:rPr lang="en-US" b="1" dirty="0" smtClean="0"/>
              <a:t>ROS install night:  Tuesday, Jan 26, 7pm, N386</a:t>
            </a:r>
          </a:p>
        </p:txBody>
      </p:sp>
    </p:spTree>
    <p:extLst>
      <p:ext uri="{BB962C8B-B14F-4D97-AF65-F5344CB8AC3E}">
        <p14:creationId xmlns:p14="http://schemas.microsoft.com/office/powerpoint/2010/main" val="1923447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Study </a:t>
            </a:r>
            <a:r>
              <a:rPr lang="en-US" b="1" dirty="0" smtClean="0"/>
              <a:t>Sections </a:t>
            </a:r>
            <a:r>
              <a:rPr lang="en-US" b="1" dirty="0" smtClean="0"/>
              <a:t>3.1 and 3.2 </a:t>
            </a:r>
            <a:r>
              <a:rPr lang="en-US" b="1" dirty="0" smtClean="0"/>
              <a:t>for Lecture </a:t>
            </a:r>
            <a:r>
              <a:rPr lang="en-US" b="1" dirty="0" smtClean="0"/>
              <a:t>5</a:t>
            </a:r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the Next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8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worksheet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3376" y="4256465"/>
            <a:ext cx="8143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454619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2578</TotalTime>
  <Words>153</Words>
  <Application>Microsoft Macintosh PowerPoint</Application>
  <PresentationFormat>On-screen Show (4:3)</PresentationFormat>
  <Paragraphs>20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Welcome!</vt:lpstr>
      <vt:lpstr>For the Next Class</vt:lpstr>
      <vt:lpstr>In class worksheet</vt:lpstr>
    </vt:vector>
  </TitlesOfParts>
  <Company>University of Houston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 Roysam</dc:creator>
  <cp:lastModifiedBy>Aaron Becker</cp:lastModifiedBy>
  <cp:revision>121</cp:revision>
  <dcterms:created xsi:type="dcterms:W3CDTF">2015-11-24T18:35:18Z</dcterms:created>
  <dcterms:modified xsi:type="dcterms:W3CDTF">2016-01-19T22:39:33Z</dcterms:modified>
</cp:coreProperties>
</file>