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16" r:id="rId4"/>
    <p:sldId id="276" r:id="rId5"/>
    <p:sldId id="31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187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16:</a:t>
            </a:r>
          </a:p>
          <a:p>
            <a:pPr algn="ctr"/>
            <a:r>
              <a:rPr lang="en-US" sz="3600" dirty="0"/>
              <a:t>Segmentation by minimizing within-group variance, recursive formulation for within-group </a:t>
            </a:r>
            <a:r>
              <a:rPr lang="en-US" sz="3600" dirty="0" smtClean="0"/>
              <a:t>variance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11.3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teveo\My Documents\Engineering\BCS\spong_0471649902\prepare_present\jpgsd\ch11\11_02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28600"/>
            <a:ext cx="650600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6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/>
              <a:t>Read </a:t>
            </a:r>
            <a:r>
              <a:rPr lang="en-US" smtClean="0"/>
              <a:t>11.4-11.5 </a:t>
            </a:r>
            <a:r>
              <a:rPr lang="en-US" b="1" dirty="0" smtClean="0"/>
              <a:t>for </a:t>
            </a:r>
            <a:r>
              <a:rPr lang="en-US" b="1" smtClean="0"/>
              <a:t>Lecture 17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58</Words>
  <Application>Microsoft Macintosh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Welcome!</vt:lpstr>
      <vt:lpstr>PowerPoint Presentation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140</cp:revision>
  <dcterms:created xsi:type="dcterms:W3CDTF">2015-11-24T18:35:18Z</dcterms:created>
  <dcterms:modified xsi:type="dcterms:W3CDTF">2016-03-10T15:34:10Z</dcterms:modified>
</cp:coreProperties>
</file>