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16" r:id="rId4"/>
    <p:sldId id="317" r:id="rId5"/>
    <p:sldId id="318" r:id="rId6"/>
    <p:sldId id="320" r:id="rId7"/>
    <p:sldId id="322" r:id="rId8"/>
    <p:sldId id="324" r:id="rId9"/>
    <p:sldId id="321" r:id="rId10"/>
    <p:sldId id="323" r:id="rId11"/>
    <p:sldId id="319" r:id="rId12"/>
    <p:sldId id="276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8" autoAdjust="0"/>
  </p:normalViewPr>
  <p:slideViewPr>
    <p:cSldViewPr snapToGrid="0" snapToObjects="1">
      <p:cViewPr>
        <p:scale>
          <a:sx n="50" d="100"/>
          <a:sy n="50" d="100"/>
        </p:scale>
        <p:origin x="-187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cse.sc.edu/~jokane/agit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17:</a:t>
            </a:r>
          </a:p>
          <a:p>
            <a:pPr algn="ctr"/>
            <a:r>
              <a:rPr lang="en-US" sz="3600" dirty="0"/>
              <a:t>Connected components, moments 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11.4-11.5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teveo\My Documents\Engineering\BCS\spong_0471649902\prepare_present\jpgsd\ch11\11_06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850900"/>
            <a:ext cx="8547501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homepages.inf.ed.ac.uk</a:t>
            </a:r>
            <a:r>
              <a:rPr lang="en-US" dirty="0"/>
              <a:t>/</a:t>
            </a:r>
            <a:r>
              <a:rPr lang="en-US" dirty="0" err="1"/>
              <a:t>rbf</a:t>
            </a:r>
            <a:r>
              <a:rPr lang="en-US" dirty="0"/>
              <a:t>/</a:t>
            </a:r>
            <a:r>
              <a:rPr lang="en-US" dirty="0" err="1"/>
              <a:t>CVonline</a:t>
            </a:r>
            <a:r>
              <a:rPr lang="en-US" dirty="0"/>
              <a:t>/LOCAL_COPIES/OWENS/LECT2/node3.html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 err="1"/>
              <a:t>Ch</a:t>
            </a:r>
            <a:r>
              <a:rPr lang="en-US"/>
              <a:t> 9 </a:t>
            </a:r>
            <a:r>
              <a:rPr lang="en-US" u="sng">
                <a:hlinkClick r:id="rId2"/>
              </a:rPr>
              <a:t>A Gentle Introduction to ROS</a:t>
            </a:r>
            <a:r>
              <a:rPr lang="en-US"/>
              <a:t> </a:t>
            </a:r>
            <a:r>
              <a:rPr lang="en-US" b="1" smtClean="0"/>
              <a:t>for Lecture 18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/>
              <a:t>Swarmathon</a:t>
            </a:r>
            <a:r>
              <a:rPr lang="en-US" sz="2800" dirty="0" smtClean="0"/>
              <a:t> Houston competition, this Friday at 12.  We’ll leave from UH at 11 am</a:t>
            </a:r>
          </a:p>
          <a:p>
            <a:r>
              <a:rPr lang="en-US" sz="2800" dirty="0" smtClean="0"/>
              <a:t>Robotics Outreach opportunity: </a:t>
            </a:r>
            <a:r>
              <a:rPr lang="en-US" b="1" dirty="0" smtClean="0"/>
              <a:t>Chevron Girl’s 1-5 pm April 2</a:t>
            </a:r>
            <a:r>
              <a:rPr lang="en-US" b="1" baseline="30000" dirty="0" smtClean="0"/>
              <a:t>nd</a:t>
            </a:r>
            <a:r>
              <a:rPr lang="en-US" b="1" dirty="0" smtClean="0"/>
              <a:t>.  N386 “Making Jewelry with Robots”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33399"/>
            <a:ext cx="5511800" cy="38659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4744063"/>
            <a:ext cx="652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connected component in a binary image is a set of pixels that form a connected group. For example, the binary image below has three connected components.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600640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www.mathworks.com</a:t>
            </a:r>
            <a:r>
              <a:rPr lang="en-US" dirty="0"/>
              <a:t>/help/images/labeling-and-measuring-objects-in-a-binary-</a:t>
            </a:r>
            <a:r>
              <a:rPr lang="en-US" dirty="0" err="1"/>
              <a:t>image.html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744063"/>
            <a:ext cx="652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Connected component labeling is the process of identifying the connected components in an image and assigning each one a unique label, like this: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600640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www.mathworks.com</a:t>
            </a:r>
            <a:r>
              <a:rPr lang="en-US" dirty="0"/>
              <a:t>/help/images/labeling-and-measuring-objects-in-a-binary-</a:t>
            </a:r>
            <a:r>
              <a:rPr lang="en-US" dirty="0" err="1"/>
              <a:t>image.html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2" y="736600"/>
            <a:ext cx="602804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744063"/>
            <a:ext cx="652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00640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www.mathworks.com</a:t>
            </a:r>
            <a:r>
              <a:rPr lang="en-US" dirty="0"/>
              <a:t>/help/images/labeling-and-measuring-objects-in-a-binary-</a:t>
            </a:r>
            <a:r>
              <a:rPr lang="en-US" dirty="0" err="1"/>
              <a:t>image.html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514963"/>
            <a:ext cx="4838700" cy="4305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0000" y="4744063"/>
            <a:ext cx="736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pseudo-color image, where the label identifying each object in the label matrix maps to a different color in the associated </a:t>
            </a:r>
            <a:r>
              <a:rPr lang="en-US" dirty="0" err="1"/>
              <a:t>colormap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28804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3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88901"/>
            <a:ext cx="6553200" cy="697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53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4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" y="1108252"/>
            <a:ext cx="9123891" cy="424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21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6.jpg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b="2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4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5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10509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402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270</Words>
  <Application>Microsoft Macintosh PowerPoint</Application>
  <PresentationFormat>On-screen Show (4:3)</PresentationFormat>
  <Paragraphs>26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Welcome!</vt:lpstr>
      <vt:lpstr>Connected components</vt:lpstr>
      <vt:lpstr>Connected components</vt:lpstr>
      <vt:lpstr>Connected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Moments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145</cp:revision>
  <dcterms:created xsi:type="dcterms:W3CDTF">2015-11-24T18:35:18Z</dcterms:created>
  <dcterms:modified xsi:type="dcterms:W3CDTF">2016-03-22T15:54:14Z</dcterms:modified>
</cp:coreProperties>
</file>