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21" r:id="rId4"/>
    <p:sldId id="317" r:id="rId5"/>
    <p:sldId id="318" r:id="rId6"/>
    <p:sldId id="319" r:id="rId7"/>
    <p:sldId id="320" r:id="rId8"/>
    <p:sldId id="276" r:id="rId9"/>
    <p:sldId id="31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6" autoAdjust="0"/>
  </p:normalViewPr>
  <p:slideViewPr>
    <p:cSldViewPr snapToGrid="0" snapToObjects="1">
      <p:cViewPr>
        <p:scale>
          <a:sx n="50" d="100"/>
          <a:sy n="50" d="100"/>
        </p:scale>
        <p:origin x="-1872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Teleoperators</a:t>
            </a:r>
            <a:r>
              <a:rPr lang="en-US" dirty="0" smtClean="0"/>
              <a:t> from WWII to handle radioactive materials</a:t>
            </a:r>
          </a:p>
          <a:p>
            <a:r>
              <a:rPr lang="en-US" dirty="0" smtClean="0"/>
              <a:t>CNC</a:t>
            </a:r>
            <a:r>
              <a:rPr lang="en-US" baseline="0" dirty="0" smtClean="0"/>
              <a:t> developed because of high precision required to machine certain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Teleoperators</a:t>
            </a:r>
            <a:r>
              <a:rPr lang="en-US" dirty="0" smtClean="0"/>
              <a:t> from WWII to handle radioactive materials</a:t>
            </a:r>
          </a:p>
          <a:p>
            <a:r>
              <a:rPr lang="en-US" dirty="0" smtClean="0"/>
              <a:t>CNC</a:t>
            </a:r>
            <a:r>
              <a:rPr lang="en-US" baseline="0" dirty="0" smtClean="0"/>
              <a:t> developed because of high precision required to machine certain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4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1" y="674131"/>
            <a:ext cx="8229599" cy="52440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7942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dirty="0" smtClean="0"/>
              <a:t>ECE 5397 Becker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-1778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1" y="6214564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>
          <a:xfrm>
            <a:off x="0" y="59182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855622"/>
            <a:ext cx="7485864" cy="618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800" y="1473941"/>
            <a:ext cx="896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ECE 5397/6397: </a:t>
            </a:r>
          </a:p>
          <a:p>
            <a:pPr algn="ctr"/>
            <a:r>
              <a:rPr lang="en-US" sz="3600" b="1" dirty="0"/>
              <a:t>Introduction to Robotics</a:t>
            </a:r>
            <a:r>
              <a:rPr lang="en-US" sz="3600" dirty="0"/>
              <a:t> 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18:</a:t>
            </a:r>
          </a:p>
          <a:p>
            <a:pPr algn="ctr"/>
            <a:r>
              <a:rPr lang="en-US" sz="3600" dirty="0"/>
              <a:t>Position and orientation in binary images </a:t>
            </a:r>
            <a:r>
              <a:rPr lang="en-US" sz="3600" b="1" dirty="0" smtClean="0"/>
              <a:t>Reference</a:t>
            </a:r>
            <a:r>
              <a:rPr lang="en-US" sz="3600" b="1" dirty="0"/>
              <a:t>: Chapter </a:t>
            </a:r>
            <a:r>
              <a:rPr lang="en-US" sz="3600" dirty="0" smtClean="0"/>
              <a:t>11.5</a:t>
            </a:r>
            <a:r>
              <a:rPr lang="en-US" sz="3600" b="1" dirty="0" smtClean="0"/>
              <a:t>, </a:t>
            </a:r>
            <a:r>
              <a:rPr lang="en-US" sz="3600" b="1" dirty="0"/>
              <a:t>RD&amp;C</a:t>
            </a:r>
          </a:p>
          <a:p>
            <a:pPr algn="ctr"/>
            <a:r>
              <a:rPr lang="en-US" sz="3600" b="1" dirty="0"/>
              <a:t>Instructor: Aaron Becker</a:t>
            </a:r>
          </a:p>
          <a:p>
            <a:pPr algn="ctr"/>
            <a:endParaRPr lang="en-US" sz="3600" b="1" dirty="0">
              <a:solidFill>
                <a:srgbClr val="C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Exam 1 on </a:t>
            </a:r>
            <a:r>
              <a:rPr lang="en-US" dirty="0"/>
              <a:t>Mar 31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Closed book and notes, during class, 5 questions</a:t>
            </a:r>
          </a:p>
          <a:p>
            <a:r>
              <a:rPr lang="en-US" sz="2400" dirty="0" smtClean="0"/>
              <a:t>1 page 8.5</a:t>
            </a:r>
            <a:r>
              <a:rPr lang="en-US" sz="2400" smtClean="0"/>
              <a:t>”x11.5</a:t>
            </a:r>
            <a:r>
              <a:rPr lang="en-US" sz="2400" dirty="0" smtClean="0"/>
              <a:t>” front and back handwritten notes</a:t>
            </a:r>
          </a:p>
          <a:p>
            <a:r>
              <a:rPr lang="en-US" sz="2400" dirty="0" smtClean="0"/>
              <a:t>Covers chapters 1-4, 11.1--11.2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CONTENTS:</a:t>
            </a:r>
          </a:p>
          <a:p>
            <a:pPr marL="0" indent="0">
              <a:buNone/>
            </a:pPr>
            <a:r>
              <a:rPr lang="en-US" sz="2400" i="1" dirty="0"/>
              <a:t>Rotations &amp; transformations</a:t>
            </a:r>
          </a:p>
          <a:p>
            <a:r>
              <a:rPr lang="en-US" sz="2400" dirty="0"/>
              <a:t>Composition of rotations about world or current frame</a:t>
            </a:r>
          </a:p>
          <a:p>
            <a:r>
              <a:rPr lang="en-US" sz="2400" dirty="0"/>
              <a:t>Construct a homogenous transform</a:t>
            </a:r>
          </a:p>
          <a:p>
            <a:pPr marL="0" indent="0">
              <a:buNone/>
            </a:pPr>
            <a:r>
              <a:rPr lang="en-US" sz="2400" i="1" dirty="0"/>
              <a:t>Kinematics</a:t>
            </a:r>
          </a:p>
          <a:p>
            <a:r>
              <a:rPr lang="en-US" sz="2400" dirty="0"/>
              <a:t>Assign DH parameters</a:t>
            </a:r>
          </a:p>
          <a:p>
            <a:r>
              <a:rPr lang="en-US" sz="2400" dirty="0"/>
              <a:t>Given DH parameters, construct A matrix</a:t>
            </a:r>
          </a:p>
          <a:p>
            <a:r>
              <a:rPr lang="en-US" sz="2400" dirty="0"/>
              <a:t>Given two A matrices, construct T matrix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Exam 1 on </a:t>
            </a:r>
            <a:r>
              <a:rPr lang="en-US" dirty="0"/>
              <a:t>Mar 31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i="1" dirty="0" smtClean="0"/>
              <a:t>Inverse Kinematics</a:t>
            </a:r>
          </a:p>
          <a:p>
            <a:r>
              <a:rPr lang="en-US" sz="2400" dirty="0"/>
              <a:t>Two-argument arc tangent </a:t>
            </a:r>
            <a:r>
              <a:rPr lang="en-US" sz="2400" dirty="0" smtClean="0"/>
              <a:t>function</a:t>
            </a:r>
          </a:p>
          <a:p>
            <a:r>
              <a:rPr lang="en-US" sz="2400" dirty="0" smtClean="0"/>
              <a:t>Solve inverse position kinematics for a 3-link arm</a:t>
            </a:r>
          </a:p>
          <a:p>
            <a:pPr marL="0" indent="0">
              <a:buNone/>
            </a:pPr>
            <a:r>
              <a:rPr lang="en-US" sz="2400" i="1" dirty="0" err="1" smtClean="0"/>
              <a:t>Jacobian</a:t>
            </a:r>
            <a:endParaRPr lang="en-US" sz="2400" i="1" dirty="0" smtClean="0"/>
          </a:p>
          <a:p>
            <a:r>
              <a:rPr lang="en-US" sz="2400" dirty="0" smtClean="0"/>
              <a:t>Construct </a:t>
            </a:r>
            <a:r>
              <a:rPr lang="en-US" sz="2400" dirty="0" err="1" smtClean="0"/>
              <a:t>Jacobian</a:t>
            </a:r>
            <a:r>
              <a:rPr lang="en-US" sz="2400" dirty="0" smtClean="0"/>
              <a:t> given sketch and T matrices</a:t>
            </a:r>
          </a:p>
          <a:p>
            <a:pPr marL="0" indent="0">
              <a:buNone/>
            </a:pPr>
            <a:r>
              <a:rPr lang="en-US" sz="2400" i="1" dirty="0" smtClean="0"/>
              <a:t>Computer Vision</a:t>
            </a:r>
          </a:p>
          <a:p>
            <a:r>
              <a:rPr lang="en-US" sz="2400" dirty="0"/>
              <a:t>3</a:t>
            </a:r>
            <a:r>
              <a:rPr lang="en-US" sz="2400" dirty="0" smtClean="0"/>
              <a:t>D coordinates to image-plane coordinates</a:t>
            </a:r>
          </a:p>
          <a:p>
            <a:r>
              <a:rPr lang="en-US" sz="2400" dirty="0"/>
              <a:t>Move from camera frame to world frame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68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Steveo\My Documents\Engineering\BCS\spong_0471649902\prepare_present\jpgsd\ch11\11_04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9" y="1108252"/>
            <a:ext cx="9123891" cy="424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59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Steveo\My Documents\Engineering\BCS\spong_0471649902\prepare_present\jpgsd\ch11\11_06.jpg"/>
          <p:cNvPicPr preferRelativeResize="0"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" b="203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87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Steveo\My Documents\Engineering\BCS\spong_0471649902\prepare_present\jpgsd\ch11\11_05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9200"/>
            <a:ext cx="9105090" cy="4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87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Steveo\My Documents\Engineering\BCS\spong_0471649902\prepare_present\jpgsd\ch11\11_06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9" y="850900"/>
            <a:ext cx="8547501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/>
              <a:t>Study </a:t>
            </a:r>
            <a:r>
              <a:rPr lang="en-US" dirty="0" smtClean="0"/>
              <a:t>Ch. </a:t>
            </a:r>
            <a:r>
              <a:rPr lang="en-US" smtClean="0"/>
              <a:t>11.1-11.2 </a:t>
            </a:r>
            <a:r>
              <a:rPr lang="en-US" b="1" smtClean="0"/>
              <a:t>for Lecture 19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7942" y="0"/>
            <a:ext cx="7728857" cy="914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203</Words>
  <Application>Microsoft Macintosh PowerPoint</Application>
  <PresentationFormat>On-screen Show (4:3)</PresentationFormat>
  <Paragraphs>47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Exam 1 on Mar 31 </vt:lpstr>
      <vt:lpstr>Exam 1 on Mar 31 </vt:lpstr>
      <vt:lpstr>PowerPoint Presentation</vt:lpstr>
      <vt:lpstr>PowerPoint Presentation</vt:lpstr>
      <vt:lpstr>PowerPoint Presentation</vt:lpstr>
      <vt:lpstr>PowerPoint Presentation</vt:lpstr>
      <vt:lpstr>For the Next Class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147</cp:revision>
  <dcterms:created xsi:type="dcterms:W3CDTF">2015-11-24T18:35:18Z</dcterms:created>
  <dcterms:modified xsi:type="dcterms:W3CDTF">2016-03-24T16:32:22Z</dcterms:modified>
</cp:coreProperties>
</file>