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  <p:sldId id="259" r:id="rId3"/>
    <p:sldId id="260" r:id="rId4"/>
    <p:sldId id="262" r:id="rId5"/>
    <p:sldId id="264" r:id="rId6"/>
    <p:sldId id="265" r:id="rId7"/>
    <p:sldId id="263" r:id="rId8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3313095-B9A3-43C1-8CD8-F4F1B39D7E9B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B14F041-F5D4-4A4A-832F-6C839B38478E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3095-B9A3-43C1-8CD8-F4F1B39D7E9B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F041-F5D4-4A4A-832F-6C839B3847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3095-B9A3-43C1-8CD8-F4F1B39D7E9B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F041-F5D4-4A4A-832F-6C839B38478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3095-B9A3-43C1-8CD8-F4F1B39D7E9B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F041-F5D4-4A4A-832F-6C839B38478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3313095-B9A3-43C1-8CD8-F4F1B39D7E9B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B14F041-F5D4-4A4A-832F-6C839B38478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3095-B9A3-43C1-8CD8-F4F1B39D7E9B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F041-F5D4-4A4A-832F-6C839B38478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3095-B9A3-43C1-8CD8-F4F1B39D7E9B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F041-F5D4-4A4A-832F-6C839B38478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3095-B9A3-43C1-8CD8-F4F1B39D7E9B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F041-F5D4-4A4A-832F-6C839B38478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3095-B9A3-43C1-8CD8-F4F1B39D7E9B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F041-F5D4-4A4A-832F-6C839B38478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3095-B9A3-43C1-8CD8-F4F1B39D7E9B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F041-F5D4-4A4A-832F-6C839B38478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3095-B9A3-43C1-8CD8-F4F1B39D7E9B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F041-F5D4-4A4A-832F-6C839B38478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313095-B9A3-43C1-8CD8-F4F1B39D7E9B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14F041-F5D4-4A4A-832F-6C839B38478E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:\PROGRAMMING\MIPPY\mippy\extra_files\brain_blue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0" y="188640"/>
            <a:ext cx="7816380" cy="591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4653136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MIPPY</a:t>
            </a:r>
            <a:endParaRPr lang="en-GB" sz="8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What is MIPPY?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What is MIPPY based on?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What requirements are there?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What </a:t>
            </a:r>
            <a:r>
              <a:rPr lang="en-GB" b="1" dirty="0" smtClean="0">
                <a:solidFill>
                  <a:srgbClr val="00B050"/>
                </a:solidFill>
              </a:rPr>
              <a:t>can</a:t>
            </a:r>
            <a:r>
              <a:rPr lang="en-GB" dirty="0" smtClean="0"/>
              <a:t> MIPPY do?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What </a:t>
            </a:r>
            <a:r>
              <a:rPr lang="en-GB" b="1" dirty="0" smtClean="0">
                <a:solidFill>
                  <a:srgbClr val="FF0000"/>
                </a:solidFill>
              </a:rPr>
              <a:t>can’t</a:t>
            </a:r>
            <a:r>
              <a:rPr lang="en-GB" dirty="0" smtClean="0"/>
              <a:t> MIPPY do </a:t>
            </a:r>
            <a:r>
              <a:rPr lang="en-GB" b="1" dirty="0" smtClean="0"/>
              <a:t>(yet)</a:t>
            </a:r>
            <a:r>
              <a:rPr lang="en-GB" dirty="0" smtClean="0"/>
              <a:t>?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How do I use MIPPY?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How do I develop for MIPPY?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What are the key components of MIPPY</a:t>
            </a:r>
            <a:r>
              <a:rPr lang="en-GB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“How do I take advantage of MIPPY’s features for my own work?”</a:t>
            </a:r>
          </a:p>
        </p:txBody>
      </p:sp>
    </p:spTree>
    <p:extLst>
      <p:ext uri="{BB962C8B-B14F-4D97-AF65-F5344CB8AC3E}">
        <p14:creationId xmlns:p14="http://schemas.microsoft.com/office/powerpoint/2010/main" val="22325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MIPPY?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accent3"/>
                </a:solidFill>
              </a:rPr>
              <a:t>M</a:t>
            </a:r>
            <a:r>
              <a:rPr lang="en-GB" dirty="0" smtClean="0"/>
              <a:t>odular </a:t>
            </a:r>
            <a:r>
              <a:rPr lang="en-GB" b="1" dirty="0" smtClean="0">
                <a:solidFill>
                  <a:schemeClr val="accent3"/>
                </a:solidFill>
              </a:rPr>
              <a:t>I</a:t>
            </a:r>
            <a:r>
              <a:rPr lang="en-GB" dirty="0" smtClean="0"/>
              <a:t>mage </a:t>
            </a:r>
            <a:r>
              <a:rPr lang="en-GB" b="1" dirty="0" smtClean="0">
                <a:solidFill>
                  <a:schemeClr val="accent3"/>
                </a:solidFill>
              </a:rPr>
              <a:t>P</a:t>
            </a:r>
            <a:r>
              <a:rPr lang="en-GB" dirty="0" smtClean="0"/>
              <a:t>rocessing in </a:t>
            </a:r>
            <a:r>
              <a:rPr lang="en-GB" b="1" dirty="0" smtClean="0">
                <a:solidFill>
                  <a:schemeClr val="accent3"/>
                </a:solidFill>
              </a:rPr>
              <a:t>Py</a:t>
            </a:r>
            <a:r>
              <a:rPr lang="en-GB" dirty="0" smtClean="0"/>
              <a:t>thon</a:t>
            </a:r>
          </a:p>
          <a:p>
            <a:endParaRPr lang="en-GB" dirty="0" smtClean="0"/>
          </a:p>
          <a:p>
            <a:r>
              <a:rPr lang="en-GB" dirty="0" smtClean="0"/>
              <a:t>A DICOM browser (and backend) which handles:</a:t>
            </a:r>
          </a:p>
          <a:p>
            <a:pPr lvl="1"/>
            <a:r>
              <a:rPr lang="en-GB" dirty="0" smtClean="0"/>
              <a:t>Scanning/sorting folders of DICOM files</a:t>
            </a:r>
          </a:p>
          <a:p>
            <a:pPr lvl="1"/>
            <a:r>
              <a:rPr lang="en-GB" dirty="0" smtClean="0"/>
              <a:t>Displaying DICOM images</a:t>
            </a:r>
          </a:p>
          <a:p>
            <a:pPr lvl="1"/>
            <a:r>
              <a:rPr lang="en-GB" dirty="0" smtClean="0"/>
              <a:t>Region of Interest (ROI) drawing</a:t>
            </a:r>
          </a:p>
          <a:p>
            <a:pPr lvl="2"/>
            <a:r>
              <a:rPr lang="en-GB" dirty="0" smtClean="0"/>
              <a:t>Including and statistics/profiles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Image manipulation</a:t>
            </a:r>
          </a:p>
          <a:p>
            <a:endParaRPr lang="en-GB" dirty="0"/>
          </a:p>
          <a:p>
            <a:r>
              <a:rPr lang="en-GB" dirty="0" smtClean="0"/>
              <a:t>Built around the idea of </a:t>
            </a:r>
            <a:r>
              <a:rPr lang="en-GB" b="1" dirty="0" smtClean="0">
                <a:solidFill>
                  <a:schemeClr val="accent3"/>
                </a:solidFill>
              </a:rPr>
              <a:t>modules</a:t>
            </a:r>
          </a:p>
          <a:p>
            <a:pPr lvl="1"/>
            <a:r>
              <a:rPr lang="en-GB" dirty="0" smtClean="0"/>
              <a:t>All image analysis code in separate modules</a:t>
            </a:r>
          </a:p>
          <a:p>
            <a:pPr lvl="1"/>
            <a:r>
              <a:rPr lang="en-GB" dirty="0" smtClean="0"/>
              <a:t>MIPPY can be extended with any number of modules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3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MIPPY based on?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Python 2.7</a:t>
            </a:r>
          </a:p>
          <a:p>
            <a:pPr lvl="1"/>
            <a:r>
              <a:rPr lang="en-GB" dirty="0" smtClean="0"/>
              <a:t>May work on earlier versions of Python 2, but not tested</a:t>
            </a:r>
          </a:p>
          <a:p>
            <a:pPr lvl="1"/>
            <a:endParaRPr lang="en-GB" dirty="0" smtClean="0"/>
          </a:p>
          <a:p>
            <a:r>
              <a:rPr lang="en-GB" dirty="0" err="1" smtClean="0"/>
              <a:t>Tkinter</a:t>
            </a:r>
            <a:endParaRPr lang="en-GB" dirty="0" smtClean="0"/>
          </a:p>
          <a:p>
            <a:pPr lvl="1"/>
            <a:r>
              <a:rPr lang="en-GB" dirty="0" smtClean="0"/>
              <a:t>Most common GUI package for Python</a:t>
            </a:r>
          </a:p>
          <a:p>
            <a:r>
              <a:rPr lang="en-GB" dirty="0" err="1" smtClean="0"/>
              <a:t>pydicom</a:t>
            </a:r>
            <a:endParaRPr lang="en-GB" dirty="0" smtClean="0"/>
          </a:p>
          <a:p>
            <a:pPr lvl="1"/>
            <a:r>
              <a:rPr lang="en-GB" dirty="0" smtClean="0"/>
              <a:t>Pure Python package for working with DICOM images</a:t>
            </a:r>
          </a:p>
          <a:p>
            <a:r>
              <a:rPr lang="en-GB" dirty="0" smtClean="0"/>
              <a:t>pillow</a:t>
            </a:r>
          </a:p>
          <a:p>
            <a:pPr lvl="1"/>
            <a:r>
              <a:rPr lang="en-GB" dirty="0" smtClean="0"/>
              <a:t>A current fork of the now defunct “Python Imaging Library” (PIL)</a:t>
            </a:r>
          </a:p>
          <a:p>
            <a:r>
              <a:rPr lang="en-GB" dirty="0" err="1" smtClean="0"/>
              <a:t>NumPy</a:t>
            </a:r>
            <a:r>
              <a:rPr lang="en-GB" dirty="0" smtClean="0"/>
              <a:t> and </a:t>
            </a:r>
            <a:r>
              <a:rPr lang="en-GB" dirty="0" err="1" smtClean="0"/>
              <a:t>SciPy</a:t>
            </a:r>
            <a:endParaRPr lang="en-GB" dirty="0" smtClean="0"/>
          </a:p>
          <a:p>
            <a:pPr lvl="1"/>
            <a:r>
              <a:rPr lang="en-GB" dirty="0" smtClean="0"/>
              <a:t>Numerical and scientific packages for </a:t>
            </a:r>
            <a:r>
              <a:rPr lang="en-GB" dirty="0" err="1" smtClean="0"/>
              <a:t>Pythong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5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can MIPPY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Given this…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6408712" cy="4490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7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can MIPPY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It produces this…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56493"/>
            <a:ext cx="6336704" cy="463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1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Key MIPPY Components</a:t>
            </a:r>
            <a:br>
              <a:rPr lang="en-GB" dirty="0" smtClean="0"/>
            </a:br>
            <a:r>
              <a:rPr lang="en-GB" dirty="0" smtClean="0"/>
              <a:t>“</a:t>
            </a:r>
            <a:r>
              <a:rPr lang="en-GB" i="1" dirty="0" smtClean="0"/>
              <a:t>This is where the magic happens”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154016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MIPPYImage</a:t>
            </a:r>
            <a:endParaRPr lang="en-GB" dirty="0" smtClean="0"/>
          </a:p>
          <a:p>
            <a:pPr lvl="1"/>
            <a:r>
              <a:rPr lang="en-GB" dirty="0" smtClean="0"/>
              <a:t>Custom objects designed to translate DICOM images into images you can actually display on screen</a:t>
            </a:r>
          </a:p>
          <a:p>
            <a:r>
              <a:rPr lang="en-GB" dirty="0" err="1" smtClean="0"/>
              <a:t>MIPPYCanvas</a:t>
            </a:r>
            <a:endParaRPr lang="en-GB" dirty="0" smtClean="0"/>
          </a:p>
          <a:p>
            <a:pPr lvl="1"/>
            <a:r>
              <a:rPr lang="en-GB" dirty="0" smtClean="0"/>
              <a:t>Based on </a:t>
            </a:r>
            <a:r>
              <a:rPr lang="en-GB" dirty="0" err="1" smtClean="0"/>
              <a:t>Tkinter</a:t>
            </a:r>
            <a:r>
              <a:rPr lang="en-GB" dirty="0" smtClean="0"/>
              <a:t> “Canvas” objects</a:t>
            </a:r>
          </a:p>
          <a:p>
            <a:pPr lvl="1"/>
            <a:r>
              <a:rPr lang="en-GB" dirty="0" smtClean="0"/>
              <a:t>Built in tools for ROI drawing/management</a:t>
            </a:r>
          </a:p>
          <a:p>
            <a:pPr lvl="1"/>
            <a:r>
              <a:rPr lang="en-GB" dirty="0" smtClean="0"/>
              <a:t>Built in tools for creating, displaying and managing </a:t>
            </a:r>
            <a:r>
              <a:rPr lang="en-GB" dirty="0" err="1" smtClean="0"/>
              <a:t>MIPPYImage</a:t>
            </a:r>
            <a:r>
              <a:rPr lang="en-GB" dirty="0" smtClean="0"/>
              <a:t> objects</a:t>
            </a:r>
          </a:p>
          <a:p>
            <a:endParaRPr lang="en-GB" dirty="0"/>
          </a:p>
          <a:p>
            <a:r>
              <a:rPr lang="en-GB" dirty="0" err="1" smtClean="0"/>
              <a:t>mippy.mdicom</a:t>
            </a:r>
            <a:endParaRPr lang="en-GB" dirty="0" smtClean="0"/>
          </a:p>
          <a:p>
            <a:pPr lvl="1"/>
            <a:r>
              <a:rPr lang="en-GB" dirty="0" smtClean="0"/>
              <a:t>Submodule within MIPPY</a:t>
            </a:r>
          </a:p>
          <a:p>
            <a:pPr lvl="1"/>
            <a:r>
              <a:rPr lang="en-GB" dirty="0" smtClean="0"/>
              <a:t>Handles sorting/reading/writing/manipulating DICOM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5517232"/>
            <a:ext cx="8064896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This code can all be imported into other Python projects (without running the MIPPY application) where you might want to work with DICOM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2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DICOM Image Browser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main window in MIPPY</a:t>
            </a:r>
          </a:p>
          <a:p>
            <a:r>
              <a:rPr lang="en-GB" dirty="0" smtClean="0"/>
              <a:t>Scans a directory of images and displays DICOM tree</a:t>
            </a:r>
          </a:p>
          <a:p>
            <a:r>
              <a:rPr lang="en-GB" dirty="0" smtClean="0"/>
              <a:t>Scans arranged using UID’s into</a:t>
            </a:r>
          </a:p>
          <a:p>
            <a:pPr lvl="1"/>
            <a:r>
              <a:rPr lang="en-GB" dirty="0" smtClean="0"/>
              <a:t>Study / Series / Instance</a:t>
            </a:r>
          </a:p>
          <a:p>
            <a:endParaRPr lang="en-GB" dirty="0"/>
          </a:p>
          <a:p>
            <a:r>
              <a:rPr lang="en-GB" b="1" dirty="0" smtClean="0">
                <a:solidFill>
                  <a:srgbClr val="7030A0"/>
                </a:solidFill>
                <a:latin typeface="Gill Sans MT Condensed" panose="020B0506020104020203" pitchFamily="34" charset="0"/>
              </a:rPr>
              <a:t>File &gt;&gt; Load New Image Directory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Images DO NOT need to be sorted before loading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17"/>
          <a:stretch/>
        </p:blipFill>
        <p:spPr bwMode="auto">
          <a:xfrm>
            <a:off x="5652121" y="3081709"/>
            <a:ext cx="3236386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2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DICOM Image Browser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9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</TotalTime>
  <Words>326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PowerPoint Presentation</vt:lpstr>
      <vt:lpstr>Contents</vt:lpstr>
      <vt:lpstr>What is MIPPY?</vt:lpstr>
      <vt:lpstr>What is MIPPY based on?</vt:lpstr>
      <vt:lpstr>What can MIPPY do?</vt:lpstr>
      <vt:lpstr>What can MIPPY do?</vt:lpstr>
      <vt:lpstr>Key MIPPY Components “This is where the magic happens”</vt:lpstr>
      <vt:lpstr>DICOM Image Browser</vt:lpstr>
      <vt:lpstr>DICOM Image Browser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 Quality Assurance with MIPPY</dc:title>
  <dc:creator>Robert Flintham</dc:creator>
  <cp:lastModifiedBy>Robert Flintham</cp:lastModifiedBy>
  <cp:revision>5</cp:revision>
  <dcterms:created xsi:type="dcterms:W3CDTF">2017-12-15T13:47:19Z</dcterms:created>
  <dcterms:modified xsi:type="dcterms:W3CDTF">2017-12-15T14:33:56Z</dcterms:modified>
</cp:coreProperties>
</file>