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685800"/>
            <a:ext cx="2286000" cy="1676400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572000" y="685800"/>
            <a:ext cx="2819400" cy="1905000"/>
          </a:xfrm>
          <a:prstGeom prst="ellipse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495538" y="3124200"/>
            <a:ext cx="4076462" cy="2262753"/>
          </a:xfrm>
          <a:custGeom>
            <a:avLst/>
            <a:gdLst>
              <a:gd name="connsiteX0" fmla="*/ 1394847 w 4076462"/>
              <a:gd name="connsiteY0" fmla="*/ 1844299 h 2262753"/>
              <a:gd name="connsiteX1" fmla="*/ 1317356 w 4076462"/>
              <a:gd name="connsiteY1" fmla="*/ 1875295 h 2262753"/>
              <a:gd name="connsiteX2" fmla="*/ 1193369 w 4076462"/>
              <a:gd name="connsiteY2" fmla="*/ 1937288 h 2262753"/>
              <a:gd name="connsiteX3" fmla="*/ 681925 w 4076462"/>
              <a:gd name="connsiteY3" fmla="*/ 1921790 h 2262753"/>
              <a:gd name="connsiteX4" fmla="*/ 635430 w 4076462"/>
              <a:gd name="connsiteY4" fmla="*/ 1906292 h 2262753"/>
              <a:gd name="connsiteX5" fmla="*/ 480447 w 4076462"/>
              <a:gd name="connsiteY5" fmla="*/ 1875295 h 2262753"/>
              <a:gd name="connsiteX6" fmla="*/ 433952 w 4076462"/>
              <a:gd name="connsiteY6" fmla="*/ 1828800 h 2262753"/>
              <a:gd name="connsiteX7" fmla="*/ 356461 w 4076462"/>
              <a:gd name="connsiteY7" fmla="*/ 1797804 h 2262753"/>
              <a:gd name="connsiteX8" fmla="*/ 325464 w 4076462"/>
              <a:gd name="connsiteY8" fmla="*/ 1735810 h 2262753"/>
              <a:gd name="connsiteX9" fmla="*/ 278969 w 4076462"/>
              <a:gd name="connsiteY9" fmla="*/ 1704814 h 2262753"/>
              <a:gd name="connsiteX10" fmla="*/ 232474 w 4076462"/>
              <a:gd name="connsiteY10" fmla="*/ 1642821 h 2262753"/>
              <a:gd name="connsiteX11" fmla="*/ 185980 w 4076462"/>
              <a:gd name="connsiteY11" fmla="*/ 1596326 h 2262753"/>
              <a:gd name="connsiteX12" fmla="*/ 170481 w 4076462"/>
              <a:gd name="connsiteY12" fmla="*/ 1549831 h 2262753"/>
              <a:gd name="connsiteX13" fmla="*/ 46495 w 4076462"/>
              <a:gd name="connsiteY13" fmla="*/ 1379349 h 2262753"/>
              <a:gd name="connsiteX14" fmla="*/ 0 w 4076462"/>
              <a:gd name="connsiteY14" fmla="*/ 1239865 h 2262753"/>
              <a:gd name="connsiteX15" fmla="*/ 15498 w 4076462"/>
              <a:gd name="connsiteY15" fmla="*/ 790414 h 2262753"/>
              <a:gd name="connsiteX16" fmla="*/ 46495 w 4076462"/>
              <a:gd name="connsiteY16" fmla="*/ 697424 h 2262753"/>
              <a:gd name="connsiteX17" fmla="*/ 139485 w 4076462"/>
              <a:gd name="connsiteY17" fmla="*/ 480448 h 2262753"/>
              <a:gd name="connsiteX18" fmla="*/ 170481 w 4076462"/>
              <a:gd name="connsiteY18" fmla="*/ 433953 h 2262753"/>
              <a:gd name="connsiteX19" fmla="*/ 216976 w 4076462"/>
              <a:gd name="connsiteY19" fmla="*/ 387458 h 2262753"/>
              <a:gd name="connsiteX20" fmla="*/ 247973 w 4076462"/>
              <a:gd name="connsiteY20" fmla="*/ 325465 h 2262753"/>
              <a:gd name="connsiteX21" fmla="*/ 340963 w 4076462"/>
              <a:gd name="connsiteY21" fmla="*/ 232475 h 2262753"/>
              <a:gd name="connsiteX22" fmla="*/ 402956 w 4076462"/>
              <a:gd name="connsiteY22" fmla="*/ 170482 h 2262753"/>
              <a:gd name="connsiteX23" fmla="*/ 495946 w 4076462"/>
              <a:gd name="connsiteY23" fmla="*/ 77492 h 2262753"/>
              <a:gd name="connsiteX24" fmla="*/ 542441 w 4076462"/>
              <a:gd name="connsiteY24" fmla="*/ 30997 h 2262753"/>
              <a:gd name="connsiteX25" fmla="*/ 604434 w 4076462"/>
              <a:gd name="connsiteY25" fmla="*/ 15499 h 2262753"/>
              <a:gd name="connsiteX26" fmla="*/ 650929 w 4076462"/>
              <a:gd name="connsiteY26" fmla="*/ 0 h 2262753"/>
              <a:gd name="connsiteX27" fmla="*/ 1456841 w 4076462"/>
              <a:gd name="connsiteY27" fmla="*/ 15499 h 2262753"/>
              <a:gd name="connsiteX28" fmla="*/ 1503336 w 4076462"/>
              <a:gd name="connsiteY28" fmla="*/ 30997 h 2262753"/>
              <a:gd name="connsiteX29" fmla="*/ 1627322 w 4076462"/>
              <a:gd name="connsiteY29" fmla="*/ 123987 h 2262753"/>
              <a:gd name="connsiteX30" fmla="*/ 1673817 w 4076462"/>
              <a:gd name="connsiteY30" fmla="*/ 170482 h 2262753"/>
              <a:gd name="connsiteX31" fmla="*/ 1766807 w 4076462"/>
              <a:gd name="connsiteY31" fmla="*/ 325465 h 2262753"/>
              <a:gd name="connsiteX32" fmla="*/ 1859797 w 4076462"/>
              <a:gd name="connsiteY32" fmla="*/ 418454 h 2262753"/>
              <a:gd name="connsiteX33" fmla="*/ 1890793 w 4076462"/>
              <a:gd name="connsiteY33" fmla="*/ 464949 h 2262753"/>
              <a:gd name="connsiteX34" fmla="*/ 1968285 w 4076462"/>
              <a:gd name="connsiteY34" fmla="*/ 542441 h 2262753"/>
              <a:gd name="connsiteX35" fmla="*/ 2030278 w 4076462"/>
              <a:gd name="connsiteY35" fmla="*/ 635431 h 2262753"/>
              <a:gd name="connsiteX36" fmla="*/ 2107769 w 4076462"/>
              <a:gd name="connsiteY36" fmla="*/ 712922 h 2262753"/>
              <a:gd name="connsiteX37" fmla="*/ 2247254 w 4076462"/>
              <a:gd name="connsiteY37" fmla="*/ 805912 h 2262753"/>
              <a:gd name="connsiteX38" fmla="*/ 2309247 w 4076462"/>
              <a:gd name="connsiteY38" fmla="*/ 867905 h 2262753"/>
              <a:gd name="connsiteX39" fmla="*/ 2386739 w 4076462"/>
              <a:gd name="connsiteY39" fmla="*/ 898902 h 2262753"/>
              <a:gd name="connsiteX40" fmla="*/ 2479729 w 4076462"/>
              <a:gd name="connsiteY40" fmla="*/ 929899 h 2262753"/>
              <a:gd name="connsiteX41" fmla="*/ 2526224 w 4076462"/>
              <a:gd name="connsiteY41" fmla="*/ 960895 h 2262753"/>
              <a:gd name="connsiteX42" fmla="*/ 2650210 w 4076462"/>
              <a:gd name="connsiteY42" fmla="*/ 976393 h 2262753"/>
              <a:gd name="connsiteX43" fmla="*/ 2712203 w 4076462"/>
              <a:gd name="connsiteY43" fmla="*/ 991892 h 2262753"/>
              <a:gd name="connsiteX44" fmla="*/ 2975674 w 4076462"/>
              <a:gd name="connsiteY44" fmla="*/ 960895 h 2262753"/>
              <a:gd name="connsiteX45" fmla="*/ 3037668 w 4076462"/>
              <a:gd name="connsiteY45" fmla="*/ 929899 h 2262753"/>
              <a:gd name="connsiteX46" fmla="*/ 3425125 w 4076462"/>
              <a:gd name="connsiteY46" fmla="*/ 945397 h 2262753"/>
              <a:gd name="connsiteX47" fmla="*/ 3642102 w 4076462"/>
              <a:gd name="connsiteY47" fmla="*/ 976393 h 2262753"/>
              <a:gd name="connsiteX48" fmla="*/ 3735091 w 4076462"/>
              <a:gd name="connsiteY48" fmla="*/ 1038387 h 2262753"/>
              <a:gd name="connsiteX49" fmla="*/ 3781586 w 4076462"/>
              <a:gd name="connsiteY49" fmla="*/ 1069383 h 2262753"/>
              <a:gd name="connsiteX50" fmla="*/ 3828081 w 4076462"/>
              <a:gd name="connsiteY50" fmla="*/ 1115878 h 2262753"/>
              <a:gd name="connsiteX51" fmla="*/ 3843580 w 4076462"/>
              <a:gd name="connsiteY51" fmla="*/ 1162373 h 2262753"/>
              <a:gd name="connsiteX52" fmla="*/ 3936569 w 4076462"/>
              <a:gd name="connsiteY52" fmla="*/ 1255363 h 2262753"/>
              <a:gd name="connsiteX53" fmla="*/ 3983064 w 4076462"/>
              <a:gd name="connsiteY53" fmla="*/ 1301858 h 2262753"/>
              <a:gd name="connsiteX54" fmla="*/ 4014061 w 4076462"/>
              <a:gd name="connsiteY54" fmla="*/ 1348353 h 2262753"/>
              <a:gd name="connsiteX55" fmla="*/ 4060556 w 4076462"/>
              <a:gd name="connsiteY55" fmla="*/ 1518834 h 2262753"/>
              <a:gd name="connsiteX56" fmla="*/ 4060556 w 4076462"/>
              <a:gd name="connsiteY56" fmla="*/ 1983783 h 2262753"/>
              <a:gd name="connsiteX57" fmla="*/ 4045058 w 4076462"/>
              <a:gd name="connsiteY57" fmla="*/ 2045777 h 2262753"/>
              <a:gd name="connsiteX58" fmla="*/ 3998563 w 4076462"/>
              <a:gd name="connsiteY58" fmla="*/ 2107770 h 2262753"/>
              <a:gd name="connsiteX59" fmla="*/ 3967566 w 4076462"/>
              <a:gd name="connsiteY59" fmla="*/ 2154265 h 2262753"/>
              <a:gd name="connsiteX60" fmla="*/ 3921071 w 4076462"/>
              <a:gd name="connsiteY60" fmla="*/ 2185261 h 2262753"/>
              <a:gd name="connsiteX61" fmla="*/ 3766088 w 4076462"/>
              <a:gd name="connsiteY61" fmla="*/ 2216258 h 2262753"/>
              <a:gd name="connsiteX62" fmla="*/ 3580108 w 4076462"/>
              <a:gd name="connsiteY62" fmla="*/ 2247254 h 2262753"/>
              <a:gd name="connsiteX63" fmla="*/ 3487119 w 4076462"/>
              <a:gd name="connsiteY63" fmla="*/ 2262753 h 2262753"/>
              <a:gd name="connsiteX64" fmla="*/ 3084163 w 4076462"/>
              <a:gd name="connsiteY64" fmla="*/ 2247254 h 2262753"/>
              <a:gd name="connsiteX65" fmla="*/ 2913681 w 4076462"/>
              <a:gd name="connsiteY65" fmla="*/ 2200760 h 2262753"/>
              <a:gd name="connsiteX66" fmla="*/ 2851688 w 4076462"/>
              <a:gd name="connsiteY66" fmla="*/ 2185261 h 2262753"/>
              <a:gd name="connsiteX67" fmla="*/ 2758698 w 4076462"/>
              <a:gd name="connsiteY67" fmla="*/ 2107770 h 2262753"/>
              <a:gd name="connsiteX68" fmla="*/ 2712203 w 4076462"/>
              <a:gd name="connsiteY68" fmla="*/ 2045777 h 2262753"/>
              <a:gd name="connsiteX69" fmla="*/ 2665708 w 4076462"/>
              <a:gd name="connsiteY69" fmla="*/ 1999282 h 2262753"/>
              <a:gd name="connsiteX70" fmla="*/ 2572719 w 4076462"/>
              <a:gd name="connsiteY70" fmla="*/ 1875295 h 2262753"/>
              <a:gd name="connsiteX71" fmla="*/ 2510725 w 4076462"/>
              <a:gd name="connsiteY71" fmla="*/ 1782305 h 2262753"/>
              <a:gd name="connsiteX72" fmla="*/ 2448732 w 4076462"/>
              <a:gd name="connsiteY72" fmla="*/ 1704814 h 2262753"/>
              <a:gd name="connsiteX73" fmla="*/ 2386739 w 4076462"/>
              <a:gd name="connsiteY73" fmla="*/ 1627322 h 2262753"/>
              <a:gd name="connsiteX74" fmla="*/ 2355742 w 4076462"/>
              <a:gd name="connsiteY74" fmla="*/ 1580827 h 2262753"/>
              <a:gd name="connsiteX75" fmla="*/ 2309247 w 4076462"/>
              <a:gd name="connsiteY75" fmla="*/ 1549831 h 2262753"/>
              <a:gd name="connsiteX76" fmla="*/ 2200759 w 4076462"/>
              <a:gd name="connsiteY76" fmla="*/ 1472339 h 2262753"/>
              <a:gd name="connsiteX77" fmla="*/ 2107769 w 4076462"/>
              <a:gd name="connsiteY77" fmla="*/ 1441343 h 2262753"/>
              <a:gd name="connsiteX78" fmla="*/ 2061274 w 4076462"/>
              <a:gd name="connsiteY78" fmla="*/ 1425844 h 2262753"/>
              <a:gd name="connsiteX79" fmla="*/ 2014780 w 4076462"/>
              <a:gd name="connsiteY79" fmla="*/ 1410346 h 2262753"/>
              <a:gd name="connsiteX80" fmla="*/ 1968285 w 4076462"/>
              <a:gd name="connsiteY80" fmla="*/ 1394848 h 2262753"/>
              <a:gd name="connsiteX81" fmla="*/ 1782305 w 4076462"/>
              <a:gd name="connsiteY81" fmla="*/ 1425844 h 2262753"/>
              <a:gd name="connsiteX82" fmla="*/ 1704813 w 4076462"/>
              <a:gd name="connsiteY82" fmla="*/ 1503336 h 2262753"/>
              <a:gd name="connsiteX83" fmla="*/ 1627322 w 4076462"/>
              <a:gd name="connsiteY83" fmla="*/ 1596326 h 2262753"/>
              <a:gd name="connsiteX84" fmla="*/ 1596325 w 4076462"/>
              <a:gd name="connsiteY84" fmla="*/ 1673817 h 22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076462" h="2262753">
                <a:moveTo>
                  <a:pt x="1394847" y="1844299"/>
                </a:moveTo>
                <a:cubicBezTo>
                  <a:pt x="1369017" y="1854631"/>
                  <a:pt x="1342616" y="1863637"/>
                  <a:pt x="1317356" y="1875295"/>
                </a:cubicBezTo>
                <a:cubicBezTo>
                  <a:pt x="1275402" y="1894658"/>
                  <a:pt x="1193369" y="1937288"/>
                  <a:pt x="1193369" y="1937288"/>
                </a:cubicBezTo>
                <a:cubicBezTo>
                  <a:pt x="1022888" y="1932122"/>
                  <a:pt x="852222" y="1931251"/>
                  <a:pt x="681925" y="1921790"/>
                </a:cubicBezTo>
                <a:cubicBezTo>
                  <a:pt x="665614" y="1920884"/>
                  <a:pt x="651378" y="1909836"/>
                  <a:pt x="635430" y="1906292"/>
                </a:cubicBezTo>
                <a:cubicBezTo>
                  <a:pt x="293352" y="1830273"/>
                  <a:pt x="727529" y="1937063"/>
                  <a:pt x="480447" y="1875295"/>
                </a:cubicBezTo>
                <a:cubicBezTo>
                  <a:pt x="464949" y="1859797"/>
                  <a:pt x="452538" y="1840416"/>
                  <a:pt x="433952" y="1828800"/>
                </a:cubicBezTo>
                <a:cubicBezTo>
                  <a:pt x="410361" y="1814055"/>
                  <a:pt x="377584" y="1815909"/>
                  <a:pt x="356461" y="1797804"/>
                </a:cubicBezTo>
                <a:cubicBezTo>
                  <a:pt x="338919" y="1782768"/>
                  <a:pt x="340255" y="1753559"/>
                  <a:pt x="325464" y="1735810"/>
                </a:cubicBezTo>
                <a:cubicBezTo>
                  <a:pt x="313540" y="1721501"/>
                  <a:pt x="294467" y="1715146"/>
                  <a:pt x="278969" y="1704814"/>
                </a:cubicBezTo>
                <a:cubicBezTo>
                  <a:pt x="263471" y="1684150"/>
                  <a:pt x="249284" y="1662433"/>
                  <a:pt x="232474" y="1642821"/>
                </a:cubicBezTo>
                <a:cubicBezTo>
                  <a:pt x="218210" y="1626180"/>
                  <a:pt x="198138" y="1614563"/>
                  <a:pt x="185980" y="1596326"/>
                </a:cubicBezTo>
                <a:cubicBezTo>
                  <a:pt x="176918" y="1582733"/>
                  <a:pt x="179139" y="1563685"/>
                  <a:pt x="170481" y="1549831"/>
                </a:cubicBezTo>
                <a:cubicBezTo>
                  <a:pt x="131324" y="1487179"/>
                  <a:pt x="74912" y="1450389"/>
                  <a:pt x="46495" y="1379349"/>
                </a:cubicBezTo>
                <a:cubicBezTo>
                  <a:pt x="7587" y="1282081"/>
                  <a:pt x="22245" y="1328848"/>
                  <a:pt x="0" y="1239865"/>
                </a:cubicBezTo>
                <a:cubicBezTo>
                  <a:pt x="5166" y="1090048"/>
                  <a:pt x="2696" y="939772"/>
                  <a:pt x="15498" y="790414"/>
                </a:cubicBezTo>
                <a:cubicBezTo>
                  <a:pt x="18288" y="757860"/>
                  <a:pt x="36163" y="728421"/>
                  <a:pt x="46495" y="697424"/>
                </a:cubicBezTo>
                <a:cubicBezTo>
                  <a:pt x="74050" y="614758"/>
                  <a:pt x="88409" y="557063"/>
                  <a:pt x="139485" y="480448"/>
                </a:cubicBezTo>
                <a:cubicBezTo>
                  <a:pt x="149817" y="464950"/>
                  <a:pt x="158557" y="448262"/>
                  <a:pt x="170481" y="433953"/>
                </a:cubicBezTo>
                <a:cubicBezTo>
                  <a:pt x="184512" y="417115"/>
                  <a:pt x="204236" y="405293"/>
                  <a:pt x="216976" y="387458"/>
                </a:cubicBezTo>
                <a:cubicBezTo>
                  <a:pt x="230405" y="368658"/>
                  <a:pt x="233540" y="343506"/>
                  <a:pt x="247973" y="325465"/>
                </a:cubicBezTo>
                <a:cubicBezTo>
                  <a:pt x="275357" y="291235"/>
                  <a:pt x="309966" y="263472"/>
                  <a:pt x="340963" y="232475"/>
                </a:cubicBezTo>
                <a:cubicBezTo>
                  <a:pt x="361627" y="211811"/>
                  <a:pt x="385422" y="193861"/>
                  <a:pt x="402956" y="170482"/>
                </a:cubicBezTo>
                <a:cubicBezTo>
                  <a:pt x="492055" y="51683"/>
                  <a:pt x="405296" y="153033"/>
                  <a:pt x="495946" y="77492"/>
                </a:cubicBezTo>
                <a:cubicBezTo>
                  <a:pt x="512784" y="63461"/>
                  <a:pt x="523411" y="41871"/>
                  <a:pt x="542441" y="30997"/>
                </a:cubicBezTo>
                <a:cubicBezTo>
                  <a:pt x="560935" y="20429"/>
                  <a:pt x="583953" y="21351"/>
                  <a:pt x="604434" y="15499"/>
                </a:cubicBezTo>
                <a:cubicBezTo>
                  <a:pt x="620142" y="11011"/>
                  <a:pt x="635431" y="5166"/>
                  <a:pt x="650929" y="0"/>
                </a:cubicBezTo>
                <a:lnTo>
                  <a:pt x="1456841" y="15499"/>
                </a:lnTo>
                <a:cubicBezTo>
                  <a:pt x="1473167" y="16093"/>
                  <a:pt x="1489553" y="22226"/>
                  <a:pt x="1503336" y="30997"/>
                </a:cubicBezTo>
                <a:cubicBezTo>
                  <a:pt x="1546920" y="58733"/>
                  <a:pt x="1590792" y="87457"/>
                  <a:pt x="1627322" y="123987"/>
                </a:cubicBezTo>
                <a:lnTo>
                  <a:pt x="1673817" y="170482"/>
                </a:lnTo>
                <a:cubicBezTo>
                  <a:pt x="1698277" y="219403"/>
                  <a:pt x="1729400" y="288059"/>
                  <a:pt x="1766807" y="325465"/>
                </a:cubicBezTo>
                <a:cubicBezTo>
                  <a:pt x="1797804" y="356461"/>
                  <a:pt x="1830674" y="385691"/>
                  <a:pt x="1859797" y="418454"/>
                </a:cubicBezTo>
                <a:cubicBezTo>
                  <a:pt x="1872172" y="432376"/>
                  <a:pt x="1878527" y="450931"/>
                  <a:pt x="1890793" y="464949"/>
                </a:cubicBezTo>
                <a:cubicBezTo>
                  <a:pt x="1914848" y="492441"/>
                  <a:pt x="1945153" y="514168"/>
                  <a:pt x="1968285" y="542441"/>
                </a:cubicBezTo>
                <a:cubicBezTo>
                  <a:pt x="1991875" y="571273"/>
                  <a:pt x="2003936" y="609089"/>
                  <a:pt x="2030278" y="635431"/>
                </a:cubicBezTo>
                <a:cubicBezTo>
                  <a:pt x="2056108" y="661261"/>
                  <a:pt x="2079244" y="690102"/>
                  <a:pt x="2107769" y="712922"/>
                </a:cubicBezTo>
                <a:cubicBezTo>
                  <a:pt x="2305784" y="871334"/>
                  <a:pt x="2076808" y="656771"/>
                  <a:pt x="2247254" y="805912"/>
                </a:cubicBezTo>
                <a:cubicBezTo>
                  <a:pt x="2269247" y="825156"/>
                  <a:pt x="2284931" y="851695"/>
                  <a:pt x="2309247" y="867905"/>
                </a:cubicBezTo>
                <a:cubicBezTo>
                  <a:pt x="2332395" y="883337"/>
                  <a:pt x="2360594" y="889394"/>
                  <a:pt x="2386739" y="898902"/>
                </a:cubicBezTo>
                <a:cubicBezTo>
                  <a:pt x="2417445" y="910068"/>
                  <a:pt x="2452543" y="911775"/>
                  <a:pt x="2479729" y="929899"/>
                </a:cubicBezTo>
                <a:cubicBezTo>
                  <a:pt x="2495227" y="940231"/>
                  <a:pt x="2508254" y="955994"/>
                  <a:pt x="2526224" y="960895"/>
                </a:cubicBezTo>
                <a:cubicBezTo>
                  <a:pt x="2566407" y="971854"/>
                  <a:pt x="2608881" y="971227"/>
                  <a:pt x="2650210" y="976393"/>
                </a:cubicBezTo>
                <a:cubicBezTo>
                  <a:pt x="2670874" y="981559"/>
                  <a:pt x="2690903" y="991892"/>
                  <a:pt x="2712203" y="991892"/>
                </a:cubicBezTo>
                <a:cubicBezTo>
                  <a:pt x="2792892" y="991892"/>
                  <a:pt x="2894768" y="995569"/>
                  <a:pt x="2975674" y="960895"/>
                </a:cubicBezTo>
                <a:cubicBezTo>
                  <a:pt x="2996910" y="951794"/>
                  <a:pt x="3017003" y="940231"/>
                  <a:pt x="3037668" y="929899"/>
                </a:cubicBezTo>
                <a:lnTo>
                  <a:pt x="3425125" y="945397"/>
                </a:lnTo>
                <a:cubicBezTo>
                  <a:pt x="3588108" y="954451"/>
                  <a:pt x="3548278" y="945119"/>
                  <a:pt x="3642102" y="976393"/>
                </a:cubicBezTo>
                <a:lnTo>
                  <a:pt x="3735091" y="1038387"/>
                </a:lnTo>
                <a:cubicBezTo>
                  <a:pt x="3750589" y="1048719"/>
                  <a:pt x="3768415" y="1056212"/>
                  <a:pt x="3781586" y="1069383"/>
                </a:cubicBezTo>
                <a:lnTo>
                  <a:pt x="3828081" y="1115878"/>
                </a:lnTo>
                <a:cubicBezTo>
                  <a:pt x="3833247" y="1131376"/>
                  <a:pt x="3833550" y="1149478"/>
                  <a:pt x="3843580" y="1162373"/>
                </a:cubicBezTo>
                <a:cubicBezTo>
                  <a:pt x="3870492" y="1196975"/>
                  <a:pt x="3905573" y="1224366"/>
                  <a:pt x="3936569" y="1255363"/>
                </a:cubicBezTo>
                <a:cubicBezTo>
                  <a:pt x="3952067" y="1270861"/>
                  <a:pt x="3970906" y="1283621"/>
                  <a:pt x="3983064" y="1301858"/>
                </a:cubicBezTo>
                <a:lnTo>
                  <a:pt x="4014061" y="1348353"/>
                </a:lnTo>
                <a:cubicBezTo>
                  <a:pt x="4049020" y="1488188"/>
                  <a:pt x="4031587" y="1431924"/>
                  <a:pt x="4060556" y="1518834"/>
                </a:cubicBezTo>
                <a:cubicBezTo>
                  <a:pt x="4077572" y="1757067"/>
                  <a:pt x="4085582" y="1733516"/>
                  <a:pt x="4060556" y="1983783"/>
                </a:cubicBezTo>
                <a:cubicBezTo>
                  <a:pt x="4058437" y="2004978"/>
                  <a:pt x="4054584" y="2026725"/>
                  <a:pt x="4045058" y="2045777"/>
                </a:cubicBezTo>
                <a:cubicBezTo>
                  <a:pt x="4033506" y="2068881"/>
                  <a:pt x="4013577" y="2086751"/>
                  <a:pt x="3998563" y="2107770"/>
                </a:cubicBezTo>
                <a:cubicBezTo>
                  <a:pt x="3987736" y="2122927"/>
                  <a:pt x="3980737" y="2141094"/>
                  <a:pt x="3967566" y="2154265"/>
                </a:cubicBezTo>
                <a:cubicBezTo>
                  <a:pt x="3954395" y="2167436"/>
                  <a:pt x="3937731" y="2176931"/>
                  <a:pt x="3921071" y="2185261"/>
                </a:cubicBezTo>
                <a:cubicBezTo>
                  <a:pt x="3877001" y="2207296"/>
                  <a:pt x="3807835" y="2209667"/>
                  <a:pt x="3766088" y="2216258"/>
                </a:cubicBezTo>
                <a:lnTo>
                  <a:pt x="3580108" y="2247254"/>
                </a:lnTo>
                <a:lnTo>
                  <a:pt x="3487119" y="2262753"/>
                </a:lnTo>
                <a:cubicBezTo>
                  <a:pt x="3352800" y="2257587"/>
                  <a:pt x="3218061" y="2259069"/>
                  <a:pt x="3084163" y="2247254"/>
                </a:cubicBezTo>
                <a:cubicBezTo>
                  <a:pt x="3004231" y="2240201"/>
                  <a:pt x="2977619" y="2219028"/>
                  <a:pt x="2913681" y="2200760"/>
                </a:cubicBezTo>
                <a:cubicBezTo>
                  <a:pt x="2893200" y="2194908"/>
                  <a:pt x="2872352" y="2190427"/>
                  <a:pt x="2851688" y="2185261"/>
                </a:cubicBezTo>
                <a:cubicBezTo>
                  <a:pt x="2772645" y="2066698"/>
                  <a:pt x="2881048" y="2212641"/>
                  <a:pt x="2758698" y="2107770"/>
                </a:cubicBezTo>
                <a:cubicBezTo>
                  <a:pt x="2739086" y="2090960"/>
                  <a:pt x="2729013" y="2065389"/>
                  <a:pt x="2712203" y="2045777"/>
                </a:cubicBezTo>
                <a:cubicBezTo>
                  <a:pt x="2697939" y="2029136"/>
                  <a:pt x="2679587" y="2016246"/>
                  <a:pt x="2665708" y="1999282"/>
                </a:cubicBezTo>
                <a:cubicBezTo>
                  <a:pt x="2632994" y="1959298"/>
                  <a:pt x="2601376" y="1918279"/>
                  <a:pt x="2572719" y="1875295"/>
                </a:cubicBezTo>
                <a:lnTo>
                  <a:pt x="2510725" y="1782305"/>
                </a:lnTo>
                <a:cubicBezTo>
                  <a:pt x="2480553" y="1691788"/>
                  <a:pt x="2518835" y="1774917"/>
                  <a:pt x="2448732" y="1704814"/>
                </a:cubicBezTo>
                <a:cubicBezTo>
                  <a:pt x="2425341" y="1681423"/>
                  <a:pt x="2406587" y="1653785"/>
                  <a:pt x="2386739" y="1627322"/>
                </a:cubicBezTo>
                <a:cubicBezTo>
                  <a:pt x="2375563" y="1612421"/>
                  <a:pt x="2368913" y="1593998"/>
                  <a:pt x="2355742" y="1580827"/>
                </a:cubicBezTo>
                <a:cubicBezTo>
                  <a:pt x="2342571" y="1567656"/>
                  <a:pt x="2323556" y="1561755"/>
                  <a:pt x="2309247" y="1549831"/>
                </a:cubicBezTo>
                <a:cubicBezTo>
                  <a:pt x="2240114" y="1492220"/>
                  <a:pt x="2288998" y="1507635"/>
                  <a:pt x="2200759" y="1472339"/>
                </a:cubicBezTo>
                <a:cubicBezTo>
                  <a:pt x="2170423" y="1460204"/>
                  <a:pt x="2138766" y="1451675"/>
                  <a:pt x="2107769" y="1441343"/>
                </a:cubicBezTo>
                <a:lnTo>
                  <a:pt x="2061274" y="1425844"/>
                </a:lnTo>
                <a:lnTo>
                  <a:pt x="2014780" y="1410346"/>
                </a:lnTo>
                <a:lnTo>
                  <a:pt x="1968285" y="1394848"/>
                </a:lnTo>
                <a:cubicBezTo>
                  <a:pt x="1906292" y="1405180"/>
                  <a:pt x="1843031" y="1409650"/>
                  <a:pt x="1782305" y="1425844"/>
                </a:cubicBezTo>
                <a:cubicBezTo>
                  <a:pt x="1733597" y="1438833"/>
                  <a:pt x="1732857" y="1469683"/>
                  <a:pt x="1704813" y="1503336"/>
                </a:cubicBezTo>
                <a:cubicBezTo>
                  <a:pt x="1605370" y="1622668"/>
                  <a:pt x="1704282" y="1480887"/>
                  <a:pt x="1627322" y="1596326"/>
                </a:cubicBezTo>
                <a:cubicBezTo>
                  <a:pt x="1610052" y="1665407"/>
                  <a:pt x="1626886" y="1643258"/>
                  <a:pt x="1596325" y="1673817"/>
                </a:cubicBezTo>
              </a:path>
            </a:pathLst>
          </a:cu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5486400" y="3733800"/>
            <a:ext cx="2286000" cy="16531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0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76200">
          <a:solidFill>
            <a:schemeClr val="tx1"/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Flintham</dc:creator>
  <cp:lastModifiedBy>Robert Flintham</cp:lastModifiedBy>
  <cp:revision>3</cp:revision>
  <dcterms:created xsi:type="dcterms:W3CDTF">2006-08-16T00:00:00Z</dcterms:created>
  <dcterms:modified xsi:type="dcterms:W3CDTF">2016-01-19T18:00:11Z</dcterms:modified>
</cp:coreProperties>
</file>