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  <p:sldId id="353" r:id="rId3"/>
    <p:sldId id="34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9E41C-8D8F-B014-FCB7-D3A05D342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F78259-9867-49C4-A860-BD89EAC4C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57DCB-DAB4-4EE0-A199-1472A438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E069D-B414-F073-00AA-7307BB49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F1C2F-D169-5239-8E90-3C4DD8DA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9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5A8DC-F23D-6A11-1F90-BCE1688C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0C189-E34B-A89B-E73C-6BCB7CF62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5F32C-15D3-ABA3-54E2-59A96658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E0626-6933-D057-BF3C-698BDDE2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D7BCB-6845-DFE2-E444-5346315B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1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174500-65F6-0058-C14A-FDD1FCFA3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811242-9BF3-CC1F-5166-2E9F94790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AC254-8467-54C8-7950-775C0AF0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D279F-9A1C-2371-AB1C-C08B98F0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572D2-8692-9D06-260A-458544B1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5" y="262029"/>
            <a:ext cx="11533070" cy="627166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28302" y="6368181"/>
            <a:ext cx="11535394" cy="0"/>
          </a:xfrm>
          <a:prstGeom prst="line">
            <a:avLst/>
          </a:prstGeom>
          <a:ln w="12700">
            <a:solidFill>
              <a:srgbClr val="706F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715" y="6448812"/>
            <a:ext cx="864115" cy="183081"/>
          </a:xfrm>
          <a:prstGeom prst="rect">
            <a:avLst/>
          </a:prstGeom>
        </p:spPr>
      </p:pic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8410" y="6433734"/>
            <a:ext cx="10344908" cy="259930"/>
          </a:xfrm>
          <a:prstGeom prst="rect">
            <a:avLst/>
          </a:prstGeom>
        </p:spPr>
        <p:txBody>
          <a:bodyPr lIns="0" tIns="36000" rIns="0" bIns="72000">
            <a:spAutoFit/>
          </a:bodyPr>
          <a:lstStyle>
            <a:lvl1pPr marL="0" indent="0">
              <a:buNone/>
              <a:defRPr sz="1089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주석 입력란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5768" y="384838"/>
            <a:ext cx="5480338" cy="396693"/>
          </a:xfrm>
          <a:prstGeom prst="rect">
            <a:avLst/>
          </a:prstGeom>
        </p:spPr>
        <p:txBody>
          <a:bodyPr lIns="0" tIns="72000" bIns="72000" anchor="ctr">
            <a:spAutoFit/>
          </a:bodyPr>
          <a:lstStyle>
            <a:lvl1pPr marL="0" indent="0">
              <a:buNone/>
              <a:defRPr sz="181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내지</a:t>
            </a:r>
            <a:r>
              <a:rPr lang="en-US" altLang="ko-KR" dirty="0"/>
              <a:t>] </a:t>
            </a:r>
            <a:r>
              <a:rPr lang="ko-KR" altLang="en-US" dirty="0"/>
              <a:t>슬라이드 제목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11576516" y="6458565"/>
            <a:ext cx="533666" cy="195447"/>
          </a:xfrm>
        </p:spPr>
        <p:txBody>
          <a:bodyPr/>
          <a:lstStyle>
            <a:lvl1pPr>
              <a:defRPr sz="1270"/>
            </a:lvl1pPr>
          </a:lstStyle>
          <a:p>
            <a:fld id="{18CE1CD2-70B4-433B-ACD4-A8034689B19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28" y="512186"/>
            <a:ext cx="2136389" cy="22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4070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395">
          <p15:clr>
            <a:srgbClr val="FBAE40"/>
          </p15:clr>
        </p15:guide>
        <p15:guide id="2" orient="horz" pos="2381">
          <p15:clr>
            <a:srgbClr val="FBAE40"/>
          </p15:clr>
        </p15:guide>
        <p15:guide id="3" orient="horz">
          <p15:clr>
            <a:srgbClr val="FBAE40"/>
          </p15:clr>
        </p15:guide>
        <p15:guide id="4" orient="horz" pos="181">
          <p15:clr>
            <a:srgbClr val="FBAE40"/>
          </p15:clr>
        </p15:guide>
        <p15:guide id="5" orient="horz" pos="612">
          <p15:clr>
            <a:srgbClr val="FBAE40"/>
          </p15:clr>
        </p15:guide>
        <p15:guide id="6" pos="339">
          <p15:clr>
            <a:srgbClr val="FBAE40"/>
          </p15:clr>
        </p15:guide>
        <p15:guide id="7">
          <p15:clr>
            <a:srgbClr val="FBAE40"/>
          </p15:clr>
        </p15:guide>
        <p15:guide id="8" pos="6735">
          <p15:clr>
            <a:srgbClr val="FBAE40"/>
          </p15:clr>
        </p15:guide>
        <p15:guide id="9" orient="horz" pos="4762">
          <p15:clr>
            <a:srgbClr val="FBAE40"/>
          </p15:clr>
        </p15:guide>
        <p15:guide id="10" orient="horz" pos="4422">
          <p15:clr>
            <a:srgbClr val="FBAE40"/>
          </p15:clr>
        </p15:guide>
        <p15:guide id="13" orient="horz" pos="793">
          <p15:clr>
            <a:srgbClr val="FBAE40"/>
          </p15:clr>
        </p15:guide>
        <p15:guide id="14" pos="3368">
          <p15:clr>
            <a:srgbClr val="FBAE40"/>
          </p15:clr>
        </p15:guide>
        <p15:guide id="16" pos="181">
          <p15:clr>
            <a:srgbClr val="FBAE40"/>
          </p15:clr>
        </p15:guide>
        <p15:guide id="17" pos="655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00844-E696-D8C9-70FA-29480734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268E4-CBFE-9A99-DE15-483191A86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533F9-DB8E-3C5A-DEBF-2CEA4AD8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8B44B-D246-17C6-805F-BE53E85E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E23FB-AD03-0C46-6882-15D4D87A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6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D5D6B-CECA-6192-83C3-06A7C9A5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E407C-9692-8502-4BAD-3ED19DE1B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EA4D8-7378-5B15-7EE6-2DF93E2B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93E2B-E483-7120-864E-7CAD2F9A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17D3B-A525-8A26-0844-A1570161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3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41C45-2283-97B1-C100-C662A1B1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5D097-8823-89C5-1C84-E0C5AC70E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E09D95-7033-B56D-BBCF-4C5457E36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EED41-8D1B-3951-2C64-6BE1B9B1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4F696-EEC9-C700-2598-DB5E734D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FD537-321E-2945-65A7-9B5B2BEB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8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F478B-608E-FDC9-4E97-4A7A1C3C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4D1399-0D08-A622-2F90-A590033F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C622B6-2447-FC29-8DA0-7D1C8407B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00E634-F3BC-0BA1-6929-31CF8CAED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9ADF23-33F5-3E75-62B0-EBDB3E637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3FE130-06B7-A2E8-E89F-916222C0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09933-F778-562F-1568-A507149F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5E6096-F28D-3F4C-B975-42681286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4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82BE8-80D5-2B07-410E-D586479C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687231-A22D-8197-177C-40F88033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A2ED72-2642-CFBE-8B4B-E960C28E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123733-CF61-DB9C-D5CB-AC54B899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8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0D6342-A719-32E5-02F0-A01C4F0E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5E39D7-6FB0-02DB-3A07-BE8AE68C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3786C6-93B1-BE01-A121-56CEABE0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7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19546-B447-0E46-C78C-4B16C35E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04514-F5A7-C5EB-0DAF-BFFCFCC8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3627B-F8C0-6236-8B67-4D66B6950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CA27B9-99E7-2C63-290D-3750C9FE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98AB5-9E22-B564-A230-CBE906F6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0E7D0E-F7E1-3A89-E7E5-1168F055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99178-FC6D-8F81-2F62-A4C79812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A2AB75-B1B4-B6AE-2C18-DE180A2B5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E10A5B-8B58-752D-0DC2-140256EC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5E047D-DFDB-4E50-5763-600A7096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3E387-FAD7-BCA6-B9E0-DAFEAC58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829A-C733-444D-4C72-1830B6AA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37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C9F47F-7F4E-D897-4A7A-24DED938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3883D-58CD-E1BD-E651-B777F630C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3CDC2-2FE2-3E74-2167-137F59D69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0CED2-2AEF-221F-DF44-B567ADB24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D0E2B-22A6-6C6A-7814-3928342C5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4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736169" y="384838"/>
            <a:ext cx="4359916" cy="396693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8. </a:t>
            </a:r>
            <a:r>
              <a:rPr lang="ko-KR" altLang="en-US" dirty="0">
                <a:latin typeface="+mn-ea"/>
              </a:rPr>
              <a:t>샘플 요청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1CD2-70B4-433B-ACD4-A8034689B19D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6" name="텍스트 개체 틀 3"/>
          <p:cNvSpPr txBox="1">
            <a:spLocks/>
          </p:cNvSpPr>
          <p:nvPr/>
        </p:nvSpPr>
        <p:spPr>
          <a:xfrm>
            <a:off x="1659766" y="928280"/>
            <a:ext cx="7579364" cy="325474"/>
          </a:xfrm>
          <a:prstGeom prst="rect">
            <a:avLst/>
          </a:prstGeom>
        </p:spPr>
        <p:txBody>
          <a:bodyPr anchor="ctr"/>
          <a:lstStyle>
            <a:lvl1pPr marL="251986" indent="-251986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33" b="1" dirty="0">
                <a:latin typeface="+mn-ea"/>
              </a:rPr>
              <a:t>● </a:t>
            </a:r>
            <a:r>
              <a:rPr lang="en-US" altLang="ko-KR" sz="1633" b="1" dirty="0">
                <a:latin typeface="+mn-ea"/>
              </a:rPr>
              <a:t>SFA </a:t>
            </a:r>
            <a:r>
              <a:rPr lang="ko-KR" altLang="en-US" sz="1633" b="1" dirty="0">
                <a:latin typeface="+mn-ea"/>
              </a:rPr>
              <a:t>→ </a:t>
            </a:r>
            <a:r>
              <a:rPr lang="en-US" altLang="ko-KR" sz="1633" b="1" dirty="0">
                <a:latin typeface="+mn-ea"/>
              </a:rPr>
              <a:t>Marketing </a:t>
            </a:r>
            <a:r>
              <a:rPr lang="ko-KR" altLang="en-US" sz="1633" b="1" dirty="0">
                <a:latin typeface="+mn-ea"/>
              </a:rPr>
              <a:t>→</a:t>
            </a:r>
            <a:r>
              <a:rPr lang="en-US" altLang="ko-KR" sz="1633" b="1" dirty="0">
                <a:latin typeface="+mn-ea"/>
              </a:rPr>
              <a:t> </a:t>
            </a:r>
            <a:r>
              <a:rPr lang="ko-KR" altLang="en-US" sz="1633" b="1" dirty="0" err="1">
                <a:latin typeface="+mn-ea"/>
              </a:rPr>
              <a:t>샘플요청</a:t>
            </a:r>
            <a:endParaRPr lang="ko-KR" altLang="en-US" sz="1452" b="1" i="1" dirty="0"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07" y="1407251"/>
            <a:ext cx="2492264" cy="48029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40" y="1407251"/>
            <a:ext cx="2566871" cy="478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97" y="1407251"/>
            <a:ext cx="2565070" cy="478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오른쪽 화살표 19"/>
          <p:cNvSpPr/>
          <p:nvPr/>
        </p:nvSpPr>
        <p:spPr>
          <a:xfrm>
            <a:off x="4387494" y="2702625"/>
            <a:ext cx="249505" cy="16186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sp>
        <p:nvSpPr>
          <p:cNvPr id="21" name="오른쪽 화살표 20"/>
          <p:cNvSpPr/>
          <p:nvPr/>
        </p:nvSpPr>
        <p:spPr>
          <a:xfrm>
            <a:off x="7575642" y="2702625"/>
            <a:ext cx="249505" cy="16186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sp>
        <p:nvSpPr>
          <p:cNvPr id="22" name="TextBox 21"/>
          <p:cNvSpPr txBox="1"/>
          <p:nvPr/>
        </p:nvSpPr>
        <p:spPr>
          <a:xfrm>
            <a:off x="2389750" y="3511926"/>
            <a:ext cx="33334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33" dirty="0">
                <a:solidFill>
                  <a:srgbClr val="FF0000"/>
                </a:solidFill>
              </a:rPr>
              <a:t>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56423" y="3965265"/>
            <a:ext cx="33334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33" dirty="0">
                <a:solidFill>
                  <a:srgbClr val="FF0000"/>
                </a:solidFill>
              </a:rPr>
              <a:t>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36752" y="2130174"/>
            <a:ext cx="1183124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52" b="1" dirty="0">
                <a:solidFill>
                  <a:srgbClr val="FF0000"/>
                </a:solidFill>
              </a:rPr>
              <a:t>① 등록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08698" y="1696026"/>
            <a:ext cx="1374217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70" b="1" dirty="0">
                <a:solidFill>
                  <a:srgbClr val="FF0000"/>
                </a:solidFill>
              </a:rPr>
              <a:t>② 거래처 조회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78858" y="2991365"/>
            <a:ext cx="1374217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70" b="1" dirty="0">
                <a:solidFill>
                  <a:srgbClr val="FF0000"/>
                </a:solidFill>
              </a:rPr>
              <a:t>④ 고객 조회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71591" y="4393712"/>
            <a:ext cx="1374217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70" b="1" dirty="0">
                <a:solidFill>
                  <a:srgbClr val="FF0000"/>
                </a:solidFill>
              </a:rPr>
              <a:t>⑤ 품목 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205090" y="5020910"/>
            <a:ext cx="2097149" cy="35657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52" b="1" dirty="0">
                <a:solidFill>
                  <a:srgbClr val="FF0000"/>
                </a:solidFill>
                <a:latin typeface="+mj-ea"/>
                <a:ea typeface="+mj-ea"/>
              </a:rPr>
              <a:t>의료인 </a:t>
            </a:r>
            <a:r>
              <a:rPr lang="en-US" altLang="ko-KR" sz="1452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1452" b="1" dirty="0">
                <a:solidFill>
                  <a:srgbClr val="FF0000"/>
                </a:solidFill>
                <a:latin typeface="+mj-ea"/>
                <a:ea typeface="+mj-ea"/>
              </a:rPr>
              <a:t>인당 수량 </a:t>
            </a:r>
            <a:r>
              <a:rPr lang="en-US" altLang="ko-KR" sz="1452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1452" b="1" dirty="0">
                <a:solidFill>
                  <a:srgbClr val="FF0000"/>
                </a:solidFill>
                <a:latin typeface="+mj-ea"/>
                <a:ea typeface="+mj-ea"/>
              </a:rPr>
              <a:t>개</a:t>
            </a:r>
            <a:endParaRPr lang="en-US" altLang="ko-KR" sz="1452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32530" y="2367302"/>
            <a:ext cx="1374217" cy="622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70" b="1" dirty="0">
                <a:solidFill>
                  <a:srgbClr val="FF0000"/>
                </a:solidFill>
              </a:rPr>
              <a:t>③ 유형 선택</a:t>
            </a:r>
            <a:endParaRPr lang="en-US" altLang="ko-KR" sz="1270" b="1" dirty="0">
              <a:solidFill>
                <a:srgbClr val="FF0000"/>
              </a:solidFill>
            </a:endParaRPr>
          </a:p>
          <a:p>
            <a:r>
              <a:rPr lang="en-US" altLang="ko-KR" sz="1089" b="1" dirty="0">
                <a:solidFill>
                  <a:srgbClr val="FF0000"/>
                </a:solidFill>
              </a:rPr>
              <a:t>-</a:t>
            </a:r>
            <a:r>
              <a:rPr lang="ko-KR" altLang="en-US" sz="1089" b="1" dirty="0" err="1">
                <a:solidFill>
                  <a:srgbClr val="FF0000"/>
                </a:solidFill>
              </a:rPr>
              <a:t>신약접수</a:t>
            </a:r>
            <a:r>
              <a:rPr lang="en-US" altLang="ko-KR" sz="1089" b="1" dirty="0">
                <a:solidFill>
                  <a:srgbClr val="FF0000"/>
                </a:solidFill>
              </a:rPr>
              <a:t>(</a:t>
            </a:r>
            <a:r>
              <a:rPr lang="ko-KR" altLang="en-US" sz="1089" b="1" dirty="0" err="1">
                <a:solidFill>
                  <a:srgbClr val="FF0000"/>
                </a:solidFill>
              </a:rPr>
              <a:t>종병</a:t>
            </a:r>
            <a:r>
              <a:rPr lang="en-US" altLang="ko-KR" sz="1089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089" b="1" dirty="0">
                <a:solidFill>
                  <a:srgbClr val="FF0000"/>
                </a:solidFill>
              </a:rPr>
              <a:t>-</a:t>
            </a:r>
            <a:r>
              <a:rPr lang="ko-KR" altLang="en-US" sz="1089" b="1" dirty="0" err="1">
                <a:solidFill>
                  <a:srgbClr val="FF0000"/>
                </a:solidFill>
              </a:rPr>
              <a:t>제품소개용</a:t>
            </a:r>
            <a:endParaRPr lang="ko-KR" altLang="en-US" sz="1089" b="1" dirty="0">
              <a:solidFill>
                <a:srgbClr val="FF0000"/>
              </a:solidFill>
            </a:endParaRPr>
          </a:p>
        </p:txBody>
      </p:sp>
      <p:pic>
        <p:nvPicPr>
          <p:cNvPr id="30" name="그림 29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27" t="12405" r="12536" b="12657"/>
          <a:stretch/>
        </p:blipFill>
        <p:spPr>
          <a:xfrm>
            <a:off x="10209906" y="372360"/>
            <a:ext cx="373623" cy="3736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9" name="텍스트 개체 틀 1"/>
          <p:cNvSpPr txBox="1">
            <a:spLocks/>
          </p:cNvSpPr>
          <p:nvPr/>
        </p:nvSpPr>
        <p:spPr>
          <a:xfrm>
            <a:off x="1507559" y="6433734"/>
            <a:ext cx="8229954" cy="300078"/>
          </a:xfrm>
          <a:prstGeom prst="rect">
            <a:avLst/>
          </a:prstGeom>
          <a:solidFill>
            <a:srgbClr val="FFFF00"/>
          </a:solidFill>
        </p:spPr>
        <p:txBody>
          <a:bodyPr lIns="0" tIns="32659" rIns="0" bIns="65317">
            <a:sp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52" dirty="0">
                <a:solidFill>
                  <a:srgbClr val="FF0000"/>
                </a:solidFill>
              </a:rPr>
              <a:t>※ </a:t>
            </a:r>
            <a:r>
              <a:rPr lang="ko-KR" altLang="en-US" sz="1452" dirty="0">
                <a:solidFill>
                  <a:srgbClr val="FF0000"/>
                </a:solidFill>
              </a:rPr>
              <a:t>문의 </a:t>
            </a:r>
            <a:r>
              <a:rPr lang="en-US" altLang="ko-KR" sz="1452" dirty="0">
                <a:solidFill>
                  <a:srgbClr val="FF0000"/>
                </a:solidFill>
              </a:rPr>
              <a:t>: </a:t>
            </a:r>
            <a:r>
              <a:rPr lang="ko-KR" altLang="en-US" sz="1452" dirty="0">
                <a:solidFill>
                  <a:srgbClr val="FF0000"/>
                </a:solidFill>
              </a:rPr>
              <a:t>규정 </a:t>
            </a:r>
            <a:r>
              <a:rPr lang="en-US" altLang="ko-KR" sz="1452" dirty="0">
                <a:solidFill>
                  <a:srgbClr val="FF0000"/>
                </a:solidFill>
              </a:rPr>
              <a:t>: </a:t>
            </a:r>
            <a:r>
              <a:rPr lang="ko-KR" altLang="en-US" sz="1452" dirty="0" err="1">
                <a:solidFill>
                  <a:srgbClr val="FF0000"/>
                </a:solidFill>
                <a:latin typeface="+mj-ea"/>
              </a:rPr>
              <a:t>준법팀</a:t>
            </a:r>
            <a:r>
              <a:rPr lang="ko-KR" altLang="en-US" sz="1452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1452" dirty="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1452" dirty="0">
                <a:solidFill>
                  <a:srgbClr val="FF0000"/>
                </a:solidFill>
                <a:latin typeface="+mj-ea"/>
              </a:rPr>
              <a:t>☎ </a:t>
            </a:r>
            <a:r>
              <a:rPr lang="en-US" altLang="ko-KR" sz="1452" dirty="0">
                <a:solidFill>
                  <a:srgbClr val="FF0000"/>
                </a:solidFill>
                <a:latin typeface="+mj-ea"/>
                <a:ea typeface="+mj-ea"/>
              </a:rPr>
              <a:t>02-2204-7038 </a:t>
            </a:r>
            <a:r>
              <a:rPr lang="en-US" altLang="ko-KR" sz="1452" dirty="0">
                <a:solidFill>
                  <a:srgbClr val="FF0000"/>
                </a:solidFill>
                <a:latin typeface="+mj-ea"/>
              </a:rPr>
              <a:t>) / </a:t>
            </a:r>
            <a:r>
              <a:rPr lang="ko-KR" altLang="en-US" sz="1452" dirty="0">
                <a:solidFill>
                  <a:srgbClr val="FF0000"/>
                </a:solidFill>
                <a:latin typeface="+mj-ea"/>
              </a:rPr>
              <a:t>주문 및 배송 </a:t>
            </a:r>
            <a:r>
              <a:rPr lang="en-US" altLang="ko-KR" sz="1452" dirty="0">
                <a:solidFill>
                  <a:srgbClr val="FF0000"/>
                </a:solidFill>
                <a:latin typeface="+mj-ea"/>
              </a:rPr>
              <a:t>: </a:t>
            </a:r>
            <a:r>
              <a:rPr lang="ko-KR" altLang="en-US" sz="1452" dirty="0">
                <a:solidFill>
                  <a:srgbClr val="FF0000"/>
                </a:solidFill>
                <a:latin typeface="+mj-ea"/>
              </a:rPr>
              <a:t>각 품목</a:t>
            </a:r>
            <a:r>
              <a:rPr lang="en-US" altLang="ko-KR" sz="1452" dirty="0">
                <a:solidFill>
                  <a:srgbClr val="FF0000"/>
                </a:solidFill>
                <a:latin typeface="+mj-ea"/>
              </a:rPr>
              <a:t>PM</a:t>
            </a:r>
            <a:endParaRPr lang="ko-KR" altLang="en-US" sz="1452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460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736169" y="384838"/>
            <a:ext cx="4359916" cy="396693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8. </a:t>
            </a:r>
            <a:r>
              <a:rPr lang="ko-KR" altLang="en-US" dirty="0">
                <a:latin typeface="+mn-ea"/>
              </a:rPr>
              <a:t>샘플 요청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1CD2-70B4-433B-ACD4-A8034689B19D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6" name="텍스트 개체 틀 3"/>
          <p:cNvSpPr txBox="1">
            <a:spLocks/>
          </p:cNvSpPr>
          <p:nvPr/>
        </p:nvSpPr>
        <p:spPr>
          <a:xfrm>
            <a:off x="1659766" y="928280"/>
            <a:ext cx="7579364" cy="325474"/>
          </a:xfrm>
          <a:prstGeom prst="rect">
            <a:avLst/>
          </a:prstGeom>
        </p:spPr>
        <p:txBody>
          <a:bodyPr anchor="ctr"/>
          <a:lstStyle>
            <a:lvl1pPr marL="251986" indent="-251986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33" b="1" dirty="0">
                <a:latin typeface="+mn-ea"/>
              </a:rPr>
              <a:t>● 샘플 지급 시</a:t>
            </a:r>
            <a:endParaRPr lang="ko-KR" altLang="en-US" sz="1452" b="1" i="1" dirty="0">
              <a:latin typeface="+mn-ea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4451135" y="2709035"/>
            <a:ext cx="249505" cy="16186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sp>
        <p:nvSpPr>
          <p:cNvPr id="21" name="오른쪽 화살표 20"/>
          <p:cNvSpPr/>
          <p:nvPr/>
        </p:nvSpPr>
        <p:spPr>
          <a:xfrm>
            <a:off x="7573193" y="1577148"/>
            <a:ext cx="276133" cy="16186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0" b="8557"/>
          <a:stretch/>
        </p:blipFill>
        <p:spPr>
          <a:xfrm>
            <a:off x="4819345" y="1452144"/>
            <a:ext cx="2644130" cy="47383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14" y="1452144"/>
            <a:ext cx="2566871" cy="478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2" t="5802" r="22999" b="503"/>
          <a:stretch/>
        </p:blipFill>
        <p:spPr>
          <a:xfrm>
            <a:off x="7959044" y="1452144"/>
            <a:ext cx="2672839" cy="20156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1837115" y="4020509"/>
            <a:ext cx="1375156" cy="53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52" b="1" dirty="0">
                <a:solidFill>
                  <a:srgbClr val="FF0000"/>
                </a:solidFill>
              </a:rPr>
              <a:t>① 거래처 선택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55601" y="3785589"/>
            <a:ext cx="1375156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52" b="1">
                <a:solidFill>
                  <a:srgbClr val="FF0000"/>
                </a:solidFill>
              </a:rPr>
              <a:t>② 고객 </a:t>
            </a:r>
            <a:r>
              <a:rPr lang="ko-KR" altLang="en-US" sz="1452" b="1" dirty="0">
                <a:solidFill>
                  <a:srgbClr val="FF0000"/>
                </a:solidFill>
              </a:rPr>
              <a:t>선택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26740" y="5474947"/>
            <a:ext cx="1375156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52" b="1">
                <a:solidFill>
                  <a:srgbClr val="FF0000"/>
                </a:solidFill>
              </a:rPr>
              <a:t>③ 수취 확인</a:t>
            </a:r>
            <a:endParaRPr lang="ko-KR" altLang="en-US" sz="1452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68918" y="1610712"/>
            <a:ext cx="2187139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52" b="1" dirty="0">
                <a:solidFill>
                  <a:srgbClr val="FF0000"/>
                </a:solidFill>
              </a:rPr>
              <a:t>④ 서명 획득</a:t>
            </a:r>
            <a:r>
              <a:rPr lang="en-US" altLang="ko-KR" sz="1452" b="1" dirty="0">
                <a:solidFill>
                  <a:srgbClr val="FF0000"/>
                </a:solidFill>
              </a:rPr>
              <a:t>(</a:t>
            </a:r>
            <a:r>
              <a:rPr lang="ko-KR" altLang="en-US" sz="1452" b="1" dirty="0">
                <a:solidFill>
                  <a:srgbClr val="FF0000"/>
                </a:solidFill>
              </a:rPr>
              <a:t>정 자</a:t>
            </a:r>
            <a:r>
              <a:rPr lang="en-US" altLang="ko-KR" sz="1452" b="1" dirty="0">
                <a:solidFill>
                  <a:srgbClr val="FF0000"/>
                </a:solidFill>
              </a:rPr>
              <a:t>)</a:t>
            </a:r>
            <a:endParaRPr lang="ko-KR" altLang="en-US" sz="1452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816" y="1945512"/>
            <a:ext cx="1489605" cy="67609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063779" y="5348723"/>
            <a:ext cx="2493829" cy="780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sp>
        <p:nvSpPr>
          <p:cNvPr id="34" name="직사각형 33"/>
          <p:cNvSpPr/>
          <p:nvPr/>
        </p:nvSpPr>
        <p:spPr>
          <a:xfrm>
            <a:off x="7951280" y="3802883"/>
            <a:ext cx="2688366" cy="2387567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633" b="1" dirty="0">
                <a:solidFill>
                  <a:schemeClr val="tx1"/>
                </a:solidFill>
                <a:latin typeface="+mj-ea"/>
              </a:rPr>
              <a:t>견본품은 </a:t>
            </a:r>
            <a:endParaRPr lang="en-US" altLang="ko-KR" sz="1633" b="1" dirty="0">
              <a:solidFill>
                <a:schemeClr val="tx1"/>
              </a:solidFill>
              <a:latin typeface="+mj-ea"/>
            </a:endParaRPr>
          </a:p>
          <a:p>
            <a:pPr algn="ctr" latinLnBrk="0"/>
            <a:r>
              <a:rPr lang="ko-KR" altLang="en-US" sz="1633" b="1" dirty="0" err="1">
                <a:solidFill>
                  <a:srgbClr val="FF0000"/>
                </a:solidFill>
                <a:latin typeface="+mj-ea"/>
              </a:rPr>
              <a:t>지출보고서</a:t>
            </a:r>
            <a:r>
              <a:rPr lang="ko-KR" altLang="en-US" sz="1633" b="1" dirty="0">
                <a:solidFill>
                  <a:srgbClr val="FF0000"/>
                </a:solidFill>
                <a:latin typeface="+mj-ea"/>
              </a:rPr>
              <a:t> 작성</a:t>
            </a:r>
            <a:r>
              <a:rPr lang="en-US" altLang="ko-KR" sz="1633" b="1" dirty="0">
                <a:solidFill>
                  <a:srgbClr val="FF0000"/>
                </a:solidFill>
                <a:latin typeface="+mj-ea"/>
              </a:rPr>
              <a:t>, </a:t>
            </a:r>
          </a:p>
          <a:p>
            <a:pPr algn="ctr" latinLnBrk="0"/>
            <a:r>
              <a:rPr lang="ko-KR" altLang="en-US" sz="1633" b="1" dirty="0" err="1">
                <a:solidFill>
                  <a:srgbClr val="FF0000"/>
                </a:solidFill>
                <a:latin typeface="+mj-ea"/>
              </a:rPr>
              <a:t>내역공개</a:t>
            </a:r>
            <a:r>
              <a:rPr lang="ko-KR" altLang="en-US" sz="1633" b="1" dirty="0">
                <a:solidFill>
                  <a:srgbClr val="FF0000"/>
                </a:solidFill>
                <a:latin typeface="+mj-ea"/>
              </a:rPr>
              <a:t> 대상</a:t>
            </a:r>
            <a:r>
              <a:rPr lang="ko-KR" altLang="en-US" sz="1633" b="1" dirty="0">
                <a:solidFill>
                  <a:schemeClr val="tx1"/>
                </a:solidFill>
                <a:latin typeface="+mj-ea"/>
              </a:rPr>
              <a:t>이므로 </a:t>
            </a:r>
            <a:endParaRPr lang="en-US" altLang="ko-KR" sz="1633" b="1" dirty="0">
              <a:solidFill>
                <a:schemeClr val="tx1"/>
              </a:solidFill>
              <a:latin typeface="+mj-ea"/>
            </a:endParaRPr>
          </a:p>
          <a:p>
            <a:pPr algn="ctr" latinLnBrk="0"/>
            <a:r>
              <a:rPr lang="ko-KR" altLang="en-US" sz="1633" b="1" dirty="0">
                <a:solidFill>
                  <a:schemeClr val="tx1"/>
                </a:solidFill>
                <a:latin typeface="+mj-ea"/>
              </a:rPr>
              <a:t>원래 목적 외의 신청 </a:t>
            </a:r>
            <a:endParaRPr lang="en-US" altLang="ko-KR" sz="1633" b="1" dirty="0">
              <a:solidFill>
                <a:schemeClr val="tx1"/>
              </a:solidFill>
              <a:latin typeface="+mj-ea"/>
            </a:endParaRPr>
          </a:p>
          <a:p>
            <a:pPr algn="ctr" latinLnBrk="0"/>
            <a:r>
              <a:rPr lang="ko-KR" altLang="en-US" sz="1633" b="1" dirty="0">
                <a:solidFill>
                  <a:srgbClr val="FF0000"/>
                </a:solidFill>
                <a:latin typeface="+mj-ea"/>
              </a:rPr>
              <a:t>절대 금지</a:t>
            </a:r>
            <a:endParaRPr lang="en-US" altLang="ko-KR" sz="1633" b="1" dirty="0">
              <a:solidFill>
                <a:srgbClr val="FF0000"/>
              </a:solidFill>
              <a:latin typeface="+mj-ea"/>
            </a:endParaRPr>
          </a:p>
          <a:p>
            <a:pPr algn="ctr" latinLnBrk="0"/>
            <a:endParaRPr lang="en-US" altLang="ko-KR" sz="1633" b="1" dirty="0">
              <a:solidFill>
                <a:srgbClr val="FF0000"/>
              </a:solidFill>
              <a:latin typeface="+mj-ea"/>
            </a:endParaRPr>
          </a:p>
          <a:p>
            <a:pPr algn="ctr" latinLnBrk="0"/>
            <a:r>
              <a:rPr lang="en-US" altLang="ko-KR" sz="1814" b="1" i="1" dirty="0">
                <a:solidFill>
                  <a:srgbClr val="0070C0"/>
                </a:solidFill>
                <a:latin typeface="+mj-ea"/>
              </a:rPr>
              <a:t>※</a:t>
            </a:r>
            <a:r>
              <a:rPr lang="ko-KR" altLang="en-US" sz="1814" b="1" i="1" dirty="0">
                <a:solidFill>
                  <a:srgbClr val="0070C0"/>
                </a:solidFill>
                <a:latin typeface="+mj-ea"/>
              </a:rPr>
              <a:t>서명 </a:t>
            </a:r>
            <a:r>
              <a:rPr lang="ko-KR" altLang="en-US" sz="1814" b="1" i="1" dirty="0" err="1">
                <a:solidFill>
                  <a:srgbClr val="0070C0"/>
                </a:solidFill>
                <a:latin typeface="+mj-ea"/>
              </a:rPr>
              <a:t>미획득</a:t>
            </a:r>
            <a:r>
              <a:rPr lang="ko-KR" altLang="en-US" sz="1814" b="1" i="1" dirty="0">
                <a:solidFill>
                  <a:srgbClr val="0070C0"/>
                </a:solidFill>
                <a:latin typeface="+mj-ea"/>
              </a:rPr>
              <a:t> 시 추후 샘플 지급 불가능</a:t>
            </a:r>
            <a:endParaRPr lang="en-US" altLang="ko-KR" sz="1814" b="1" i="1" dirty="0">
              <a:solidFill>
                <a:srgbClr val="0070C0"/>
              </a:solidFill>
              <a:latin typeface="+mj-ea"/>
            </a:endParaRPr>
          </a:p>
        </p:txBody>
      </p:sp>
      <p:pic>
        <p:nvPicPr>
          <p:cNvPr id="18" name="그림 17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27" t="12405" r="12536" b="12657"/>
          <a:stretch/>
        </p:blipFill>
        <p:spPr>
          <a:xfrm>
            <a:off x="10209906" y="372360"/>
            <a:ext cx="373623" cy="3736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텍스트 개체 틀 1"/>
          <p:cNvSpPr txBox="1">
            <a:spLocks/>
          </p:cNvSpPr>
          <p:nvPr/>
        </p:nvSpPr>
        <p:spPr>
          <a:xfrm>
            <a:off x="1507559" y="6433734"/>
            <a:ext cx="8229954" cy="300078"/>
          </a:xfrm>
          <a:prstGeom prst="rect">
            <a:avLst/>
          </a:prstGeom>
          <a:solidFill>
            <a:srgbClr val="FFFF00"/>
          </a:solidFill>
        </p:spPr>
        <p:txBody>
          <a:bodyPr lIns="0" tIns="32659" rIns="0" bIns="65317">
            <a:sp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52" dirty="0">
                <a:solidFill>
                  <a:srgbClr val="FF0000"/>
                </a:solidFill>
              </a:rPr>
              <a:t>※ </a:t>
            </a:r>
            <a:r>
              <a:rPr lang="ko-KR" altLang="en-US" sz="1452" dirty="0">
                <a:solidFill>
                  <a:srgbClr val="FF0000"/>
                </a:solidFill>
              </a:rPr>
              <a:t>문의 </a:t>
            </a:r>
            <a:r>
              <a:rPr lang="en-US" altLang="ko-KR" sz="1452" dirty="0">
                <a:solidFill>
                  <a:srgbClr val="FF0000"/>
                </a:solidFill>
              </a:rPr>
              <a:t>: </a:t>
            </a:r>
            <a:r>
              <a:rPr lang="ko-KR" altLang="en-US" sz="1452" dirty="0">
                <a:solidFill>
                  <a:srgbClr val="FF0000"/>
                </a:solidFill>
              </a:rPr>
              <a:t>규정 </a:t>
            </a:r>
            <a:r>
              <a:rPr lang="en-US" altLang="ko-KR" sz="1452" dirty="0">
                <a:solidFill>
                  <a:srgbClr val="FF0000"/>
                </a:solidFill>
              </a:rPr>
              <a:t>: </a:t>
            </a:r>
            <a:r>
              <a:rPr lang="ko-KR" altLang="en-US" sz="1452" dirty="0" err="1">
                <a:solidFill>
                  <a:srgbClr val="FF0000"/>
                </a:solidFill>
                <a:latin typeface="+mj-ea"/>
              </a:rPr>
              <a:t>준법팀</a:t>
            </a:r>
            <a:r>
              <a:rPr lang="ko-KR" altLang="en-US" sz="1452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1452" dirty="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1452" dirty="0">
                <a:solidFill>
                  <a:srgbClr val="FF0000"/>
                </a:solidFill>
                <a:latin typeface="+mj-ea"/>
              </a:rPr>
              <a:t>☎ </a:t>
            </a:r>
            <a:r>
              <a:rPr lang="en-US" altLang="ko-KR" sz="1452" dirty="0">
                <a:solidFill>
                  <a:srgbClr val="FF0000"/>
                </a:solidFill>
                <a:latin typeface="+mj-ea"/>
                <a:ea typeface="+mj-ea"/>
              </a:rPr>
              <a:t>02-2204-7038 </a:t>
            </a:r>
            <a:r>
              <a:rPr lang="en-US" altLang="ko-KR" sz="1452" dirty="0">
                <a:solidFill>
                  <a:srgbClr val="FF0000"/>
                </a:solidFill>
                <a:latin typeface="+mj-ea"/>
              </a:rPr>
              <a:t>) / </a:t>
            </a:r>
            <a:r>
              <a:rPr lang="ko-KR" altLang="en-US" sz="1452" dirty="0">
                <a:solidFill>
                  <a:srgbClr val="FF0000"/>
                </a:solidFill>
                <a:latin typeface="+mj-ea"/>
              </a:rPr>
              <a:t>주문 및 배송 </a:t>
            </a:r>
            <a:r>
              <a:rPr lang="en-US" altLang="ko-KR" sz="1452" dirty="0">
                <a:solidFill>
                  <a:srgbClr val="FF0000"/>
                </a:solidFill>
                <a:latin typeface="+mj-ea"/>
              </a:rPr>
              <a:t>: </a:t>
            </a:r>
            <a:r>
              <a:rPr lang="ko-KR" altLang="en-US" sz="1452" dirty="0">
                <a:solidFill>
                  <a:srgbClr val="FF0000"/>
                </a:solidFill>
                <a:latin typeface="+mj-ea"/>
              </a:rPr>
              <a:t>각 품목</a:t>
            </a:r>
            <a:r>
              <a:rPr lang="en-US" altLang="ko-KR" sz="1452" dirty="0">
                <a:solidFill>
                  <a:srgbClr val="FF0000"/>
                </a:solidFill>
                <a:latin typeface="+mj-ea"/>
              </a:rPr>
              <a:t>PM</a:t>
            </a:r>
            <a:endParaRPr lang="ko-KR" altLang="en-US" sz="1452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852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736169" y="384838"/>
            <a:ext cx="4359916" cy="396693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6-2. </a:t>
            </a:r>
            <a:r>
              <a:rPr lang="ko-KR" altLang="en-US" dirty="0">
                <a:latin typeface="+mn-ea"/>
              </a:rPr>
              <a:t>다기관 </a:t>
            </a:r>
            <a:r>
              <a:rPr lang="ko-KR" altLang="en-US" dirty="0" err="1">
                <a:latin typeface="+mn-ea"/>
              </a:rPr>
              <a:t>제품설명회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1CD2-70B4-433B-ACD4-A8034689B19D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6" name="텍스트 개체 틀 3"/>
          <p:cNvSpPr txBox="1">
            <a:spLocks/>
          </p:cNvSpPr>
          <p:nvPr/>
        </p:nvSpPr>
        <p:spPr>
          <a:xfrm>
            <a:off x="1659766" y="1102481"/>
            <a:ext cx="7579364" cy="325474"/>
          </a:xfrm>
          <a:prstGeom prst="rect">
            <a:avLst/>
          </a:prstGeom>
        </p:spPr>
        <p:txBody>
          <a:bodyPr anchor="ctr"/>
          <a:lstStyle>
            <a:lvl1pPr marL="251986" indent="-251986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33" b="1" dirty="0">
                <a:latin typeface="+mn-ea"/>
              </a:rPr>
              <a:t>●</a:t>
            </a:r>
            <a:r>
              <a:rPr lang="ko-KR" altLang="en-US" sz="1814" b="1" dirty="0">
                <a:latin typeface="+mn-ea"/>
              </a:rPr>
              <a:t> </a:t>
            </a:r>
            <a:r>
              <a:rPr lang="en-US" altLang="ko-KR" sz="1814" b="1" dirty="0">
                <a:latin typeface="+mn-ea"/>
              </a:rPr>
              <a:t>SFA</a:t>
            </a:r>
            <a:r>
              <a:rPr lang="ko-KR" altLang="en-US" sz="1633" b="1" dirty="0">
                <a:latin typeface="+mn-ea"/>
              </a:rPr>
              <a:t>→</a:t>
            </a:r>
            <a:r>
              <a:rPr lang="ko-KR" altLang="en-US" sz="1633" b="1" dirty="0" err="1">
                <a:latin typeface="+mn-ea"/>
              </a:rPr>
              <a:t>제품설명회</a:t>
            </a:r>
            <a:r>
              <a:rPr lang="ko-KR" altLang="en-US" sz="1452" b="1" dirty="0" err="1">
                <a:latin typeface="+mn-ea"/>
              </a:rPr>
              <a:t>→</a:t>
            </a:r>
            <a:r>
              <a:rPr lang="ko-KR" altLang="en-US" sz="1633" b="1" dirty="0" err="1">
                <a:latin typeface="+mn-ea"/>
              </a:rPr>
              <a:t>다기관</a:t>
            </a:r>
            <a:r>
              <a:rPr lang="ko-KR" altLang="en-US" sz="1633" b="1" dirty="0">
                <a:latin typeface="+mn-ea"/>
              </a:rPr>
              <a:t> </a:t>
            </a:r>
            <a:r>
              <a:rPr lang="ko-KR" altLang="en-US" sz="1633" b="1" dirty="0" err="1">
                <a:latin typeface="+mn-ea"/>
              </a:rPr>
              <a:t>결과등록</a:t>
            </a:r>
            <a:r>
              <a:rPr lang="en-US" altLang="ko-KR" sz="1633" b="1" dirty="0">
                <a:latin typeface="+mn-ea"/>
              </a:rPr>
              <a:t>(</a:t>
            </a:r>
            <a:r>
              <a:rPr lang="ko-KR" altLang="en-US" sz="1633" b="1" dirty="0" err="1">
                <a:latin typeface="+mn-ea"/>
              </a:rPr>
              <a:t>증빙사진</a:t>
            </a:r>
            <a:r>
              <a:rPr lang="en-US" altLang="ko-KR" sz="1633" b="1" dirty="0">
                <a:latin typeface="+mn-ea"/>
              </a:rPr>
              <a:t>)</a:t>
            </a:r>
            <a:endParaRPr lang="ko-KR" altLang="en-US" sz="1452" b="1" i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494102" y="1652360"/>
            <a:ext cx="3007068" cy="2542647"/>
            <a:chOff x="479605" y="1768950"/>
            <a:chExt cx="6515557" cy="488445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295158" y="953397"/>
              <a:ext cx="4884451" cy="6515557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 flipV="1">
              <a:off x="6026204" y="1877478"/>
              <a:ext cx="347164" cy="722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15" t="4078" r="20518" b="11877"/>
            <a:stretch/>
          </p:blipFill>
          <p:spPr>
            <a:xfrm>
              <a:off x="4913714" y="3225285"/>
              <a:ext cx="432286" cy="42091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15" t="4078" r="20518" b="11877"/>
            <a:stretch/>
          </p:blipFill>
          <p:spPr>
            <a:xfrm flipH="1">
              <a:off x="2492220" y="3170707"/>
              <a:ext cx="488339" cy="475488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15" t="4078" r="20518" b="11877"/>
            <a:stretch/>
          </p:blipFill>
          <p:spPr>
            <a:xfrm flipH="1">
              <a:off x="2248050" y="3346418"/>
              <a:ext cx="488339" cy="475488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15" t="4078" r="20518" b="11877"/>
            <a:stretch/>
          </p:blipFill>
          <p:spPr>
            <a:xfrm flipH="1">
              <a:off x="1595578" y="3090600"/>
              <a:ext cx="901696" cy="877967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</a:effectLst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15" t="4078" r="20518" b="11877"/>
            <a:stretch/>
          </p:blipFill>
          <p:spPr>
            <a:xfrm>
              <a:off x="5419152" y="3288623"/>
              <a:ext cx="607052" cy="591077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4551037" y="1646713"/>
            <a:ext cx="3231239" cy="2733592"/>
            <a:chOff x="3985979" y="1739883"/>
            <a:chExt cx="4139444" cy="311994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476"/>
            <a:stretch/>
          </p:blipFill>
          <p:spPr>
            <a:xfrm>
              <a:off x="3985979" y="1739883"/>
              <a:ext cx="4139444" cy="2899659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 flipV="1">
              <a:off x="4354416" y="3724378"/>
              <a:ext cx="382176" cy="207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34" name="직사각형 33"/>
            <p:cNvSpPr/>
            <p:nvPr/>
          </p:nvSpPr>
          <p:spPr>
            <a:xfrm flipV="1">
              <a:off x="4345272" y="3963531"/>
              <a:ext cx="583344" cy="192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35" name="직사각형 34"/>
            <p:cNvSpPr/>
            <p:nvPr/>
          </p:nvSpPr>
          <p:spPr>
            <a:xfrm flipV="1">
              <a:off x="4353799" y="4187272"/>
              <a:ext cx="438275" cy="192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36" name="직사각형 35"/>
            <p:cNvSpPr/>
            <p:nvPr/>
          </p:nvSpPr>
          <p:spPr>
            <a:xfrm flipV="1">
              <a:off x="4364575" y="4412571"/>
              <a:ext cx="398432" cy="192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37" name="직사각형 36"/>
            <p:cNvSpPr/>
            <p:nvPr/>
          </p:nvSpPr>
          <p:spPr>
            <a:xfrm flipV="1">
              <a:off x="6485983" y="3724378"/>
              <a:ext cx="398432" cy="192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38" name="직사각형 37"/>
            <p:cNvSpPr/>
            <p:nvPr/>
          </p:nvSpPr>
          <p:spPr>
            <a:xfrm flipV="1">
              <a:off x="6495127" y="3972675"/>
              <a:ext cx="398432" cy="192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39" name="직사각형 38"/>
            <p:cNvSpPr/>
            <p:nvPr/>
          </p:nvSpPr>
          <p:spPr>
            <a:xfrm flipV="1">
              <a:off x="6485983" y="4205202"/>
              <a:ext cx="398432" cy="192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40" name="직사각형 39"/>
            <p:cNvSpPr/>
            <p:nvPr/>
          </p:nvSpPr>
          <p:spPr>
            <a:xfrm flipV="1">
              <a:off x="6476839" y="4428585"/>
              <a:ext cx="398432" cy="192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41" name="직사각형 40"/>
            <p:cNvSpPr/>
            <p:nvPr/>
          </p:nvSpPr>
          <p:spPr>
            <a:xfrm flipV="1">
              <a:off x="6485983" y="4667738"/>
              <a:ext cx="398432" cy="192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42" name="직사각형 41"/>
            <p:cNvSpPr/>
            <p:nvPr/>
          </p:nvSpPr>
          <p:spPr>
            <a:xfrm flipV="1">
              <a:off x="7185360" y="4667738"/>
              <a:ext cx="559607" cy="192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44" name="직사각형 43"/>
            <p:cNvSpPr/>
            <p:nvPr/>
          </p:nvSpPr>
          <p:spPr>
            <a:xfrm flipV="1">
              <a:off x="6880519" y="2165740"/>
              <a:ext cx="677125" cy="1587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494100" y="4246162"/>
            <a:ext cx="2945870" cy="200227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1. 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제품 설명회 사진</a:t>
            </a:r>
            <a:endParaRPr lang="en-US" altLang="ko-KR" sz="1452" b="1" dirty="0">
              <a:solidFill>
                <a:schemeClr val="accent6"/>
              </a:solidFill>
              <a:latin typeface="+mj-ea"/>
            </a:endParaRPr>
          </a:p>
          <a:p>
            <a:pPr latinLnBrk="0"/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① 계획서 내 참석자 전원   </a:t>
            </a:r>
            <a:endParaRPr lang="en-US" altLang="ko-KR" sz="1452" b="1" dirty="0">
              <a:solidFill>
                <a:schemeClr val="accent6"/>
              </a:solidFill>
              <a:latin typeface="+mj-ea"/>
            </a:endParaRPr>
          </a:p>
          <a:p>
            <a:pPr latinLnBrk="0"/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    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사진</a:t>
            </a:r>
            <a:r>
              <a:rPr lang="en-US" altLang="ko-KR" sz="1270" b="1" dirty="0">
                <a:solidFill>
                  <a:schemeClr val="accent6"/>
                </a:solidFill>
                <a:latin typeface="+mj-ea"/>
              </a:rPr>
              <a:t>(</a:t>
            </a:r>
            <a:r>
              <a:rPr lang="ko-KR" altLang="en-US" sz="1270" b="1" dirty="0" err="1">
                <a:solidFill>
                  <a:schemeClr val="accent6"/>
                </a:solidFill>
                <a:latin typeface="+mj-ea"/>
              </a:rPr>
              <a:t>사진찍는</a:t>
            </a:r>
            <a:r>
              <a:rPr lang="ko-KR" altLang="en-US" sz="1270" b="1" dirty="0">
                <a:solidFill>
                  <a:schemeClr val="accent6"/>
                </a:solidFill>
                <a:latin typeface="+mj-ea"/>
              </a:rPr>
              <a:t> </a:t>
            </a:r>
            <a:r>
              <a:rPr lang="ko-KR" altLang="en-US" sz="1270" b="1" dirty="0" err="1">
                <a:solidFill>
                  <a:schemeClr val="accent6"/>
                </a:solidFill>
                <a:latin typeface="+mj-ea"/>
              </a:rPr>
              <a:t>자사인원</a:t>
            </a:r>
            <a:r>
              <a:rPr lang="ko-KR" altLang="en-US" sz="1270" b="1" dirty="0">
                <a:solidFill>
                  <a:schemeClr val="accent6"/>
                </a:solidFill>
                <a:latin typeface="+mj-ea"/>
              </a:rPr>
              <a:t> </a:t>
            </a:r>
            <a:r>
              <a:rPr lang="en-US" altLang="ko-KR" sz="1270" b="1" dirty="0">
                <a:solidFill>
                  <a:schemeClr val="accent6"/>
                </a:solidFill>
                <a:latin typeface="+mj-ea"/>
              </a:rPr>
              <a:t>1</a:t>
            </a:r>
            <a:r>
              <a:rPr lang="ko-KR" altLang="en-US" sz="1270" b="1" dirty="0">
                <a:solidFill>
                  <a:schemeClr val="accent6"/>
                </a:solidFill>
                <a:latin typeface="+mj-ea"/>
              </a:rPr>
              <a:t>인 제외</a:t>
            </a:r>
            <a:r>
              <a:rPr lang="en-US" altLang="ko-KR" sz="1270" b="1" dirty="0">
                <a:solidFill>
                  <a:schemeClr val="accent6"/>
                </a:solidFill>
                <a:latin typeface="+mj-ea"/>
              </a:rPr>
              <a:t>)</a:t>
            </a:r>
            <a:endParaRPr lang="en-US" altLang="ko-KR" sz="1452" b="1" dirty="0">
              <a:solidFill>
                <a:schemeClr val="accent6"/>
              </a:solidFill>
              <a:latin typeface="+mj-ea"/>
            </a:endParaRPr>
          </a:p>
          <a:p>
            <a:pPr latinLnBrk="0"/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② </a:t>
            </a:r>
            <a:r>
              <a:rPr lang="ko-KR" altLang="en-US" sz="1452" b="1" dirty="0" err="1">
                <a:solidFill>
                  <a:schemeClr val="accent6"/>
                </a:solidFill>
                <a:latin typeface="+mj-ea"/>
              </a:rPr>
              <a:t>브로셔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 등 정보 제공 자료사진</a:t>
            </a:r>
            <a:endParaRPr lang="en-US" altLang="ko-KR" sz="1452" b="1" dirty="0">
              <a:solidFill>
                <a:schemeClr val="accent6"/>
              </a:solidFill>
              <a:latin typeface="+mj-ea"/>
            </a:endParaRPr>
          </a:p>
          <a:p>
            <a:pPr latinLnBrk="0"/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③</a:t>
            </a:r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 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날짜</a:t>
            </a:r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, 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장소 확인되는 사진</a:t>
            </a:r>
            <a:endParaRPr lang="en-US" altLang="ko-KR" sz="1452" b="1" dirty="0">
              <a:solidFill>
                <a:schemeClr val="accent6"/>
              </a:solidFill>
              <a:latin typeface="+mj-ea"/>
            </a:endParaRPr>
          </a:p>
          <a:p>
            <a:pPr latinLnBrk="0"/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④ 최소한의 </a:t>
            </a:r>
            <a:r>
              <a:rPr lang="ko-KR" altLang="en-US" sz="1452" b="1" dirty="0" err="1">
                <a:solidFill>
                  <a:schemeClr val="accent6"/>
                </a:solidFill>
                <a:latin typeface="+mj-ea"/>
              </a:rPr>
              <a:t>셋팅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 또는 식음료</a:t>
            </a:r>
            <a:endParaRPr lang="en-US" altLang="ko-KR" sz="1452" b="1" dirty="0">
              <a:solidFill>
                <a:schemeClr val="accent6"/>
              </a:solidFill>
              <a:latin typeface="+mj-ea"/>
            </a:endParaRPr>
          </a:p>
          <a:p>
            <a:pPr latinLnBrk="0"/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   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 확인</a:t>
            </a:r>
            <a:endParaRPr lang="en-US" altLang="ko-KR" sz="1452" b="1" dirty="0">
              <a:solidFill>
                <a:schemeClr val="accent6"/>
              </a:solidFill>
              <a:latin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51036" y="4246162"/>
            <a:ext cx="3231239" cy="200227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2. 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방명록 사진</a:t>
            </a:r>
            <a:endParaRPr lang="en-US" altLang="ko-KR" sz="1452" b="1" dirty="0">
              <a:solidFill>
                <a:schemeClr val="accent6"/>
              </a:solidFill>
              <a:latin typeface="+mj-ea"/>
            </a:endParaRPr>
          </a:p>
          <a:p>
            <a:pPr latinLnBrk="0"/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① 계획서 내 의료인 모두 직접 서명</a:t>
            </a:r>
            <a:endParaRPr lang="en-US" altLang="ko-KR" sz="1452" b="1" dirty="0">
              <a:solidFill>
                <a:schemeClr val="accent6"/>
              </a:solidFill>
              <a:latin typeface="+mj-ea"/>
            </a:endParaRPr>
          </a:p>
          <a:p>
            <a:pPr latinLnBrk="0"/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    (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참석 담당자는 서명</a:t>
            </a:r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x)</a:t>
            </a:r>
          </a:p>
          <a:p>
            <a:pPr latinLnBrk="0"/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② 제품명</a:t>
            </a:r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, 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일시</a:t>
            </a:r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, 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장소 기입</a:t>
            </a:r>
            <a:endParaRPr lang="en-US" altLang="ko-KR" sz="1452" b="1" dirty="0">
              <a:solidFill>
                <a:schemeClr val="accent6"/>
              </a:solidFill>
              <a:latin typeface="+mj-ea"/>
            </a:endParaRPr>
          </a:p>
          <a:p>
            <a:pPr latinLnBrk="0"/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③ 대리참석</a:t>
            </a:r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, 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서명 금지</a:t>
            </a:r>
            <a:endParaRPr lang="en-US" altLang="ko-KR" sz="1452" b="1" dirty="0">
              <a:solidFill>
                <a:schemeClr val="accent6"/>
              </a:solidFill>
              <a:latin typeface="+mj-ea"/>
            </a:endParaRPr>
          </a:p>
          <a:p>
            <a:pPr latinLnBrk="0"/>
            <a:endParaRPr lang="en-US" altLang="ko-KR" sz="1452" b="1" dirty="0">
              <a:solidFill>
                <a:schemeClr val="accent6"/>
              </a:solidFill>
              <a:latin typeface="+mj-ea"/>
            </a:endParaRPr>
          </a:p>
          <a:p>
            <a:pPr latinLnBrk="0"/>
            <a:endParaRPr lang="en-US" altLang="ko-KR" sz="1452" b="1" dirty="0">
              <a:solidFill>
                <a:schemeClr val="accent6"/>
              </a:solidFill>
              <a:latin typeface="+mj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93340" y="4246162"/>
            <a:ext cx="2774998" cy="200227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3. 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영수증 사진</a:t>
            </a:r>
            <a:endParaRPr lang="en-US" altLang="ko-KR" sz="1452" b="1" dirty="0">
              <a:solidFill>
                <a:schemeClr val="accent6"/>
              </a:solidFill>
              <a:latin typeface="+mj-ea"/>
            </a:endParaRPr>
          </a:p>
          <a:p>
            <a:pPr latinLnBrk="0"/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① 사진</a:t>
            </a:r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, </a:t>
            </a:r>
            <a:r>
              <a:rPr lang="ko-KR" altLang="en-US" sz="1452" b="1" dirty="0" err="1">
                <a:solidFill>
                  <a:schemeClr val="accent6"/>
                </a:solidFill>
                <a:latin typeface="+mj-ea"/>
              </a:rPr>
              <a:t>카드정보와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 동일한</a:t>
            </a:r>
            <a:endParaRPr lang="en-US" altLang="ko-KR" sz="1452" b="1" dirty="0">
              <a:solidFill>
                <a:schemeClr val="accent6"/>
              </a:solidFill>
              <a:latin typeface="+mj-ea"/>
            </a:endParaRPr>
          </a:p>
          <a:p>
            <a:pPr latinLnBrk="0"/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  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 실제 가맹점 영수증</a:t>
            </a:r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(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상호 등</a:t>
            </a:r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)</a:t>
            </a:r>
          </a:p>
          <a:p>
            <a:pPr latinLnBrk="0"/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② 규정에 맞는 식음료 </a:t>
            </a:r>
            <a:endParaRPr lang="en-US" altLang="ko-KR" sz="1452" b="1" dirty="0">
              <a:solidFill>
                <a:schemeClr val="accent6"/>
              </a:solidFill>
              <a:latin typeface="+mj-ea"/>
            </a:endParaRPr>
          </a:p>
          <a:p>
            <a:pPr latinLnBrk="0"/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   </a:t>
            </a:r>
            <a:r>
              <a:rPr lang="ko-KR" altLang="en-US" sz="1452" b="1" dirty="0" err="1">
                <a:solidFill>
                  <a:schemeClr val="accent6"/>
                </a:solidFill>
                <a:latin typeface="+mj-ea"/>
              </a:rPr>
              <a:t>상세내역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 </a:t>
            </a:r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(1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인당 금액</a:t>
            </a:r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, 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주류</a:t>
            </a:r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,</a:t>
            </a:r>
          </a:p>
          <a:p>
            <a:pPr latinLnBrk="0"/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   </a:t>
            </a:r>
            <a:r>
              <a:rPr lang="ko-KR" altLang="en-US" sz="1452" b="1" dirty="0" err="1">
                <a:solidFill>
                  <a:schemeClr val="accent6"/>
                </a:solidFill>
                <a:latin typeface="+mj-ea"/>
              </a:rPr>
              <a:t>포장여부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 등</a:t>
            </a:r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)</a:t>
            </a:r>
          </a:p>
          <a:p>
            <a:pPr latinLnBrk="0"/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③ 영수증 금액과 카드승인내역 </a:t>
            </a:r>
            <a:endParaRPr lang="en-US" altLang="ko-KR" sz="1452" b="1" dirty="0">
              <a:solidFill>
                <a:schemeClr val="accent6"/>
              </a:solidFill>
              <a:latin typeface="+mj-ea"/>
            </a:endParaRPr>
          </a:p>
          <a:p>
            <a:pPr latinLnBrk="0"/>
            <a:r>
              <a:rPr lang="en-US" altLang="ko-KR" sz="1452" b="1" dirty="0">
                <a:solidFill>
                  <a:schemeClr val="accent6"/>
                </a:solidFill>
                <a:latin typeface="+mj-ea"/>
              </a:rPr>
              <a:t>    </a:t>
            </a:r>
            <a:r>
              <a:rPr lang="ko-KR" altLang="en-US" sz="1452" b="1" dirty="0">
                <a:solidFill>
                  <a:schemeClr val="accent6"/>
                </a:solidFill>
                <a:latin typeface="+mj-ea"/>
              </a:rPr>
              <a:t>간 금액 일치 확인</a:t>
            </a:r>
            <a:endParaRPr lang="en-US" altLang="ko-KR" sz="1452" b="1" dirty="0">
              <a:solidFill>
                <a:schemeClr val="accent6"/>
              </a:solidFill>
              <a:latin typeface="+mj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850031" y="1638082"/>
            <a:ext cx="2818306" cy="2549212"/>
            <a:chOff x="4619532" y="1085681"/>
            <a:chExt cx="5821896" cy="5131686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9" r="5061"/>
            <a:stretch/>
          </p:blipFill>
          <p:spPr>
            <a:xfrm>
              <a:off x="4619532" y="1085681"/>
              <a:ext cx="5821896" cy="5131686"/>
            </a:xfrm>
            <a:prstGeom prst="rect">
              <a:avLst/>
            </a:prstGeom>
          </p:spPr>
        </p:pic>
        <p:sp>
          <p:nvSpPr>
            <p:cNvPr id="50" name="직사각형 49"/>
            <p:cNvSpPr/>
            <p:nvPr/>
          </p:nvSpPr>
          <p:spPr>
            <a:xfrm flipV="1">
              <a:off x="4880393" y="1450339"/>
              <a:ext cx="328849" cy="165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51" name="직사각형 50"/>
            <p:cNvSpPr/>
            <p:nvPr/>
          </p:nvSpPr>
          <p:spPr>
            <a:xfrm flipV="1">
              <a:off x="8016950" y="2334820"/>
              <a:ext cx="328849" cy="124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53" name="직사각형 52"/>
            <p:cNvSpPr/>
            <p:nvPr/>
          </p:nvSpPr>
          <p:spPr>
            <a:xfrm flipV="1">
              <a:off x="6080841" y="1792498"/>
              <a:ext cx="393111" cy="91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54" name="직사각형 53"/>
            <p:cNvSpPr/>
            <p:nvPr/>
          </p:nvSpPr>
          <p:spPr>
            <a:xfrm flipV="1">
              <a:off x="8810624" y="2636025"/>
              <a:ext cx="393111" cy="91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55" name="직사각형 54"/>
            <p:cNvSpPr/>
            <p:nvPr/>
          </p:nvSpPr>
          <p:spPr>
            <a:xfrm flipV="1">
              <a:off x="4880393" y="1652912"/>
              <a:ext cx="1996952" cy="85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57" name="직사각형 56"/>
            <p:cNvSpPr/>
            <p:nvPr/>
          </p:nvSpPr>
          <p:spPr>
            <a:xfrm flipV="1">
              <a:off x="8303805" y="2526762"/>
              <a:ext cx="779697" cy="69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58" name="직사각형 57"/>
            <p:cNvSpPr/>
            <p:nvPr/>
          </p:nvSpPr>
          <p:spPr>
            <a:xfrm flipV="1">
              <a:off x="9083502" y="2360594"/>
              <a:ext cx="328849" cy="124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</p:grpSp>
      <p:sp>
        <p:nvSpPr>
          <p:cNvPr id="47" name="텍스트 개체 틀 1"/>
          <p:cNvSpPr txBox="1">
            <a:spLocks/>
          </p:cNvSpPr>
          <p:nvPr/>
        </p:nvSpPr>
        <p:spPr>
          <a:xfrm>
            <a:off x="1507559" y="6433734"/>
            <a:ext cx="8229954" cy="300078"/>
          </a:xfrm>
          <a:prstGeom prst="rect">
            <a:avLst/>
          </a:prstGeom>
          <a:solidFill>
            <a:srgbClr val="FFFF00"/>
          </a:solidFill>
        </p:spPr>
        <p:txBody>
          <a:bodyPr lIns="0" tIns="32659" rIns="0" bIns="65317">
            <a:sp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52" dirty="0">
                <a:solidFill>
                  <a:schemeClr val="tx1"/>
                </a:solidFill>
              </a:rPr>
              <a:t>※ </a:t>
            </a:r>
            <a:r>
              <a:rPr lang="ko-KR" altLang="en-US" sz="1452" dirty="0">
                <a:solidFill>
                  <a:schemeClr val="tx1"/>
                </a:solidFill>
              </a:rPr>
              <a:t>문의 </a:t>
            </a:r>
            <a:r>
              <a:rPr lang="en-US" altLang="ko-KR" sz="1452" dirty="0">
                <a:solidFill>
                  <a:schemeClr val="tx1"/>
                </a:solidFill>
              </a:rPr>
              <a:t>: </a:t>
            </a:r>
            <a:r>
              <a:rPr lang="ko-KR" altLang="en-US" sz="1452" dirty="0" err="1">
                <a:solidFill>
                  <a:schemeClr val="tx1"/>
                </a:solidFill>
              </a:rPr>
              <a:t>준법실</a:t>
            </a:r>
            <a:endParaRPr lang="ko-KR" altLang="en-US" sz="1452" dirty="0">
              <a:solidFill>
                <a:schemeClr val="tx1"/>
              </a:solidFill>
            </a:endParaRPr>
          </a:p>
        </p:txBody>
      </p:sp>
      <p:pic>
        <p:nvPicPr>
          <p:cNvPr id="52" name="그림 51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27" t="12405" r="12536" b="12657"/>
          <a:stretch/>
        </p:blipFill>
        <p:spPr>
          <a:xfrm>
            <a:off x="10209906" y="372360"/>
            <a:ext cx="373623" cy="3736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텍스트 개체 틀 1"/>
          <p:cNvSpPr txBox="1">
            <a:spLocks/>
          </p:cNvSpPr>
          <p:nvPr/>
        </p:nvSpPr>
        <p:spPr>
          <a:xfrm>
            <a:off x="1507559" y="6441284"/>
            <a:ext cx="8229954" cy="300078"/>
          </a:xfrm>
          <a:prstGeom prst="rect">
            <a:avLst/>
          </a:prstGeom>
          <a:solidFill>
            <a:srgbClr val="FFFF00"/>
          </a:solidFill>
        </p:spPr>
        <p:txBody>
          <a:bodyPr lIns="0" tIns="32659" rIns="0" bIns="65317">
            <a:sp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52" dirty="0">
                <a:solidFill>
                  <a:srgbClr val="FF0000"/>
                </a:solidFill>
              </a:rPr>
              <a:t>※ </a:t>
            </a:r>
            <a:r>
              <a:rPr lang="ko-KR" altLang="en-US" sz="1452" dirty="0">
                <a:solidFill>
                  <a:srgbClr val="FF0000"/>
                </a:solidFill>
              </a:rPr>
              <a:t>문의 </a:t>
            </a:r>
            <a:r>
              <a:rPr lang="en-US" altLang="ko-KR" sz="1452" dirty="0">
                <a:solidFill>
                  <a:srgbClr val="FF0000"/>
                </a:solidFill>
              </a:rPr>
              <a:t>: </a:t>
            </a:r>
            <a:r>
              <a:rPr lang="ko-KR" altLang="en-US" sz="1452" dirty="0" err="1">
                <a:solidFill>
                  <a:srgbClr val="FF0000"/>
                </a:solidFill>
              </a:rPr>
              <a:t>준법실</a:t>
            </a:r>
            <a:r>
              <a:rPr lang="ko-KR" altLang="en-US" sz="1452" dirty="0">
                <a:solidFill>
                  <a:srgbClr val="FF0000"/>
                </a:solidFill>
              </a:rPr>
              <a:t> </a:t>
            </a:r>
            <a:r>
              <a:rPr lang="en-US" altLang="ko-KR" sz="1452" dirty="0">
                <a:solidFill>
                  <a:srgbClr val="FF0000"/>
                </a:solidFill>
              </a:rPr>
              <a:t>(</a:t>
            </a:r>
            <a:r>
              <a:rPr lang="ko-KR" altLang="en-US" sz="1452" dirty="0">
                <a:solidFill>
                  <a:srgbClr val="FF0000"/>
                </a:solidFill>
              </a:rPr>
              <a:t>☎ </a:t>
            </a:r>
            <a:r>
              <a:rPr lang="en-US" altLang="ko-KR" sz="1452" dirty="0">
                <a:solidFill>
                  <a:srgbClr val="FF0000"/>
                </a:solidFill>
              </a:rPr>
              <a:t>02-2204-7038)</a:t>
            </a:r>
            <a:endParaRPr lang="ko-KR" altLang="en-US" sz="145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07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260</Words>
  <Application>Microsoft Office PowerPoint</Application>
  <PresentationFormat>와이드스크린</PresentationFormat>
  <Paragraphs>55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엄현빈 프로</dc:creator>
  <cp:lastModifiedBy>엄현빈 프로</cp:lastModifiedBy>
  <cp:revision>2</cp:revision>
  <dcterms:created xsi:type="dcterms:W3CDTF">2025-04-03T00:36:03Z</dcterms:created>
  <dcterms:modified xsi:type="dcterms:W3CDTF">2025-04-03T00:50:48Z</dcterms:modified>
</cp:coreProperties>
</file>