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2" r:id="rId2"/>
    <p:sldId id="35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테스트1</c:v>
                </c:pt>
                <c:pt idx="1">
                  <c:v>테스트 2</c:v>
                </c:pt>
                <c:pt idx="2">
                  <c:v>테스트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8F-480E-ADCF-ED40819C13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테스트1</c:v>
                </c:pt>
                <c:pt idx="1">
                  <c:v>테스트 2</c:v>
                </c:pt>
                <c:pt idx="2">
                  <c:v>테스트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8F-480E-ADCF-ED40819C13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테스트1</c:v>
                </c:pt>
                <c:pt idx="1">
                  <c:v>테스트 2</c:v>
                </c:pt>
                <c:pt idx="2">
                  <c:v>테스트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8F-480E-ADCF-ED40819C13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4358784"/>
        <c:axId val="584348224"/>
      </c:barChart>
      <c:catAx>
        <c:axId val="58435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348224"/>
        <c:crosses val="autoZero"/>
        <c:auto val="1"/>
        <c:lblAlgn val="ctr"/>
        <c:lblOffset val="100"/>
        <c:noMultiLvlLbl val="0"/>
      </c:catAx>
      <c:valAx>
        <c:axId val="58434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358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9E41C-8D8F-B014-FCB7-D3A05D342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F78259-9867-49C4-A860-BD89EAC4C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57DCB-DAB4-4EE0-A199-1472A438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E069D-B414-F073-00AA-7307BB49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F1C2F-D169-5239-8E90-3C4DD8DA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9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5A8DC-F23D-6A11-1F90-BCE1688C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40C189-E34B-A89B-E73C-6BCB7CF62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5F32C-15D3-ABA3-54E2-59A96658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E0626-6933-D057-BF3C-698BDDE2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D7BCB-6845-DFE2-E444-5346315B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1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174500-65F6-0058-C14A-FDD1FCFA3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811242-9BF3-CC1F-5166-2E9F94790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FAC254-8467-54C8-7950-775C0AF0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D279F-9A1C-2371-AB1C-C08B98F0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572D2-8692-9D06-260A-458544B1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07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lue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5" y="262029"/>
            <a:ext cx="11533070" cy="627166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328302" y="6368181"/>
            <a:ext cx="11535394" cy="0"/>
          </a:xfrm>
          <a:prstGeom prst="line">
            <a:avLst/>
          </a:prstGeom>
          <a:ln w="12700">
            <a:solidFill>
              <a:srgbClr val="706F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715" y="6448812"/>
            <a:ext cx="864115" cy="183081"/>
          </a:xfrm>
          <a:prstGeom prst="rect">
            <a:avLst/>
          </a:prstGeom>
        </p:spPr>
      </p:pic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8410" y="6433734"/>
            <a:ext cx="10344908" cy="259930"/>
          </a:xfrm>
          <a:prstGeom prst="rect">
            <a:avLst/>
          </a:prstGeom>
        </p:spPr>
        <p:txBody>
          <a:bodyPr lIns="0" tIns="36000" rIns="0" bIns="72000">
            <a:spAutoFit/>
          </a:bodyPr>
          <a:lstStyle>
            <a:lvl1pPr marL="0" indent="0">
              <a:buNone/>
              <a:defRPr sz="1089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주석 입력란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5768" y="384838"/>
            <a:ext cx="5480338" cy="396693"/>
          </a:xfrm>
          <a:prstGeom prst="rect">
            <a:avLst/>
          </a:prstGeom>
        </p:spPr>
        <p:txBody>
          <a:bodyPr lIns="0" tIns="72000" bIns="72000" anchor="ctr">
            <a:spAutoFit/>
          </a:bodyPr>
          <a:lstStyle>
            <a:lvl1pPr marL="0" indent="0">
              <a:buNone/>
              <a:defRPr sz="181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내지</a:t>
            </a:r>
            <a:r>
              <a:rPr lang="en-US" altLang="ko-KR" dirty="0"/>
              <a:t>] </a:t>
            </a:r>
            <a:r>
              <a:rPr lang="ko-KR" altLang="en-US" dirty="0"/>
              <a:t>슬라이드 제목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11576516" y="6458565"/>
            <a:ext cx="533666" cy="195447"/>
          </a:xfrm>
        </p:spPr>
        <p:txBody>
          <a:bodyPr/>
          <a:lstStyle>
            <a:lvl1pPr>
              <a:defRPr sz="1270"/>
            </a:lvl1pPr>
          </a:lstStyle>
          <a:p>
            <a:fld id="{18CE1CD2-70B4-433B-ACD4-A8034689B19D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28" y="512186"/>
            <a:ext cx="2136389" cy="22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4070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6395">
          <p15:clr>
            <a:srgbClr val="FBAE40"/>
          </p15:clr>
        </p15:guide>
        <p15:guide id="2" orient="horz" pos="2381">
          <p15:clr>
            <a:srgbClr val="FBAE40"/>
          </p15:clr>
        </p15:guide>
        <p15:guide id="3" orient="horz">
          <p15:clr>
            <a:srgbClr val="FBAE40"/>
          </p15:clr>
        </p15:guide>
        <p15:guide id="4" orient="horz" pos="181">
          <p15:clr>
            <a:srgbClr val="FBAE40"/>
          </p15:clr>
        </p15:guide>
        <p15:guide id="5" orient="horz" pos="612">
          <p15:clr>
            <a:srgbClr val="FBAE40"/>
          </p15:clr>
        </p15:guide>
        <p15:guide id="6" pos="339">
          <p15:clr>
            <a:srgbClr val="FBAE40"/>
          </p15:clr>
        </p15:guide>
        <p15:guide id="7">
          <p15:clr>
            <a:srgbClr val="FBAE40"/>
          </p15:clr>
        </p15:guide>
        <p15:guide id="8" pos="6735">
          <p15:clr>
            <a:srgbClr val="FBAE40"/>
          </p15:clr>
        </p15:guide>
        <p15:guide id="9" orient="horz" pos="4762">
          <p15:clr>
            <a:srgbClr val="FBAE40"/>
          </p15:clr>
        </p15:guide>
        <p15:guide id="10" orient="horz" pos="4422">
          <p15:clr>
            <a:srgbClr val="FBAE40"/>
          </p15:clr>
        </p15:guide>
        <p15:guide id="13" orient="horz" pos="793">
          <p15:clr>
            <a:srgbClr val="FBAE40"/>
          </p15:clr>
        </p15:guide>
        <p15:guide id="14" pos="3368">
          <p15:clr>
            <a:srgbClr val="FBAE40"/>
          </p15:clr>
        </p15:guide>
        <p15:guide id="16" pos="181">
          <p15:clr>
            <a:srgbClr val="FBAE40"/>
          </p15:clr>
        </p15:guide>
        <p15:guide id="17" pos="655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00844-E696-D8C9-70FA-29480734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268E4-CBFE-9A99-DE15-483191A86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533F9-DB8E-3C5A-DEBF-2CEA4AD8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A8B44B-D246-17C6-805F-BE53E85E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E23FB-AD03-0C46-6882-15D4D87A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86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D5D6B-CECA-6192-83C3-06A7C9A5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E407C-9692-8502-4BAD-3ED19DE1B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EA4D8-7378-5B15-7EE6-2DF93E2B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93E2B-E483-7120-864E-7CAD2F9A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17D3B-A525-8A26-0844-A1570161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3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41C45-2283-97B1-C100-C662A1B1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75D097-8823-89C5-1C84-E0C5AC70E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E09D95-7033-B56D-BBCF-4C5457E36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1EED41-8D1B-3951-2C64-6BE1B9B1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4F696-EEC9-C700-2598-DB5E734D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FD537-321E-2945-65A7-9B5B2BEB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8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F478B-608E-FDC9-4E97-4A7A1C3C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4D1399-0D08-A622-2F90-A590033FE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C622B6-2447-FC29-8DA0-7D1C8407B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00E634-F3BC-0BA1-6929-31CF8CAED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9ADF23-33F5-3E75-62B0-EBDB3E637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3FE130-06B7-A2E8-E89F-916222C0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B09933-F778-562F-1568-A507149F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5E6096-F28D-3F4C-B975-42681286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4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82BE8-80D5-2B07-410E-D586479C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687231-A22D-8197-177C-40F88033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A2ED72-2642-CFBE-8B4B-E960C28E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123733-CF61-DB9C-D5CB-AC54B899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28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0D6342-A719-32E5-02F0-A01C4F0E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5E39D7-6FB0-02DB-3A07-BE8AE68C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3786C6-93B1-BE01-A121-56CEABE0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77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19546-B447-0E46-C78C-4B16C35E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04514-F5A7-C5EB-0DAF-BFFCFCC8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13627B-F8C0-6236-8B67-4D66B6950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CA27B9-99E7-2C63-290D-3750C9FE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98AB5-9E22-B564-A230-CBE906F6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0E7D0E-F7E1-3A89-E7E5-1168F055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99178-FC6D-8F81-2F62-A4C79812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A2AB75-B1B4-B6AE-2C18-DE180A2B5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E10A5B-8B58-752D-0DC2-140256EC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5E047D-DFDB-4E50-5763-600A7096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03E387-FAD7-BCA6-B9E0-DAFEAC58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E829A-C733-444D-4C72-1830B6AA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37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C9F47F-7F4E-D897-4A7A-24DED938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F3883D-58CD-E1BD-E651-B777F630C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3CDC2-2FE2-3E74-2167-137F59D69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102DAB-7FBC-4B3F-B566-59F4E8DE6308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0CED2-2AEF-221F-DF44-B567ADB24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D0E2B-22A6-6C6A-7814-3928342C5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64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736169" y="384838"/>
            <a:ext cx="4359916" cy="396693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8. </a:t>
            </a:r>
            <a:r>
              <a:rPr lang="ko-KR" altLang="en-US" dirty="0">
                <a:latin typeface="+mn-ea"/>
              </a:rPr>
              <a:t>샘플 요청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1CD2-70B4-433B-ACD4-A8034689B19D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6" name="텍스트 개체 틀 3"/>
          <p:cNvSpPr txBox="1">
            <a:spLocks/>
          </p:cNvSpPr>
          <p:nvPr/>
        </p:nvSpPr>
        <p:spPr>
          <a:xfrm>
            <a:off x="1659766" y="928280"/>
            <a:ext cx="7579364" cy="325474"/>
          </a:xfrm>
          <a:prstGeom prst="rect">
            <a:avLst/>
          </a:prstGeom>
        </p:spPr>
        <p:txBody>
          <a:bodyPr anchor="ctr"/>
          <a:lstStyle>
            <a:lvl1pPr marL="251986" indent="-251986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33" b="1" dirty="0">
                <a:latin typeface="+mn-ea"/>
              </a:rPr>
              <a:t>● </a:t>
            </a:r>
            <a:r>
              <a:rPr lang="en-US" altLang="ko-KR" sz="1633" b="1" dirty="0">
                <a:latin typeface="+mn-ea"/>
              </a:rPr>
              <a:t>SFA </a:t>
            </a:r>
            <a:r>
              <a:rPr lang="ko-KR" altLang="en-US" sz="1633" b="1" dirty="0">
                <a:latin typeface="+mn-ea"/>
              </a:rPr>
              <a:t>→ </a:t>
            </a:r>
            <a:r>
              <a:rPr lang="en-US" altLang="ko-KR" sz="1633" b="1" dirty="0">
                <a:latin typeface="+mn-ea"/>
              </a:rPr>
              <a:t>Marketing </a:t>
            </a:r>
            <a:r>
              <a:rPr lang="ko-KR" altLang="en-US" sz="1633" b="1" dirty="0">
                <a:latin typeface="+mn-ea"/>
              </a:rPr>
              <a:t>→</a:t>
            </a:r>
            <a:r>
              <a:rPr lang="en-US" altLang="ko-KR" sz="1633" b="1" dirty="0">
                <a:latin typeface="+mn-ea"/>
              </a:rPr>
              <a:t> </a:t>
            </a:r>
            <a:r>
              <a:rPr lang="ko-KR" altLang="en-US" sz="1633" b="1" dirty="0" err="1">
                <a:latin typeface="+mn-ea"/>
              </a:rPr>
              <a:t>샘플요청</a:t>
            </a:r>
            <a:endParaRPr lang="ko-KR" altLang="en-US" sz="1452" b="1" i="1" dirty="0">
              <a:latin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07" y="1407251"/>
            <a:ext cx="2492264" cy="48029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40" y="1407251"/>
            <a:ext cx="2566871" cy="478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97" y="1407251"/>
            <a:ext cx="2565070" cy="4783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오른쪽 화살표 19"/>
          <p:cNvSpPr/>
          <p:nvPr/>
        </p:nvSpPr>
        <p:spPr>
          <a:xfrm>
            <a:off x="4387494" y="2702625"/>
            <a:ext cx="249505" cy="16186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sp>
        <p:nvSpPr>
          <p:cNvPr id="21" name="오른쪽 화살표 20"/>
          <p:cNvSpPr/>
          <p:nvPr/>
        </p:nvSpPr>
        <p:spPr>
          <a:xfrm>
            <a:off x="7575642" y="2702625"/>
            <a:ext cx="249505" cy="16186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sp>
        <p:nvSpPr>
          <p:cNvPr id="22" name="TextBox 21"/>
          <p:cNvSpPr txBox="1"/>
          <p:nvPr/>
        </p:nvSpPr>
        <p:spPr>
          <a:xfrm>
            <a:off x="2389750" y="3511926"/>
            <a:ext cx="333349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33" dirty="0">
                <a:solidFill>
                  <a:srgbClr val="FF0000"/>
                </a:solidFill>
              </a:rPr>
              <a:t>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56423" y="3965265"/>
            <a:ext cx="333349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33" dirty="0">
                <a:solidFill>
                  <a:srgbClr val="FF0000"/>
                </a:solidFill>
              </a:rPr>
              <a:t>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36752" y="2130174"/>
            <a:ext cx="1183124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52" b="1" dirty="0">
                <a:solidFill>
                  <a:srgbClr val="FF0000"/>
                </a:solidFill>
              </a:rPr>
              <a:t>① 등록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08698" y="1696026"/>
            <a:ext cx="1374217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70" b="1" dirty="0">
                <a:solidFill>
                  <a:srgbClr val="FF0000"/>
                </a:solidFill>
              </a:rPr>
              <a:t>② 거래처 조회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78858" y="2991365"/>
            <a:ext cx="1374217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70" b="1" dirty="0">
                <a:solidFill>
                  <a:srgbClr val="FF0000"/>
                </a:solidFill>
              </a:rPr>
              <a:t>④ 고객 조회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71591" y="4393712"/>
            <a:ext cx="1374217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70" b="1" dirty="0">
                <a:solidFill>
                  <a:srgbClr val="FF0000"/>
                </a:solidFill>
              </a:rPr>
              <a:t>⑤ 품목 조회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205090" y="5020910"/>
            <a:ext cx="2097149" cy="35657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52" b="1" dirty="0">
                <a:solidFill>
                  <a:srgbClr val="FF0000"/>
                </a:solidFill>
                <a:latin typeface="+mj-ea"/>
                <a:ea typeface="+mj-ea"/>
              </a:rPr>
              <a:t>의료인 </a:t>
            </a:r>
            <a:r>
              <a:rPr lang="en-US" altLang="ko-KR" sz="1452" b="1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ko-KR" altLang="en-US" sz="1452" b="1" dirty="0">
                <a:solidFill>
                  <a:srgbClr val="FF0000"/>
                </a:solidFill>
                <a:latin typeface="+mj-ea"/>
                <a:ea typeface="+mj-ea"/>
              </a:rPr>
              <a:t>인당 수량 </a:t>
            </a:r>
            <a:r>
              <a:rPr lang="en-US" altLang="ko-KR" sz="1452" b="1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ko-KR" altLang="en-US" sz="1452" b="1" dirty="0">
                <a:solidFill>
                  <a:srgbClr val="FF0000"/>
                </a:solidFill>
                <a:latin typeface="+mj-ea"/>
                <a:ea typeface="+mj-ea"/>
              </a:rPr>
              <a:t>개</a:t>
            </a:r>
            <a:endParaRPr lang="en-US" altLang="ko-KR" sz="1452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32530" y="2367302"/>
            <a:ext cx="1374217" cy="622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70" b="1" dirty="0">
                <a:solidFill>
                  <a:srgbClr val="FF0000"/>
                </a:solidFill>
              </a:rPr>
              <a:t>③ 유형 선택</a:t>
            </a:r>
            <a:endParaRPr lang="en-US" altLang="ko-KR" sz="1270" b="1" dirty="0">
              <a:solidFill>
                <a:srgbClr val="FF0000"/>
              </a:solidFill>
            </a:endParaRPr>
          </a:p>
          <a:p>
            <a:r>
              <a:rPr lang="en-US" altLang="ko-KR" sz="1089" b="1" dirty="0">
                <a:solidFill>
                  <a:srgbClr val="FF0000"/>
                </a:solidFill>
              </a:rPr>
              <a:t>-</a:t>
            </a:r>
            <a:r>
              <a:rPr lang="ko-KR" altLang="en-US" sz="1089" b="1" dirty="0" err="1">
                <a:solidFill>
                  <a:srgbClr val="FF0000"/>
                </a:solidFill>
              </a:rPr>
              <a:t>신약접수</a:t>
            </a:r>
            <a:r>
              <a:rPr lang="en-US" altLang="ko-KR" sz="1089" b="1" dirty="0">
                <a:solidFill>
                  <a:srgbClr val="FF0000"/>
                </a:solidFill>
              </a:rPr>
              <a:t>(</a:t>
            </a:r>
            <a:r>
              <a:rPr lang="ko-KR" altLang="en-US" sz="1089" b="1" dirty="0" err="1">
                <a:solidFill>
                  <a:srgbClr val="FF0000"/>
                </a:solidFill>
              </a:rPr>
              <a:t>종병</a:t>
            </a:r>
            <a:r>
              <a:rPr lang="en-US" altLang="ko-KR" sz="1089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089" b="1" dirty="0">
                <a:solidFill>
                  <a:srgbClr val="FF0000"/>
                </a:solidFill>
              </a:rPr>
              <a:t>-</a:t>
            </a:r>
            <a:r>
              <a:rPr lang="ko-KR" altLang="en-US" sz="1089" b="1" dirty="0" err="1">
                <a:solidFill>
                  <a:srgbClr val="FF0000"/>
                </a:solidFill>
              </a:rPr>
              <a:t>제품소개용</a:t>
            </a:r>
            <a:endParaRPr lang="ko-KR" altLang="en-US" sz="1089" b="1" dirty="0">
              <a:solidFill>
                <a:srgbClr val="FF0000"/>
              </a:solidFill>
            </a:endParaRPr>
          </a:p>
        </p:txBody>
      </p:sp>
      <p:pic>
        <p:nvPicPr>
          <p:cNvPr id="30" name="그림 29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27" t="12405" r="12536" b="12657"/>
          <a:stretch/>
        </p:blipFill>
        <p:spPr>
          <a:xfrm>
            <a:off x="10209906" y="372360"/>
            <a:ext cx="373623" cy="3736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9" name="텍스트 개체 틀 1"/>
          <p:cNvSpPr txBox="1">
            <a:spLocks/>
          </p:cNvSpPr>
          <p:nvPr/>
        </p:nvSpPr>
        <p:spPr>
          <a:xfrm>
            <a:off x="1507559" y="6433734"/>
            <a:ext cx="8229954" cy="300078"/>
          </a:xfrm>
          <a:prstGeom prst="rect">
            <a:avLst/>
          </a:prstGeom>
          <a:solidFill>
            <a:srgbClr val="FFFF00"/>
          </a:solidFill>
        </p:spPr>
        <p:txBody>
          <a:bodyPr lIns="0" tIns="32659" rIns="0" bIns="65317">
            <a:spAutoFit/>
          </a:bodyPr>
          <a:lstStyle>
            <a:lvl1pPr marL="0" indent="0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52" dirty="0">
                <a:solidFill>
                  <a:srgbClr val="FF0000"/>
                </a:solidFill>
              </a:rPr>
              <a:t>※ </a:t>
            </a:r>
            <a:r>
              <a:rPr lang="ko-KR" altLang="en-US" sz="1452" dirty="0">
                <a:solidFill>
                  <a:srgbClr val="FF0000"/>
                </a:solidFill>
              </a:rPr>
              <a:t>문의 </a:t>
            </a:r>
            <a:r>
              <a:rPr lang="en-US" altLang="ko-KR" sz="1452" dirty="0">
                <a:solidFill>
                  <a:srgbClr val="FF0000"/>
                </a:solidFill>
              </a:rPr>
              <a:t>: </a:t>
            </a:r>
            <a:r>
              <a:rPr lang="ko-KR" altLang="en-US" sz="1452" dirty="0">
                <a:solidFill>
                  <a:srgbClr val="FF0000"/>
                </a:solidFill>
              </a:rPr>
              <a:t>규정 </a:t>
            </a:r>
            <a:r>
              <a:rPr lang="en-US" altLang="ko-KR" sz="1452" dirty="0">
                <a:solidFill>
                  <a:srgbClr val="FF0000"/>
                </a:solidFill>
              </a:rPr>
              <a:t>: </a:t>
            </a:r>
            <a:r>
              <a:rPr lang="ko-KR" altLang="en-US" sz="1452" dirty="0" err="1">
                <a:solidFill>
                  <a:srgbClr val="FF0000"/>
                </a:solidFill>
                <a:latin typeface="+mj-ea"/>
              </a:rPr>
              <a:t>준법팀</a:t>
            </a:r>
            <a:r>
              <a:rPr lang="ko-KR" altLang="en-US" sz="1452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ko-KR" sz="1452" dirty="0">
                <a:solidFill>
                  <a:srgbClr val="FF0000"/>
                </a:solidFill>
                <a:latin typeface="+mj-ea"/>
              </a:rPr>
              <a:t>(</a:t>
            </a:r>
            <a:r>
              <a:rPr lang="ko-KR" altLang="en-US" sz="1452" dirty="0">
                <a:solidFill>
                  <a:srgbClr val="FF0000"/>
                </a:solidFill>
                <a:latin typeface="+mj-ea"/>
              </a:rPr>
              <a:t>☎ </a:t>
            </a:r>
            <a:r>
              <a:rPr lang="en-US" altLang="ko-KR" sz="1452" dirty="0">
                <a:solidFill>
                  <a:srgbClr val="FF0000"/>
                </a:solidFill>
                <a:latin typeface="+mj-ea"/>
                <a:ea typeface="+mj-ea"/>
              </a:rPr>
              <a:t>02-2204-7038 </a:t>
            </a:r>
            <a:r>
              <a:rPr lang="en-US" altLang="ko-KR" sz="1452" dirty="0">
                <a:solidFill>
                  <a:srgbClr val="FF0000"/>
                </a:solidFill>
                <a:latin typeface="+mj-ea"/>
              </a:rPr>
              <a:t>) / </a:t>
            </a:r>
            <a:r>
              <a:rPr lang="ko-KR" altLang="en-US" sz="1452" dirty="0">
                <a:solidFill>
                  <a:srgbClr val="FF0000"/>
                </a:solidFill>
                <a:latin typeface="+mj-ea"/>
              </a:rPr>
              <a:t>주문 및 배송 </a:t>
            </a:r>
            <a:r>
              <a:rPr lang="en-US" altLang="ko-KR" sz="1452" dirty="0">
                <a:solidFill>
                  <a:srgbClr val="FF0000"/>
                </a:solidFill>
                <a:latin typeface="+mj-ea"/>
              </a:rPr>
              <a:t>: </a:t>
            </a:r>
            <a:r>
              <a:rPr lang="ko-KR" altLang="en-US" sz="1452" dirty="0">
                <a:solidFill>
                  <a:srgbClr val="FF0000"/>
                </a:solidFill>
                <a:latin typeface="+mj-ea"/>
              </a:rPr>
              <a:t>각 품목</a:t>
            </a:r>
            <a:r>
              <a:rPr lang="en-US" altLang="ko-KR" sz="1452" dirty="0">
                <a:solidFill>
                  <a:srgbClr val="FF0000"/>
                </a:solidFill>
                <a:latin typeface="+mj-ea"/>
              </a:rPr>
              <a:t>PM</a:t>
            </a:r>
            <a:endParaRPr lang="ko-KR" altLang="en-US" sz="1452" dirty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460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22D73FB-9EDD-54FB-61E6-EC61BFFA37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1A33DB-4B4C-37E5-324D-FD4BFC4532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FA53B6-79ED-7D02-1384-799BE797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1CD2-70B4-433B-ACD4-A8034689B19D}" type="slidenum">
              <a:rPr lang="en-US" altLang="ko-KR" smtClean="0"/>
              <a:pPr/>
              <a:t>2</a:t>
            </a:fld>
            <a:endParaRPr lang="en-US" altLang="ko-KR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E0275A4-E1F2-F0FC-2ACA-56E7E704E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26730"/>
              </p:ext>
            </p:extLst>
          </p:nvPr>
        </p:nvGraphicFramePr>
        <p:xfrm>
          <a:off x="730045" y="1263010"/>
          <a:ext cx="10515600" cy="274320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41671219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422538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42211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422136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27429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부서명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담당자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진행 중인 업무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상태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마감일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167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개발팀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김현수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로그인 기능 개선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진행 중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2025-04-15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410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디자인팀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이채연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메인 페이지 리디자인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완료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2025-04-01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247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기획팀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박지민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신규 서비스 기획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예정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2025-04-20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89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QA</a:t>
                      </a:r>
                      <a:r>
                        <a:rPr lang="ko-KR" altLang="en-US"/>
                        <a:t>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정국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기능 테스트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진행 중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2025-04-10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39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마케팅팀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민지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SNS </a:t>
                      </a:r>
                      <a:r>
                        <a:rPr lang="ko-KR" altLang="en-US"/>
                        <a:t>홍보 콘텐츠 제작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보류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미정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68175"/>
                  </a:ext>
                </a:extLst>
              </a:tr>
            </a:tbl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B6BB8F9E-65FC-47BA-1F88-66CEE7C888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3869493"/>
              </p:ext>
            </p:extLst>
          </p:nvPr>
        </p:nvGraphicFramePr>
        <p:xfrm>
          <a:off x="615768" y="3625643"/>
          <a:ext cx="3562555" cy="2375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865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106</Words>
  <Application>Microsoft Office PowerPoint</Application>
  <PresentationFormat>와이드스크린</PresentationFormat>
  <Paragraphs>46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엄현빈 프로</dc:creator>
  <cp:lastModifiedBy>엄현빈 프로</cp:lastModifiedBy>
  <cp:revision>4</cp:revision>
  <dcterms:created xsi:type="dcterms:W3CDTF">2025-04-03T00:36:03Z</dcterms:created>
  <dcterms:modified xsi:type="dcterms:W3CDTF">2025-04-08T01:24:42Z</dcterms:modified>
</cp:coreProperties>
</file>