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2CC11-95AD-3A43-A9D2-3A695B319A2B}" type="doc">
      <dgm:prSet loTypeId="urn:microsoft.com/office/officeart/2005/8/layout/hierarchy3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F3CAEF-25E6-7348-939F-EDB2EFD457BF}">
      <dgm:prSet phldrT="[Text]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4 Academic Advisor</a:t>
          </a:r>
          <a:endParaRPr lang="en-US" dirty="0"/>
        </a:p>
      </dgm:t>
    </dgm:pt>
    <dgm:pt modelId="{5082D68F-B93D-FD4E-B8ED-B8C3A64EBB19}" type="parTrans" cxnId="{20CB6BD8-0DBE-ED4F-8A1F-48099BDF1CFD}">
      <dgm:prSet/>
      <dgm:spPr/>
      <dgm:t>
        <a:bodyPr/>
        <a:lstStyle/>
        <a:p>
          <a:endParaRPr lang="en-US"/>
        </a:p>
      </dgm:t>
    </dgm:pt>
    <dgm:pt modelId="{D77282AB-E305-8647-882F-2DA3543F70B1}" type="sibTrans" cxnId="{20CB6BD8-0DBE-ED4F-8A1F-48099BDF1CFD}">
      <dgm:prSet/>
      <dgm:spPr/>
      <dgm:t>
        <a:bodyPr/>
        <a:lstStyle/>
        <a:p>
          <a:endParaRPr lang="en-US"/>
        </a:p>
      </dgm:t>
    </dgm:pt>
    <dgm:pt modelId="{C32B7192-DDE6-0D41-926E-013F55A7E558}">
      <dgm:prSet phldrT="[Text]"/>
      <dgm:spPr>
        <a:solidFill>
          <a:schemeClr val="accent2">
            <a:lumMod val="75000"/>
            <a:alpha val="90000"/>
          </a:schemeClr>
        </a:solidFill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4.1 Enter Students into access database</a:t>
          </a:r>
          <a:endParaRPr lang="en-US" dirty="0">
            <a:solidFill>
              <a:schemeClr val="bg1"/>
            </a:solidFill>
          </a:endParaRPr>
        </a:p>
      </dgm:t>
    </dgm:pt>
    <dgm:pt modelId="{48ADF062-D402-5F4F-9006-C674389CF425}" type="parTrans" cxnId="{696FE193-4344-A548-BA78-7A2B933509DB}">
      <dgm:prSet/>
      <dgm:spPr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805D2346-E852-0B42-B17F-93D03B7668B0}" type="sibTrans" cxnId="{696FE193-4344-A548-BA78-7A2B933509DB}">
      <dgm:prSet/>
      <dgm:spPr/>
      <dgm:t>
        <a:bodyPr/>
        <a:lstStyle/>
        <a:p>
          <a:endParaRPr lang="en-US"/>
        </a:p>
      </dgm:t>
    </dgm:pt>
    <dgm:pt modelId="{0A956F8D-F435-1C4C-9B7F-DBBF166680A3}">
      <dgm:prSet phldrT="[Text]"/>
      <dgm:spPr>
        <a:solidFill>
          <a:schemeClr val="accent2">
            <a:lumMod val="75000"/>
            <a:alpha val="90000"/>
          </a:schemeClr>
        </a:solidFill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4.3 </a:t>
          </a:r>
          <a:r>
            <a:rPr lang="en-US" dirty="0" smtClean="0">
              <a:solidFill>
                <a:schemeClr val="bg1"/>
              </a:solidFill>
            </a:rPr>
            <a:t>Generate draft CPS</a:t>
          </a:r>
          <a:endParaRPr lang="en-US" dirty="0">
            <a:solidFill>
              <a:schemeClr val="bg1"/>
            </a:solidFill>
          </a:endParaRPr>
        </a:p>
      </dgm:t>
    </dgm:pt>
    <dgm:pt modelId="{4806F5DB-4B93-E04D-B9D1-F1781765C176}" type="parTrans" cxnId="{05AF22BC-E5BA-A04D-B3A1-0B85E4D10439}">
      <dgm:prSet/>
      <dgm:spPr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BAB395D9-D42E-C340-A720-D45B85E51825}" type="sibTrans" cxnId="{05AF22BC-E5BA-A04D-B3A1-0B85E4D10439}">
      <dgm:prSet/>
      <dgm:spPr/>
      <dgm:t>
        <a:bodyPr/>
        <a:lstStyle/>
        <a:p>
          <a:endParaRPr lang="en-US"/>
        </a:p>
      </dgm:t>
    </dgm:pt>
    <dgm:pt modelId="{898BE703-CF52-BD4A-9BD4-F878F4954B5E}">
      <dgm:prSet/>
      <dgm:spPr>
        <a:solidFill>
          <a:schemeClr val="accent2">
            <a:lumMod val="75000"/>
            <a:alpha val="90000"/>
          </a:schemeClr>
        </a:solidFill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4.2 Assign faculty advisor to students</a:t>
          </a:r>
          <a:endParaRPr lang="en-US" dirty="0">
            <a:solidFill>
              <a:schemeClr val="bg1"/>
            </a:solidFill>
          </a:endParaRPr>
        </a:p>
      </dgm:t>
    </dgm:pt>
    <dgm:pt modelId="{E1652EEB-8723-A84E-AA87-7CBCBC442117}" type="parTrans" cxnId="{F19BEC14-7FE5-FB43-BE4E-43C6C3AECBD8}">
      <dgm:prSet/>
      <dgm:spPr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291A6204-5B3C-6348-B9E9-10C16C3E1897}" type="sibTrans" cxnId="{F19BEC14-7FE5-FB43-BE4E-43C6C3AECBD8}">
      <dgm:prSet/>
      <dgm:spPr/>
      <dgm:t>
        <a:bodyPr/>
        <a:lstStyle/>
        <a:p>
          <a:endParaRPr lang="en-US"/>
        </a:p>
      </dgm:t>
    </dgm:pt>
    <dgm:pt modelId="{75842918-9E48-E949-98D3-D83C244350DD}">
      <dgm:prSet/>
      <dgm:spPr>
        <a:solidFill>
          <a:schemeClr val="accent2">
            <a:lumMod val="75000"/>
            <a:alpha val="90000"/>
          </a:schemeClr>
        </a:solidFill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4.5 Generate Final CPS</a:t>
          </a:r>
          <a:endParaRPr lang="en-US" dirty="0">
            <a:solidFill>
              <a:schemeClr val="bg1"/>
            </a:solidFill>
          </a:endParaRPr>
        </a:p>
      </dgm:t>
    </dgm:pt>
    <dgm:pt modelId="{558F6761-C41D-9E44-9F5F-98A29215D105}" type="parTrans" cxnId="{B6343932-E045-014A-A34A-DED24A17F9F6}">
      <dgm:prSet/>
      <dgm:spPr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59DA29D6-E186-7F42-8028-561677A86880}" type="sibTrans" cxnId="{B6343932-E045-014A-A34A-DED24A17F9F6}">
      <dgm:prSet/>
      <dgm:spPr/>
      <dgm:t>
        <a:bodyPr/>
        <a:lstStyle/>
        <a:p>
          <a:endParaRPr lang="en-US"/>
        </a:p>
      </dgm:t>
    </dgm:pt>
    <dgm:pt modelId="{CEA352FD-85BE-DF46-B800-E34D323D5677}">
      <dgm:prSet/>
      <dgm:spPr>
        <a:solidFill>
          <a:schemeClr val="accent2">
            <a:lumMod val="75000"/>
            <a:alpha val="90000"/>
          </a:schemeClr>
        </a:solidFill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4.6 View/Print CPS</a:t>
          </a:r>
          <a:endParaRPr lang="en-US" dirty="0">
            <a:solidFill>
              <a:schemeClr val="bg1"/>
            </a:solidFill>
          </a:endParaRPr>
        </a:p>
      </dgm:t>
    </dgm:pt>
    <dgm:pt modelId="{82C48C52-868B-8049-A4E3-0C7A2CAB551C}" type="parTrans" cxnId="{F0C5689A-942B-844F-AEB7-81655C4370E0}">
      <dgm:prSet/>
      <dgm:spPr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CDD0793B-C925-7B4B-8E55-965C15BE9E64}" type="sibTrans" cxnId="{F0C5689A-942B-844F-AEB7-81655C4370E0}">
      <dgm:prSet/>
      <dgm:spPr/>
      <dgm:t>
        <a:bodyPr/>
        <a:lstStyle/>
        <a:p>
          <a:endParaRPr lang="en-US"/>
        </a:p>
      </dgm:t>
    </dgm:pt>
    <dgm:pt modelId="{A5DAD216-D4A4-9E43-80A9-84054C95E259}">
      <dgm:prSet/>
      <dgm:spPr>
        <a:solidFill>
          <a:schemeClr val="accent2">
            <a:lumMod val="75000"/>
            <a:alpha val="90000"/>
          </a:schemeClr>
        </a:solidFill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4.7 Audit CPS</a:t>
          </a:r>
          <a:endParaRPr lang="en-US" dirty="0">
            <a:solidFill>
              <a:schemeClr val="bg1"/>
            </a:solidFill>
          </a:endParaRPr>
        </a:p>
      </dgm:t>
    </dgm:pt>
    <dgm:pt modelId="{0C214053-75B7-2347-B8FE-3FA4B6290FF7}" type="parTrans" cxnId="{39FEE5E8-14A5-744A-A053-690029AF6ABB}">
      <dgm:prSet/>
      <dgm:spPr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80E0290F-4745-044A-BB46-931B43FA3975}" type="sibTrans" cxnId="{39FEE5E8-14A5-744A-A053-690029AF6ABB}">
      <dgm:prSet/>
      <dgm:spPr/>
      <dgm:t>
        <a:bodyPr/>
        <a:lstStyle/>
        <a:p>
          <a:endParaRPr lang="en-US"/>
        </a:p>
      </dgm:t>
    </dgm:pt>
    <dgm:pt modelId="{A643932E-DACB-BB4B-988B-781C6533E232}">
      <dgm:prSet/>
      <dgm:spPr>
        <a:solidFill>
          <a:schemeClr val="accent2">
            <a:lumMod val="75000"/>
            <a:alpha val="90000"/>
          </a:schemeClr>
        </a:solidFill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4.8 Manage CPS rules</a:t>
          </a:r>
          <a:endParaRPr lang="en-US" dirty="0">
            <a:solidFill>
              <a:schemeClr val="bg1"/>
            </a:solidFill>
          </a:endParaRPr>
        </a:p>
      </dgm:t>
    </dgm:pt>
    <dgm:pt modelId="{525013BD-D873-D249-8274-A06F9E735BAE}" type="parTrans" cxnId="{A2A9BC6F-A99E-0A46-8A72-108FCED5C787}">
      <dgm:prSet/>
      <dgm:spPr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2CA23253-E7DE-4D4C-84C3-2D3E85E2698E}" type="sibTrans" cxnId="{A2A9BC6F-A99E-0A46-8A72-108FCED5C787}">
      <dgm:prSet/>
      <dgm:spPr/>
      <dgm:t>
        <a:bodyPr/>
        <a:lstStyle/>
        <a:p>
          <a:endParaRPr lang="en-US"/>
        </a:p>
      </dgm:t>
    </dgm:pt>
    <dgm:pt modelId="{7367D075-344A-2141-A7F8-EBD63433CE2F}">
      <dgm:prSet/>
      <dgm:spPr>
        <a:solidFill>
          <a:schemeClr val="accent2">
            <a:lumMod val="75000"/>
            <a:alpha val="90000"/>
          </a:schemeClr>
        </a:solidFill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4.4 Approve  CPS</a:t>
          </a:r>
          <a:endParaRPr lang="en-US" dirty="0">
            <a:solidFill>
              <a:schemeClr val="bg1"/>
            </a:solidFill>
          </a:endParaRPr>
        </a:p>
      </dgm:t>
    </dgm:pt>
    <dgm:pt modelId="{2B9D71DF-6896-F24C-A3D5-9316F10BBF8D}" type="parTrans" cxnId="{32C1C624-24FA-6D4F-AD8B-EEABCE1CA021}">
      <dgm:prSet/>
      <dgm:spPr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3D529736-DF47-A743-B0CA-A1AC19C1F623}" type="sibTrans" cxnId="{32C1C624-24FA-6D4F-AD8B-EEABCE1CA021}">
      <dgm:prSet/>
      <dgm:spPr/>
      <dgm:t>
        <a:bodyPr/>
        <a:lstStyle/>
        <a:p>
          <a:endParaRPr lang="en-US"/>
        </a:p>
      </dgm:t>
    </dgm:pt>
    <dgm:pt modelId="{567FEA91-C4B9-C845-816D-220554A84138}">
      <dgm:prSet/>
      <dgm:spPr>
        <a:solidFill>
          <a:schemeClr val="accent2">
            <a:lumMod val="75000"/>
            <a:alpha val="90000"/>
          </a:schemeClr>
        </a:solidFill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mtClean="0">
              <a:solidFill>
                <a:schemeClr val="bg1"/>
              </a:solidFill>
            </a:rPr>
            <a:t>4.9 Archive  CPS</a:t>
          </a:r>
          <a:endParaRPr lang="en-US">
            <a:solidFill>
              <a:schemeClr val="bg1"/>
            </a:solidFill>
          </a:endParaRPr>
        </a:p>
      </dgm:t>
    </dgm:pt>
    <dgm:pt modelId="{69C9BFE8-4C3C-664B-B77F-040133D1FA43}" type="parTrans" cxnId="{029CA965-F4C8-3D4E-B3A1-2B786E3CE769}">
      <dgm:prSet/>
      <dgm:spPr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F3207989-4E52-1849-A925-2AF7CC65BCC3}" type="sibTrans" cxnId="{029CA965-F4C8-3D4E-B3A1-2B786E3CE769}">
      <dgm:prSet/>
      <dgm:spPr/>
      <dgm:t>
        <a:bodyPr/>
        <a:lstStyle/>
        <a:p>
          <a:endParaRPr lang="en-US"/>
        </a:p>
      </dgm:t>
    </dgm:pt>
    <dgm:pt modelId="{A5D4EBE5-1470-054C-8CF6-335D66E9AA93}" type="pres">
      <dgm:prSet presAssocID="{5642CC11-95AD-3A43-A9D2-3A695B319A2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815623F-DEAB-484A-ADBA-102C2BEF7E2B}" type="pres">
      <dgm:prSet presAssocID="{FEF3CAEF-25E6-7348-939F-EDB2EFD457BF}" presName="root" presStyleCnt="0"/>
      <dgm:spPr/>
    </dgm:pt>
    <dgm:pt modelId="{C78C8A38-5003-0242-8BC5-6588D6FC4EF0}" type="pres">
      <dgm:prSet presAssocID="{FEF3CAEF-25E6-7348-939F-EDB2EFD457BF}" presName="rootComposite" presStyleCnt="0"/>
      <dgm:spPr/>
    </dgm:pt>
    <dgm:pt modelId="{27226BDC-03CC-7D4D-9712-EBE27C2CE90B}" type="pres">
      <dgm:prSet presAssocID="{FEF3CAEF-25E6-7348-939F-EDB2EFD457BF}" presName="rootText" presStyleLbl="node1" presStyleIdx="0" presStyleCnt="1" custScaleX="66330" custScaleY="72288"/>
      <dgm:spPr/>
      <dgm:t>
        <a:bodyPr/>
        <a:lstStyle/>
        <a:p>
          <a:endParaRPr lang="en-US"/>
        </a:p>
      </dgm:t>
    </dgm:pt>
    <dgm:pt modelId="{2D0A0A03-F618-E041-835A-7F030453FBE5}" type="pres">
      <dgm:prSet presAssocID="{FEF3CAEF-25E6-7348-939F-EDB2EFD457BF}" presName="rootConnector" presStyleLbl="node1" presStyleIdx="0" presStyleCnt="1"/>
      <dgm:spPr/>
      <dgm:t>
        <a:bodyPr/>
        <a:lstStyle/>
        <a:p>
          <a:endParaRPr lang="en-US"/>
        </a:p>
      </dgm:t>
    </dgm:pt>
    <dgm:pt modelId="{791248D6-EDC1-BD46-85FA-8894E615C639}" type="pres">
      <dgm:prSet presAssocID="{FEF3CAEF-25E6-7348-939F-EDB2EFD457BF}" presName="childShape" presStyleCnt="0"/>
      <dgm:spPr/>
    </dgm:pt>
    <dgm:pt modelId="{F337E408-8110-604C-A33A-B39709FFE910}" type="pres">
      <dgm:prSet presAssocID="{48ADF062-D402-5F4F-9006-C674389CF425}" presName="Name13" presStyleLbl="parChTrans1D2" presStyleIdx="0" presStyleCnt="9"/>
      <dgm:spPr/>
      <dgm:t>
        <a:bodyPr/>
        <a:lstStyle/>
        <a:p>
          <a:endParaRPr lang="en-US"/>
        </a:p>
      </dgm:t>
    </dgm:pt>
    <dgm:pt modelId="{68DED082-6400-584C-95F1-92F1564CB3EF}" type="pres">
      <dgm:prSet presAssocID="{C32B7192-DDE6-0D41-926E-013F55A7E558}" presName="childText" presStyleLbl="bgAcc1" presStyleIdx="0" presStyleCnt="9" custScaleX="65371" custScaleY="537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CD62D-EF73-914E-83DB-D4548DEF5D6D}" type="pres">
      <dgm:prSet presAssocID="{E1652EEB-8723-A84E-AA87-7CBCBC442117}" presName="Name13" presStyleLbl="parChTrans1D2" presStyleIdx="1" presStyleCnt="9"/>
      <dgm:spPr/>
      <dgm:t>
        <a:bodyPr/>
        <a:lstStyle/>
        <a:p>
          <a:endParaRPr lang="en-US"/>
        </a:p>
      </dgm:t>
    </dgm:pt>
    <dgm:pt modelId="{0E0C75C6-2576-4B46-83A8-0CB5AB955934}" type="pres">
      <dgm:prSet presAssocID="{898BE703-CF52-BD4A-9BD4-F878F4954B5E}" presName="childText" presStyleLbl="bgAcc1" presStyleIdx="1" presStyleCnt="9" custScaleX="64891" custScaleY="577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731F9-722C-6044-BE9B-2CCE99D4C9DC}" type="pres">
      <dgm:prSet presAssocID="{4806F5DB-4B93-E04D-B9D1-F1781765C176}" presName="Name13" presStyleLbl="parChTrans1D2" presStyleIdx="2" presStyleCnt="9"/>
      <dgm:spPr/>
      <dgm:t>
        <a:bodyPr/>
        <a:lstStyle/>
        <a:p>
          <a:endParaRPr lang="en-US"/>
        </a:p>
      </dgm:t>
    </dgm:pt>
    <dgm:pt modelId="{979EDCEC-4683-C847-A843-20097F473C71}" type="pres">
      <dgm:prSet presAssocID="{0A956F8D-F435-1C4C-9B7F-DBBF166680A3}" presName="childText" presStyleLbl="bgAcc1" presStyleIdx="2" presStyleCnt="9" custScaleX="67219" custScaleY="550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823EBE-5C30-0449-AAAD-5A094FA535A1}" type="pres">
      <dgm:prSet presAssocID="{2B9D71DF-6896-F24C-A3D5-9316F10BBF8D}" presName="Name13" presStyleLbl="parChTrans1D2" presStyleIdx="3" presStyleCnt="9"/>
      <dgm:spPr/>
      <dgm:t>
        <a:bodyPr/>
        <a:lstStyle/>
        <a:p>
          <a:endParaRPr lang="en-US"/>
        </a:p>
      </dgm:t>
    </dgm:pt>
    <dgm:pt modelId="{82E060AE-535A-724B-BB00-92DB03BE1FBE}" type="pres">
      <dgm:prSet presAssocID="{7367D075-344A-2141-A7F8-EBD63433CE2F}" presName="childText" presStyleLbl="bgAcc1" presStyleIdx="3" presStyleCnt="9" custScaleX="69767" custScaleY="59977" custLinFactNeighborX="-1062" custLinFactNeighborY="730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467909-D056-2B40-8155-30A656979B53}" type="pres">
      <dgm:prSet presAssocID="{558F6761-C41D-9E44-9F5F-98A29215D105}" presName="Name13" presStyleLbl="parChTrans1D2" presStyleIdx="4" presStyleCnt="9"/>
      <dgm:spPr/>
      <dgm:t>
        <a:bodyPr/>
        <a:lstStyle/>
        <a:p>
          <a:endParaRPr lang="en-US"/>
        </a:p>
      </dgm:t>
    </dgm:pt>
    <dgm:pt modelId="{6F082CB6-2A64-4249-883F-F94FD8B00341}" type="pres">
      <dgm:prSet presAssocID="{75842918-9E48-E949-98D3-D83C244350DD}" presName="childText" presStyleLbl="bgAcc1" presStyleIdx="4" presStyleCnt="9" custScaleX="68244" custScaleY="54720" custLinFactNeighborX="-1062" custLinFactNeighborY="-852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408C14-F8FE-F34A-A90E-FC3D7812467E}" type="pres">
      <dgm:prSet presAssocID="{82C48C52-868B-8049-A4E3-0C7A2CAB551C}" presName="Name13" presStyleLbl="parChTrans1D2" presStyleIdx="5" presStyleCnt="9"/>
      <dgm:spPr/>
      <dgm:t>
        <a:bodyPr/>
        <a:lstStyle/>
        <a:p>
          <a:endParaRPr lang="en-US"/>
        </a:p>
      </dgm:t>
    </dgm:pt>
    <dgm:pt modelId="{C9E9505F-12F2-9642-950E-E9CF5A8C0D15}" type="pres">
      <dgm:prSet presAssocID="{CEA352FD-85BE-DF46-B800-E34D323D5677}" presName="childText" presStyleLbl="bgAcc1" presStyleIdx="5" presStyleCnt="9" custScaleX="68266" custScaleY="55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836F19-72E9-C64C-8072-F369F3FA0CAB}" type="pres">
      <dgm:prSet presAssocID="{0C214053-75B7-2347-B8FE-3FA4B6290FF7}" presName="Name13" presStyleLbl="parChTrans1D2" presStyleIdx="6" presStyleCnt="9"/>
      <dgm:spPr/>
      <dgm:t>
        <a:bodyPr/>
        <a:lstStyle/>
        <a:p>
          <a:endParaRPr lang="en-US"/>
        </a:p>
      </dgm:t>
    </dgm:pt>
    <dgm:pt modelId="{164B8E77-379C-2C49-BEDB-3D36A59BEF59}" type="pres">
      <dgm:prSet presAssocID="{A5DAD216-D4A4-9E43-80A9-84054C95E259}" presName="childText" presStyleLbl="bgAcc1" presStyleIdx="6" presStyleCnt="9" custScaleX="68604" custScaleY="58199" custLinFactNeighborY="26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A02DDC-2351-5D42-A4F8-6FB9A41D94C0}" type="pres">
      <dgm:prSet presAssocID="{525013BD-D873-D249-8274-A06F9E735BAE}" presName="Name13" presStyleLbl="parChTrans1D2" presStyleIdx="7" presStyleCnt="9"/>
      <dgm:spPr/>
      <dgm:t>
        <a:bodyPr/>
        <a:lstStyle/>
        <a:p>
          <a:endParaRPr lang="en-US"/>
        </a:p>
      </dgm:t>
    </dgm:pt>
    <dgm:pt modelId="{80988B16-4E11-9E49-B15F-857B5A65B116}" type="pres">
      <dgm:prSet presAssocID="{A643932E-DACB-BB4B-988B-781C6533E232}" presName="childText" presStyleLbl="bgAcc1" presStyleIdx="7" presStyleCnt="9" custScaleX="69092" custScaleY="599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C1F590-45C5-554C-8279-47C65C94F67A}" type="pres">
      <dgm:prSet presAssocID="{69C9BFE8-4C3C-664B-B77F-040133D1FA43}" presName="Name13" presStyleLbl="parChTrans1D2" presStyleIdx="8" presStyleCnt="9"/>
      <dgm:spPr/>
      <dgm:t>
        <a:bodyPr/>
        <a:lstStyle/>
        <a:p>
          <a:endParaRPr lang="en-US"/>
        </a:p>
      </dgm:t>
    </dgm:pt>
    <dgm:pt modelId="{59CC6A62-3826-E940-8EA9-ED81055DE0E1}" type="pres">
      <dgm:prSet presAssocID="{567FEA91-C4B9-C845-816D-220554A84138}" presName="childText" presStyleLbl="bgAcc1" presStyleIdx="8" presStyleCnt="9" custScaleX="69767" custScaleY="62595" custLinFactNeighborY="-13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9CA965-F4C8-3D4E-B3A1-2B786E3CE769}" srcId="{FEF3CAEF-25E6-7348-939F-EDB2EFD457BF}" destId="{567FEA91-C4B9-C845-816D-220554A84138}" srcOrd="8" destOrd="0" parTransId="{69C9BFE8-4C3C-664B-B77F-040133D1FA43}" sibTransId="{F3207989-4E52-1849-A925-2AF7CC65BCC3}"/>
    <dgm:cxn modelId="{186C282E-3741-2A40-BD0E-A775021F01C1}" type="presOf" srcId="{2B9D71DF-6896-F24C-A3D5-9316F10BBF8D}" destId="{DD823EBE-5C30-0449-AAAD-5A094FA535A1}" srcOrd="0" destOrd="0" presId="urn:microsoft.com/office/officeart/2005/8/layout/hierarchy3"/>
    <dgm:cxn modelId="{B6343932-E045-014A-A34A-DED24A17F9F6}" srcId="{FEF3CAEF-25E6-7348-939F-EDB2EFD457BF}" destId="{75842918-9E48-E949-98D3-D83C244350DD}" srcOrd="4" destOrd="0" parTransId="{558F6761-C41D-9E44-9F5F-98A29215D105}" sibTransId="{59DA29D6-E186-7F42-8028-561677A86880}"/>
    <dgm:cxn modelId="{9EE558DD-A761-8945-8E9B-8D6BEE42FB15}" type="presOf" srcId="{898BE703-CF52-BD4A-9BD4-F878F4954B5E}" destId="{0E0C75C6-2576-4B46-83A8-0CB5AB955934}" srcOrd="0" destOrd="0" presId="urn:microsoft.com/office/officeart/2005/8/layout/hierarchy3"/>
    <dgm:cxn modelId="{9EEFE636-04F4-BB47-914E-8FC328EACF89}" type="presOf" srcId="{7367D075-344A-2141-A7F8-EBD63433CE2F}" destId="{82E060AE-535A-724B-BB00-92DB03BE1FBE}" srcOrd="0" destOrd="0" presId="urn:microsoft.com/office/officeart/2005/8/layout/hierarchy3"/>
    <dgm:cxn modelId="{39FEE5E8-14A5-744A-A053-690029AF6ABB}" srcId="{FEF3CAEF-25E6-7348-939F-EDB2EFD457BF}" destId="{A5DAD216-D4A4-9E43-80A9-84054C95E259}" srcOrd="6" destOrd="0" parTransId="{0C214053-75B7-2347-B8FE-3FA4B6290FF7}" sibTransId="{80E0290F-4745-044A-BB46-931B43FA3975}"/>
    <dgm:cxn modelId="{26A97A9E-D5E3-9247-9CE5-4F7DDFC705F4}" type="presOf" srcId="{567FEA91-C4B9-C845-816D-220554A84138}" destId="{59CC6A62-3826-E940-8EA9-ED81055DE0E1}" srcOrd="0" destOrd="0" presId="urn:microsoft.com/office/officeart/2005/8/layout/hierarchy3"/>
    <dgm:cxn modelId="{E511ED8D-64F1-0048-8D93-CB99FCCC3A9A}" type="presOf" srcId="{82C48C52-868B-8049-A4E3-0C7A2CAB551C}" destId="{46408C14-F8FE-F34A-A90E-FC3D7812467E}" srcOrd="0" destOrd="0" presId="urn:microsoft.com/office/officeart/2005/8/layout/hierarchy3"/>
    <dgm:cxn modelId="{0C3061C4-7C33-7A46-ABE8-48D25273EF88}" type="presOf" srcId="{FEF3CAEF-25E6-7348-939F-EDB2EFD457BF}" destId="{2D0A0A03-F618-E041-835A-7F030453FBE5}" srcOrd="1" destOrd="0" presId="urn:microsoft.com/office/officeart/2005/8/layout/hierarchy3"/>
    <dgm:cxn modelId="{384EEA70-D629-D04D-9533-F07E7BDB4619}" type="presOf" srcId="{A643932E-DACB-BB4B-988B-781C6533E232}" destId="{80988B16-4E11-9E49-B15F-857B5A65B116}" srcOrd="0" destOrd="0" presId="urn:microsoft.com/office/officeart/2005/8/layout/hierarchy3"/>
    <dgm:cxn modelId="{DDC46F15-6252-1F48-AEC3-16E03C64C7FD}" type="presOf" srcId="{558F6761-C41D-9E44-9F5F-98A29215D105}" destId="{4A467909-D056-2B40-8155-30A656979B53}" srcOrd="0" destOrd="0" presId="urn:microsoft.com/office/officeart/2005/8/layout/hierarchy3"/>
    <dgm:cxn modelId="{E40CB661-200D-A44F-85A7-EFAA4D50963F}" type="presOf" srcId="{A5DAD216-D4A4-9E43-80A9-84054C95E259}" destId="{164B8E77-379C-2C49-BEDB-3D36A59BEF59}" srcOrd="0" destOrd="0" presId="urn:microsoft.com/office/officeart/2005/8/layout/hierarchy3"/>
    <dgm:cxn modelId="{465E541A-4873-5B42-80E4-EE1E63EACC24}" type="presOf" srcId="{69C9BFE8-4C3C-664B-B77F-040133D1FA43}" destId="{B7C1F590-45C5-554C-8279-47C65C94F67A}" srcOrd="0" destOrd="0" presId="urn:microsoft.com/office/officeart/2005/8/layout/hierarchy3"/>
    <dgm:cxn modelId="{32C1C624-24FA-6D4F-AD8B-EEABCE1CA021}" srcId="{FEF3CAEF-25E6-7348-939F-EDB2EFD457BF}" destId="{7367D075-344A-2141-A7F8-EBD63433CE2F}" srcOrd="3" destOrd="0" parTransId="{2B9D71DF-6896-F24C-A3D5-9316F10BBF8D}" sibTransId="{3D529736-DF47-A743-B0CA-A1AC19C1F623}"/>
    <dgm:cxn modelId="{90D54097-0936-1B4F-863B-FD3F2DF24EDC}" type="presOf" srcId="{E1652EEB-8723-A84E-AA87-7CBCBC442117}" destId="{62BCD62D-EF73-914E-83DB-D4548DEF5D6D}" srcOrd="0" destOrd="0" presId="urn:microsoft.com/office/officeart/2005/8/layout/hierarchy3"/>
    <dgm:cxn modelId="{F0C5689A-942B-844F-AEB7-81655C4370E0}" srcId="{FEF3CAEF-25E6-7348-939F-EDB2EFD457BF}" destId="{CEA352FD-85BE-DF46-B800-E34D323D5677}" srcOrd="5" destOrd="0" parTransId="{82C48C52-868B-8049-A4E3-0C7A2CAB551C}" sibTransId="{CDD0793B-C925-7B4B-8E55-965C15BE9E64}"/>
    <dgm:cxn modelId="{0B2757E4-C20E-E14B-BE87-D6AA8D89EA1B}" type="presOf" srcId="{525013BD-D873-D249-8274-A06F9E735BAE}" destId="{0CA02DDC-2351-5D42-A4F8-6FB9A41D94C0}" srcOrd="0" destOrd="0" presId="urn:microsoft.com/office/officeart/2005/8/layout/hierarchy3"/>
    <dgm:cxn modelId="{2BCE4B16-2DE3-334E-B828-6457635D236B}" type="presOf" srcId="{FEF3CAEF-25E6-7348-939F-EDB2EFD457BF}" destId="{27226BDC-03CC-7D4D-9712-EBE27C2CE90B}" srcOrd="0" destOrd="0" presId="urn:microsoft.com/office/officeart/2005/8/layout/hierarchy3"/>
    <dgm:cxn modelId="{20CB6BD8-0DBE-ED4F-8A1F-48099BDF1CFD}" srcId="{5642CC11-95AD-3A43-A9D2-3A695B319A2B}" destId="{FEF3CAEF-25E6-7348-939F-EDB2EFD457BF}" srcOrd="0" destOrd="0" parTransId="{5082D68F-B93D-FD4E-B8ED-B8C3A64EBB19}" sibTransId="{D77282AB-E305-8647-882F-2DA3543F70B1}"/>
    <dgm:cxn modelId="{F19BEC14-7FE5-FB43-BE4E-43C6C3AECBD8}" srcId="{FEF3CAEF-25E6-7348-939F-EDB2EFD457BF}" destId="{898BE703-CF52-BD4A-9BD4-F878F4954B5E}" srcOrd="1" destOrd="0" parTransId="{E1652EEB-8723-A84E-AA87-7CBCBC442117}" sibTransId="{291A6204-5B3C-6348-B9E9-10C16C3E1897}"/>
    <dgm:cxn modelId="{CC11121B-42D7-864D-8C9A-FA12DB61135B}" type="presOf" srcId="{5642CC11-95AD-3A43-A9D2-3A695B319A2B}" destId="{A5D4EBE5-1470-054C-8CF6-335D66E9AA93}" srcOrd="0" destOrd="0" presId="urn:microsoft.com/office/officeart/2005/8/layout/hierarchy3"/>
    <dgm:cxn modelId="{05AF22BC-E5BA-A04D-B3A1-0B85E4D10439}" srcId="{FEF3CAEF-25E6-7348-939F-EDB2EFD457BF}" destId="{0A956F8D-F435-1C4C-9B7F-DBBF166680A3}" srcOrd="2" destOrd="0" parTransId="{4806F5DB-4B93-E04D-B9D1-F1781765C176}" sibTransId="{BAB395D9-D42E-C340-A720-D45B85E51825}"/>
    <dgm:cxn modelId="{E2458AB9-8271-3C49-9C14-A428711F4DB6}" type="presOf" srcId="{0A956F8D-F435-1C4C-9B7F-DBBF166680A3}" destId="{979EDCEC-4683-C847-A843-20097F473C71}" srcOrd="0" destOrd="0" presId="urn:microsoft.com/office/officeart/2005/8/layout/hierarchy3"/>
    <dgm:cxn modelId="{C3A57CF4-D817-4545-B83F-1136971F3CF8}" type="presOf" srcId="{C32B7192-DDE6-0D41-926E-013F55A7E558}" destId="{68DED082-6400-584C-95F1-92F1564CB3EF}" srcOrd="0" destOrd="0" presId="urn:microsoft.com/office/officeart/2005/8/layout/hierarchy3"/>
    <dgm:cxn modelId="{696FE193-4344-A548-BA78-7A2B933509DB}" srcId="{FEF3CAEF-25E6-7348-939F-EDB2EFD457BF}" destId="{C32B7192-DDE6-0D41-926E-013F55A7E558}" srcOrd="0" destOrd="0" parTransId="{48ADF062-D402-5F4F-9006-C674389CF425}" sibTransId="{805D2346-E852-0B42-B17F-93D03B7668B0}"/>
    <dgm:cxn modelId="{7DFC3000-4440-C94E-99C7-4BD3DCC5E385}" type="presOf" srcId="{75842918-9E48-E949-98D3-D83C244350DD}" destId="{6F082CB6-2A64-4249-883F-F94FD8B00341}" srcOrd="0" destOrd="0" presId="urn:microsoft.com/office/officeart/2005/8/layout/hierarchy3"/>
    <dgm:cxn modelId="{30954BD0-221F-B64E-8B5E-284C96DC89FE}" type="presOf" srcId="{0C214053-75B7-2347-B8FE-3FA4B6290FF7}" destId="{41836F19-72E9-C64C-8072-F369F3FA0CAB}" srcOrd="0" destOrd="0" presId="urn:microsoft.com/office/officeart/2005/8/layout/hierarchy3"/>
    <dgm:cxn modelId="{0BDA68BF-C537-6541-9469-324C2368E4EE}" type="presOf" srcId="{CEA352FD-85BE-DF46-B800-E34D323D5677}" destId="{C9E9505F-12F2-9642-950E-E9CF5A8C0D15}" srcOrd="0" destOrd="0" presId="urn:microsoft.com/office/officeart/2005/8/layout/hierarchy3"/>
    <dgm:cxn modelId="{60607D79-364E-7244-A805-7BA2659BD35A}" type="presOf" srcId="{48ADF062-D402-5F4F-9006-C674389CF425}" destId="{F337E408-8110-604C-A33A-B39709FFE910}" srcOrd="0" destOrd="0" presId="urn:microsoft.com/office/officeart/2005/8/layout/hierarchy3"/>
    <dgm:cxn modelId="{CFE99D3E-896E-9141-9462-44CE3E4DB89A}" type="presOf" srcId="{4806F5DB-4B93-E04D-B9D1-F1781765C176}" destId="{15F731F9-722C-6044-BE9B-2CCE99D4C9DC}" srcOrd="0" destOrd="0" presId="urn:microsoft.com/office/officeart/2005/8/layout/hierarchy3"/>
    <dgm:cxn modelId="{A2A9BC6F-A99E-0A46-8A72-108FCED5C787}" srcId="{FEF3CAEF-25E6-7348-939F-EDB2EFD457BF}" destId="{A643932E-DACB-BB4B-988B-781C6533E232}" srcOrd="7" destOrd="0" parTransId="{525013BD-D873-D249-8274-A06F9E735BAE}" sibTransId="{2CA23253-E7DE-4D4C-84C3-2D3E85E2698E}"/>
    <dgm:cxn modelId="{79CF8A25-C0E7-8A48-A28F-93646BE4E9C8}" type="presParOf" srcId="{A5D4EBE5-1470-054C-8CF6-335D66E9AA93}" destId="{E815623F-DEAB-484A-ADBA-102C2BEF7E2B}" srcOrd="0" destOrd="0" presId="urn:microsoft.com/office/officeart/2005/8/layout/hierarchy3"/>
    <dgm:cxn modelId="{77A04BAE-A5BE-5245-A9B3-A71218343063}" type="presParOf" srcId="{E815623F-DEAB-484A-ADBA-102C2BEF7E2B}" destId="{C78C8A38-5003-0242-8BC5-6588D6FC4EF0}" srcOrd="0" destOrd="0" presId="urn:microsoft.com/office/officeart/2005/8/layout/hierarchy3"/>
    <dgm:cxn modelId="{527BDD37-0026-C543-ACA2-65DED17435B9}" type="presParOf" srcId="{C78C8A38-5003-0242-8BC5-6588D6FC4EF0}" destId="{27226BDC-03CC-7D4D-9712-EBE27C2CE90B}" srcOrd="0" destOrd="0" presId="urn:microsoft.com/office/officeart/2005/8/layout/hierarchy3"/>
    <dgm:cxn modelId="{47D21E87-520B-D74F-9617-A0AFDF14E85F}" type="presParOf" srcId="{C78C8A38-5003-0242-8BC5-6588D6FC4EF0}" destId="{2D0A0A03-F618-E041-835A-7F030453FBE5}" srcOrd="1" destOrd="0" presId="urn:microsoft.com/office/officeart/2005/8/layout/hierarchy3"/>
    <dgm:cxn modelId="{2808FB9F-1816-A241-A5A4-E55FD2682875}" type="presParOf" srcId="{E815623F-DEAB-484A-ADBA-102C2BEF7E2B}" destId="{791248D6-EDC1-BD46-85FA-8894E615C639}" srcOrd="1" destOrd="0" presId="urn:microsoft.com/office/officeart/2005/8/layout/hierarchy3"/>
    <dgm:cxn modelId="{091567D5-1E39-FE4D-8680-89F34DC048F8}" type="presParOf" srcId="{791248D6-EDC1-BD46-85FA-8894E615C639}" destId="{F337E408-8110-604C-A33A-B39709FFE910}" srcOrd="0" destOrd="0" presId="urn:microsoft.com/office/officeart/2005/8/layout/hierarchy3"/>
    <dgm:cxn modelId="{3EE3102E-FDFD-CE47-B7E1-DC60FA9C2139}" type="presParOf" srcId="{791248D6-EDC1-BD46-85FA-8894E615C639}" destId="{68DED082-6400-584C-95F1-92F1564CB3EF}" srcOrd="1" destOrd="0" presId="urn:microsoft.com/office/officeart/2005/8/layout/hierarchy3"/>
    <dgm:cxn modelId="{36008DFA-87F1-6247-8288-8F8579AD4D6D}" type="presParOf" srcId="{791248D6-EDC1-BD46-85FA-8894E615C639}" destId="{62BCD62D-EF73-914E-83DB-D4548DEF5D6D}" srcOrd="2" destOrd="0" presId="urn:microsoft.com/office/officeart/2005/8/layout/hierarchy3"/>
    <dgm:cxn modelId="{CA6D3958-183C-B04A-87B0-0C23F6F3F22E}" type="presParOf" srcId="{791248D6-EDC1-BD46-85FA-8894E615C639}" destId="{0E0C75C6-2576-4B46-83A8-0CB5AB955934}" srcOrd="3" destOrd="0" presId="urn:microsoft.com/office/officeart/2005/8/layout/hierarchy3"/>
    <dgm:cxn modelId="{062998B1-B61A-BC40-B409-C55A0DD20EA4}" type="presParOf" srcId="{791248D6-EDC1-BD46-85FA-8894E615C639}" destId="{15F731F9-722C-6044-BE9B-2CCE99D4C9DC}" srcOrd="4" destOrd="0" presId="urn:microsoft.com/office/officeart/2005/8/layout/hierarchy3"/>
    <dgm:cxn modelId="{D3A45DE6-C516-8A4E-9A1D-16B85F39970F}" type="presParOf" srcId="{791248D6-EDC1-BD46-85FA-8894E615C639}" destId="{979EDCEC-4683-C847-A843-20097F473C71}" srcOrd="5" destOrd="0" presId="urn:microsoft.com/office/officeart/2005/8/layout/hierarchy3"/>
    <dgm:cxn modelId="{3BD47524-C20D-484F-AB47-2BC1D1182524}" type="presParOf" srcId="{791248D6-EDC1-BD46-85FA-8894E615C639}" destId="{DD823EBE-5C30-0449-AAAD-5A094FA535A1}" srcOrd="6" destOrd="0" presId="urn:microsoft.com/office/officeart/2005/8/layout/hierarchy3"/>
    <dgm:cxn modelId="{0E10F7EE-7901-C147-BA9F-C5BB82C3B27A}" type="presParOf" srcId="{791248D6-EDC1-BD46-85FA-8894E615C639}" destId="{82E060AE-535A-724B-BB00-92DB03BE1FBE}" srcOrd="7" destOrd="0" presId="urn:microsoft.com/office/officeart/2005/8/layout/hierarchy3"/>
    <dgm:cxn modelId="{E35FEB63-BCBF-BC45-9B0E-D19BDF7F115C}" type="presParOf" srcId="{791248D6-EDC1-BD46-85FA-8894E615C639}" destId="{4A467909-D056-2B40-8155-30A656979B53}" srcOrd="8" destOrd="0" presId="urn:microsoft.com/office/officeart/2005/8/layout/hierarchy3"/>
    <dgm:cxn modelId="{97FF53AC-7162-0C4D-B48B-505DC76F6873}" type="presParOf" srcId="{791248D6-EDC1-BD46-85FA-8894E615C639}" destId="{6F082CB6-2A64-4249-883F-F94FD8B00341}" srcOrd="9" destOrd="0" presId="urn:microsoft.com/office/officeart/2005/8/layout/hierarchy3"/>
    <dgm:cxn modelId="{87F66777-C9A4-2A41-98CD-68CB2685ED49}" type="presParOf" srcId="{791248D6-EDC1-BD46-85FA-8894E615C639}" destId="{46408C14-F8FE-F34A-A90E-FC3D7812467E}" srcOrd="10" destOrd="0" presId="urn:microsoft.com/office/officeart/2005/8/layout/hierarchy3"/>
    <dgm:cxn modelId="{C82CA0C0-01D7-DE41-B12D-D629C3E93F73}" type="presParOf" srcId="{791248D6-EDC1-BD46-85FA-8894E615C639}" destId="{C9E9505F-12F2-9642-950E-E9CF5A8C0D15}" srcOrd="11" destOrd="0" presId="urn:microsoft.com/office/officeart/2005/8/layout/hierarchy3"/>
    <dgm:cxn modelId="{DBEE7BF8-2B34-064F-8D67-FC8871CCD270}" type="presParOf" srcId="{791248D6-EDC1-BD46-85FA-8894E615C639}" destId="{41836F19-72E9-C64C-8072-F369F3FA0CAB}" srcOrd="12" destOrd="0" presId="urn:microsoft.com/office/officeart/2005/8/layout/hierarchy3"/>
    <dgm:cxn modelId="{A6CD4D34-F9F7-DC4C-912F-96D08F9F936E}" type="presParOf" srcId="{791248D6-EDC1-BD46-85FA-8894E615C639}" destId="{164B8E77-379C-2C49-BEDB-3D36A59BEF59}" srcOrd="13" destOrd="0" presId="urn:microsoft.com/office/officeart/2005/8/layout/hierarchy3"/>
    <dgm:cxn modelId="{60ABAF9F-691C-9E44-875F-07BD92775B01}" type="presParOf" srcId="{791248D6-EDC1-BD46-85FA-8894E615C639}" destId="{0CA02DDC-2351-5D42-A4F8-6FB9A41D94C0}" srcOrd="14" destOrd="0" presId="urn:microsoft.com/office/officeart/2005/8/layout/hierarchy3"/>
    <dgm:cxn modelId="{D19C1406-DBF7-C045-8240-FE563AF19C81}" type="presParOf" srcId="{791248D6-EDC1-BD46-85FA-8894E615C639}" destId="{80988B16-4E11-9E49-B15F-857B5A65B116}" srcOrd="15" destOrd="0" presId="urn:microsoft.com/office/officeart/2005/8/layout/hierarchy3"/>
    <dgm:cxn modelId="{7C9AEB08-C6DE-4443-8C5E-3CCDB901E420}" type="presParOf" srcId="{791248D6-EDC1-BD46-85FA-8894E615C639}" destId="{B7C1F590-45C5-554C-8279-47C65C94F67A}" srcOrd="16" destOrd="0" presId="urn:microsoft.com/office/officeart/2005/8/layout/hierarchy3"/>
    <dgm:cxn modelId="{18030802-D451-274F-B6AF-A9169FF643BB}" type="presParOf" srcId="{791248D6-EDC1-BD46-85FA-8894E615C639}" destId="{59CC6A62-3826-E940-8EA9-ED81055DE0E1}" srcOrd="17" destOrd="0" presId="urn:microsoft.com/office/officeart/2005/8/layout/hierarchy3"/>
  </dgm:cxnLst>
  <dgm:bg>
    <a:effectLst>
      <a:glow rad="139700">
        <a:schemeClr val="accent3">
          <a:satMod val="175000"/>
          <a:alpha val="40000"/>
        </a:schemeClr>
      </a:glow>
      <a:outerShdw blurRad="50800" dist="76200" dir="5400000" algn="t" rotWithShape="0">
        <a:prstClr val="black">
          <a:alpha val="40000"/>
        </a:prstClr>
      </a:outerShdw>
      <a:softEdge rad="127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40BCDC-D5F9-BF47-9925-789207C196F1}" type="doc">
      <dgm:prSet loTypeId="urn:microsoft.com/office/officeart/2005/8/layout/hierarchy3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B09CFE-E1A5-0B49-8C68-AB4D557B7341}">
      <dgm:prSet phldrT="[Text]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mtClean="0">
              <a:solidFill>
                <a:schemeClr val="bg1"/>
              </a:solidFill>
            </a:rPr>
            <a:t>4.3 Generate initial draft</a:t>
          </a:r>
          <a:endParaRPr lang="en-US" dirty="0">
            <a:solidFill>
              <a:schemeClr val="bg1"/>
            </a:solidFill>
          </a:endParaRPr>
        </a:p>
      </dgm:t>
    </dgm:pt>
    <dgm:pt modelId="{94EC2089-75EB-3E41-9243-3505449532BD}" type="parTrans" cxnId="{F073174C-A266-9E44-99EB-E8DCB4EEC61F}">
      <dgm:prSet/>
      <dgm:spPr/>
      <dgm:t>
        <a:bodyPr/>
        <a:lstStyle/>
        <a:p>
          <a:endParaRPr lang="en-US"/>
        </a:p>
      </dgm:t>
    </dgm:pt>
    <dgm:pt modelId="{41479FD3-2972-1042-9986-8445A3951EA6}" type="sibTrans" cxnId="{F073174C-A266-9E44-99EB-E8DCB4EEC61F}">
      <dgm:prSet/>
      <dgm:spPr/>
      <dgm:t>
        <a:bodyPr/>
        <a:lstStyle/>
        <a:p>
          <a:endParaRPr lang="en-US"/>
        </a:p>
      </dgm:t>
    </dgm:pt>
    <dgm:pt modelId="{F8694217-8B7C-A34B-8454-37140439DBBF}">
      <dgm:prSet phldrT="[Text]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mtClean="0">
              <a:solidFill>
                <a:schemeClr val="bg1"/>
              </a:solidFill>
            </a:rPr>
            <a:t>4.3.1 Check Eligibility </a:t>
          </a:r>
          <a:endParaRPr lang="en-US" dirty="0">
            <a:solidFill>
              <a:schemeClr val="bg1"/>
            </a:solidFill>
          </a:endParaRPr>
        </a:p>
      </dgm:t>
    </dgm:pt>
    <dgm:pt modelId="{1BE0CFFF-205E-674F-901B-4F6928571C69}" type="parTrans" cxnId="{39CD9A8C-BE1B-6841-A46A-D8F87A340F2B}">
      <dgm:prSet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7C914CF-F5BA-EC46-A96A-5760E28058B9}" type="sibTrans" cxnId="{39CD9A8C-BE1B-6841-A46A-D8F87A340F2B}">
      <dgm:prSet/>
      <dgm:spPr/>
      <dgm:t>
        <a:bodyPr/>
        <a:lstStyle/>
        <a:p>
          <a:endParaRPr lang="en-US"/>
        </a:p>
      </dgm:t>
    </dgm:pt>
    <dgm:pt modelId="{7BB62172-FFEB-0C46-93C8-881DF4088BC1}">
      <dgm:prSet phldrT="[Text]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mtClean="0">
              <a:solidFill>
                <a:schemeClr val="bg1"/>
              </a:solidFill>
            </a:rPr>
            <a:t>4.3.2 Assign Foundations if any  </a:t>
          </a:r>
          <a:endParaRPr lang="en-US" dirty="0">
            <a:solidFill>
              <a:schemeClr val="bg1"/>
            </a:solidFill>
          </a:endParaRPr>
        </a:p>
      </dgm:t>
    </dgm:pt>
    <dgm:pt modelId="{08835348-2276-E44A-94C9-65D16668927E}" type="parTrans" cxnId="{09F02C71-FE00-5749-91AC-328F61F9704C}">
      <dgm:prSet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92A07AA-ABA8-9C41-8449-28927C7B2B69}" type="sibTrans" cxnId="{09F02C71-FE00-5749-91AC-328F61F9704C}">
      <dgm:prSet/>
      <dgm:spPr/>
      <dgm:t>
        <a:bodyPr/>
        <a:lstStyle/>
        <a:p>
          <a:endParaRPr lang="en-US"/>
        </a:p>
      </dgm:t>
    </dgm:pt>
    <dgm:pt modelId="{7F2B3F70-6334-6B4D-9571-998DF719B68C}">
      <dgm:prSet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4.3.4 Approve Initial draft</a:t>
          </a:r>
          <a:endParaRPr lang="en-US" dirty="0">
            <a:solidFill>
              <a:schemeClr val="bg1"/>
            </a:solidFill>
          </a:endParaRPr>
        </a:p>
      </dgm:t>
    </dgm:pt>
    <dgm:pt modelId="{3B35EB9A-14CD-BD4F-8CE7-6794F26473EA}" type="parTrans" cxnId="{462B25C8-D7F8-EC4D-B482-2A23C38B200E}">
      <dgm:prSet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A30C744-AA43-FC47-9532-5E3FD2D4021B}" type="sibTrans" cxnId="{462B25C8-D7F8-EC4D-B482-2A23C38B200E}">
      <dgm:prSet/>
      <dgm:spPr/>
      <dgm:t>
        <a:bodyPr/>
        <a:lstStyle/>
        <a:p>
          <a:endParaRPr lang="en-US"/>
        </a:p>
      </dgm:t>
    </dgm:pt>
    <dgm:pt modelId="{74A58901-CAC8-CA44-96A0-4383A8AF80CB}">
      <dgm:prSet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mtClean="0">
              <a:solidFill>
                <a:schemeClr val="bg1"/>
              </a:solidFill>
            </a:rPr>
            <a:t>4.3.3 Provide  elective options  </a:t>
          </a:r>
          <a:endParaRPr lang="en-US" dirty="0">
            <a:solidFill>
              <a:schemeClr val="bg1"/>
            </a:solidFill>
          </a:endParaRPr>
        </a:p>
      </dgm:t>
    </dgm:pt>
    <dgm:pt modelId="{9EFE27B8-3B3B-7B4D-846F-C7F404D157F3}" type="parTrans" cxnId="{1B248F7F-F1F8-9C46-BBFE-269047AB4FBE}">
      <dgm:prSet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17992CA-8F5E-CC4F-AED5-58FA9B307D32}" type="sibTrans" cxnId="{1B248F7F-F1F8-9C46-BBFE-269047AB4FBE}">
      <dgm:prSet/>
      <dgm:spPr/>
      <dgm:t>
        <a:bodyPr/>
        <a:lstStyle/>
        <a:p>
          <a:endParaRPr lang="en-US"/>
        </a:p>
      </dgm:t>
    </dgm:pt>
    <dgm:pt modelId="{064CB800-20FD-0C41-84CD-1CDB29CE5757}" type="pres">
      <dgm:prSet presAssocID="{6E40BCDC-D5F9-BF47-9925-789207C196F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4FBA670-016F-EF40-B5E6-39BEE6E8FDCE}" type="pres">
      <dgm:prSet presAssocID="{3BB09CFE-E1A5-0B49-8C68-AB4D557B7341}" presName="root" presStyleCnt="0"/>
      <dgm:spPr/>
    </dgm:pt>
    <dgm:pt modelId="{89F3615D-F25A-0748-B7DF-DE63A8C2C011}" type="pres">
      <dgm:prSet presAssocID="{3BB09CFE-E1A5-0B49-8C68-AB4D557B7341}" presName="rootComposite" presStyleCnt="0"/>
      <dgm:spPr/>
    </dgm:pt>
    <dgm:pt modelId="{E0ED28E4-511E-6248-9B03-BC2BC3252CCB}" type="pres">
      <dgm:prSet presAssocID="{3BB09CFE-E1A5-0B49-8C68-AB4D557B7341}" presName="rootText" presStyleLbl="node1" presStyleIdx="0" presStyleCnt="1"/>
      <dgm:spPr/>
      <dgm:t>
        <a:bodyPr/>
        <a:lstStyle/>
        <a:p>
          <a:endParaRPr lang="en-US"/>
        </a:p>
      </dgm:t>
    </dgm:pt>
    <dgm:pt modelId="{A4AA7259-C5CD-4647-902D-B3C58D3AC09B}" type="pres">
      <dgm:prSet presAssocID="{3BB09CFE-E1A5-0B49-8C68-AB4D557B7341}" presName="rootConnector" presStyleLbl="node1" presStyleIdx="0" presStyleCnt="1"/>
      <dgm:spPr/>
    </dgm:pt>
    <dgm:pt modelId="{BC493E29-8991-5C4F-965E-659AFC03EFA2}" type="pres">
      <dgm:prSet presAssocID="{3BB09CFE-E1A5-0B49-8C68-AB4D557B7341}" presName="childShape" presStyleCnt="0"/>
      <dgm:spPr/>
    </dgm:pt>
    <dgm:pt modelId="{741974B6-6294-184C-B266-70F9C421F75B}" type="pres">
      <dgm:prSet presAssocID="{1BE0CFFF-205E-674F-901B-4F6928571C69}" presName="Name13" presStyleLbl="parChTrans1D2" presStyleIdx="0" presStyleCnt="4"/>
      <dgm:spPr/>
    </dgm:pt>
    <dgm:pt modelId="{C414401F-666D-1C42-9C10-8477100DA616}" type="pres">
      <dgm:prSet presAssocID="{F8694217-8B7C-A34B-8454-37140439DBBF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6FAE1-4DCF-9248-B7C9-F93CCAF56B5C}" type="pres">
      <dgm:prSet presAssocID="{08835348-2276-E44A-94C9-65D16668927E}" presName="Name13" presStyleLbl="parChTrans1D2" presStyleIdx="1" presStyleCnt="4"/>
      <dgm:spPr/>
    </dgm:pt>
    <dgm:pt modelId="{C3DE4238-3744-E949-A885-4E0A0421E121}" type="pres">
      <dgm:prSet presAssocID="{7BB62172-FFEB-0C46-93C8-881DF4088BC1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5BEE88-F9D5-F343-955F-8B5AD9BAA716}" type="pres">
      <dgm:prSet presAssocID="{9EFE27B8-3B3B-7B4D-846F-C7F404D157F3}" presName="Name13" presStyleLbl="parChTrans1D2" presStyleIdx="2" presStyleCnt="4"/>
      <dgm:spPr/>
    </dgm:pt>
    <dgm:pt modelId="{70B24149-491F-C14B-B06D-999C58308CD7}" type="pres">
      <dgm:prSet presAssocID="{74A58901-CAC8-CA44-96A0-4383A8AF80CB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13C50-63FF-124F-B461-B81F2B08F94E}" type="pres">
      <dgm:prSet presAssocID="{3B35EB9A-14CD-BD4F-8CE7-6794F26473EA}" presName="Name13" presStyleLbl="parChTrans1D2" presStyleIdx="3" presStyleCnt="4"/>
      <dgm:spPr/>
    </dgm:pt>
    <dgm:pt modelId="{FC7E61FB-7E70-874F-B844-5E02C30D5DDB}" type="pres">
      <dgm:prSet presAssocID="{7F2B3F70-6334-6B4D-9571-998DF719B68C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E5D5E1-4E22-BA46-B2B0-E05687CD0F9B}" type="presOf" srcId="{6E40BCDC-D5F9-BF47-9925-789207C196F1}" destId="{064CB800-20FD-0C41-84CD-1CDB29CE5757}" srcOrd="0" destOrd="0" presId="urn:microsoft.com/office/officeart/2005/8/layout/hierarchy3"/>
    <dgm:cxn modelId="{D1E16ADA-42AE-FC43-B642-8B33F9DCE9D7}" type="presOf" srcId="{3B35EB9A-14CD-BD4F-8CE7-6794F26473EA}" destId="{15313C50-63FF-124F-B461-B81F2B08F94E}" srcOrd="0" destOrd="0" presId="urn:microsoft.com/office/officeart/2005/8/layout/hierarchy3"/>
    <dgm:cxn modelId="{09F02C71-FE00-5749-91AC-328F61F9704C}" srcId="{3BB09CFE-E1A5-0B49-8C68-AB4D557B7341}" destId="{7BB62172-FFEB-0C46-93C8-881DF4088BC1}" srcOrd="1" destOrd="0" parTransId="{08835348-2276-E44A-94C9-65D16668927E}" sibTransId="{F92A07AA-ABA8-9C41-8449-28927C7B2B69}"/>
    <dgm:cxn modelId="{E3045CE8-E004-7F46-BED1-E15541E10D2F}" type="presOf" srcId="{F8694217-8B7C-A34B-8454-37140439DBBF}" destId="{C414401F-666D-1C42-9C10-8477100DA616}" srcOrd="0" destOrd="0" presId="urn:microsoft.com/office/officeart/2005/8/layout/hierarchy3"/>
    <dgm:cxn modelId="{818F95FD-6DE5-9C45-9D54-297423048F72}" type="presOf" srcId="{08835348-2276-E44A-94C9-65D16668927E}" destId="{E7E6FAE1-4DCF-9248-B7C9-F93CCAF56B5C}" srcOrd="0" destOrd="0" presId="urn:microsoft.com/office/officeart/2005/8/layout/hierarchy3"/>
    <dgm:cxn modelId="{68C5871A-62B9-A240-97AF-002FC6515EAF}" type="presOf" srcId="{9EFE27B8-3B3B-7B4D-846F-C7F404D157F3}" destId="{4C5BEE88-F9D5-F343-955F-8B5AD9BAA716}" srcOrd="0" destOrd="0" presId="urn:microsoft.com/office/officeart/2005/8/layout/hierarchy3"/>
    <dgm:cxn modelId="{414D40E1-E138-8545-B149-ECCA607FE453}" type="presOf" srcId="{3BB09CFE-E1A5-0B49-8C68-AB4D557B7341}" destId="{E0ED28E4-511E-6248-9B03-BC2BC3252CCB}" srcOrd="0" destOrd="0" presId="urn:microsoft.com/office/officeart/2005/8/layout/hierarchy3"/>
    <dgm:cxn modelId="{78B9C6F5-5899-FA47-AAED-E1BE1CF84FD9}" type="presOf" srcId="{7F2B3F70-6334-6B4D-9571-998DF719B68C}" destId="{FC7E61FB-7E70-874F-B844-5E02C30D5DDB}" srcOrd="0" destOrd="0" presId="urn:microsoft.com/office/officeart/2005/8/layout/hierarchy3"/>
    <dgm:cxn modelId="{D2E2B173-6A2C-B249-A8AD-CD48B060E6EC}" type="presOf" srcId="{3BB09CFE-E1A5-0B49-8C68-AB4D557B7341}" destId="{A4AA7259-C5CD-4647-902D-B3C58D3AC09B}" srcOrd="1" destOrd="0" presId="urn:microsoft.com/office/officeart/2005/8/layout/hierarchy3"/>
    <dgm:cxn modelId="{B73BDB07-EC85-D94D-8984-CB66054C2BD1}" type="presOf" srcId="{74A58901-CAC8-CA44-96A0-4383A8AF80CB}" destId="{70B24149-491F-C14B-B06D-999C58308CD7}" srcOrd="0" destOrd="0" presId="urn:microsoft.com/office/officeart/2005/8/layout/hierarchy3"/>
    <dgm:cxn modelId="{E876BA65-9607-8849-85B5-E59771D60A78}" type="presOf" srcId="{1BE0CFFF-205E-674F-901B-4F6928571C69}" destId="{741974B6-6294-184C-B266-70F9C421F75B}" srcOrd="0" destOrd="0" presId="urn:microsoft.com/office/officeart/2005/8/layout/hierarchy3"/>
    <dgm:cxn modelId="{39CD9A8C-BE1B-6841-A46A-D8F87A340F2B}" srcId="{3BB09CFE-E1A5-0B49-8C68-AB4D557B7341}" destId="{F8694217-8B7C-A34B-8454-37140439DBBF}" srcOrd="0" destOrd="0" parTransId="{1BE0CFFF-205E-674F-901B-4F6928571C69}" sibTransId="{47C914CF-F5BA-EC46-A96A-5760E28058B9}"/>
    <dgm:cxn modelId="{1B248F7F-F1F8-9C46-BBFE-269047AB4FBE}" srcId="{3BB09CFE-E1A5-0B49-8C68-AB4D557B7341}" destId="{74A58901-CAC8-CA44-96A0-4383A8AF80CB}" srcOrd="2" destOrd="0" parTransId="{9EFE27B8-3B3B-7B4D-846F-C7F404D157F3}" sibTransId="{017992CA-8F5E-CC4F-AED5-58FA9B307D32}"/>
    <dgm:cxn modelId="{F073174C-A266-9E44-99EB-E8DCB4EEC61F}" srcId="{6E40BCDC-D5F9-BF47-9925-789207C196F1}" destId="{3BB09CFE-E1A5-0B49-8C68-AB4D557B7341}" srcOrd="0" destOrd="0" parTransId="{94EC2089-75EB-3E41-9243-3505449532BD}" sibTransId="{41479FD3-2972-1042-9986-8445A3951EA6}"/>
    <dgm:cxn modelId="{6413B8E1-8F11-2948-85A5-2A42320995F5}" type="presOf" srcId="{7BB62172-FFEB-0C46-93C8-881DF4088BC1}" destId="{C3DE4238-3744-E949-A885-4E0A0421E121}" srcOrd="0" destOrd="0" presId="urn:microsoft.com/office/officeart/2005/8/layout/hierarchy3"/>
    <dgm:cxn modelId="{462B25C8-D7F8-EC4D-B482-2A23C38B200E}" srcId="{3BB09CFE-E1A5-0B49-8C68-AB4D557B7341}" destId="{7F2B3F70-6334-6B4D-9571-998DF719B68C}" srcOrd="3" destOrd="0" parTransId="{3B35EB9A-14CD-BD4F-8CE7-6794F26473EA}" sibTransId="{BA30C744-AA43-FC47-9532-5E3FD2D4021B}"/>
    <dgm:cxn modelId="{14E16286-2CA1-5041-BA92-40E7E39E664C}" type="presParOf" srcId="{064CB800-20FD-0C41-84CD-1CDB29CE5757}" destId="{A4FBA670-016F-EF40-B5E6-39BEE6E8FDCE}" srcOrd="0" destOrd="0" presId="urn:microsoft.com/office/officeart/2005/8/layout/hierarchy3"/>
    <dgm:cxn modelId="{37C91A98-672A-B648-BB72-0A0B30189198}" type="presParOf" srcId="{A4FBA670-016F-EF40-B5E6-39BEE6E8FDCE}" destId="{89F3615D-F25A-0748-B7DF-DE63A8C2C011}" srcOrd="0" destOrd="0" presId="urn:microsoft.com/office/officeart/2005/8/layout/hierarchy3"/>
    <dgm:cxn modelId="{E0C9EBF4-FC93-0640-BC26-EDE30BA7A8B7}" type="presParOf" srcId="{89F3615D-F25A-0748-B7DF-DE63A8C2C011}" destId="{E0ED28E4-511E-6248-9B03-BC2BC3252CCB}" srcOrd="0" destOrd="0" presId="urn:microsoft.com/office/officeart/2005/8/layout/hierarchy3"/>
    <dgm:cxn modelId="{EAE1FB21-2E39-D44A-BFAB-F9F94C15745B}" type="presParOf" srcId="{89F3615D-F25A-0748-B7DF-DE63A8C2C011}" destId="{A4AA7259-C5CD-4647-902D-B3C58D3AC09B}" srcOrd="1" destOrd="0" presId="urn:microsoft.com/office/officeart/2005/8/layout/hierarchy3"/>
    <dgm:cxn modelId="{24622F17-9471-F347-AE45-F4157F492EC8}" type="presParOf" srcId="{A4FBA670-016F-EF40-B5E6-39BEE6E8FDCE}" destId="{BC493E29-8991-5C4F-965E-659AFC03EFA2}" srcOrd="1" destOrd="0" presId="urn:microsoft.com/office/officeart/2005/8/layout/hierarchy3"/>
    <dgm:cxn modelId="{5C67317C-98CF-5147-9693-BBFF968E6A56}" type="presParOf" srcId="{BC493E29-8991-5C4F-965E-659AFC03EFA2}" destId="{741974B6-6294-184C-B266-70F9C421F75B}" srcOrd="0" destOrd="0" presId="urn:microsoft.com/office/officeart/2005/8/layout/hierarchy3"/>
    <dgm:cxn modelId="{BF25AA3E-CAAC-DF46-BD62-B02599AD1252}" type="presParOf" srcId="{BC493E29-8991-5C4F-965E-659AFC03EFA2}" destId="{C414401F-666D-1C42-9C10-8477100DA616}" srcOrd="1" destOrd="0" presId="urn:microsoft.com/office/officeart/2005/8/layout/hierarchy3"/>
    <dgm:cxn modelId="{0AA4487B-9D49-DA46-9132-C9231D28EBC2}" type="presParOf" srcId="{BC493E29-8991-5C4F-965E-659AFC03EFA2}" destId="{E7E6FAE1-4DCF-9248-B7C9-F93CCAF56B5C}" srcOrd="2" destOrd="0" presId="urn:microsoft.com/office/officeart/2005/8/layout/hierarchy3"/>
    <dgm:cxn modelId="{D693732A-AAE1-4649-B5A8-4525A7C648E3}" type="presParOf" srcId="{BC493E29-8991-5C4F-965E-659AFC03EFA2}" destId="{C3DE4238-3744-E949-A885-4E0A0421E121}" srcOrd="3" destOrd="0" presId="urn:microsoft.com/office/officeart/2005/8/layout/hierarchy3"/>
    <dgm:cxn modelId="{0A526ECD-D1DD-F04B-87FB-E979B15439F4}" type="presParOf" srcId="{BC493E29-8991-5C4F-965E-659AFC03EFA2}" destId="{4C5BEE88-F9D5-F343-955F-8B5AD9BAA716}" srcOrd="4" destOrd="0" presId="urn:microsoft.com/office/officeart/2005/8/layout/hierarchy3"/>
    <dgm:cxn modelId="{95943458-408E-BB46-96C7-55C32BFB6530}" type="presParOf" srcId="{BC493E29-8991-5C4F-965E-659AFC03EFA2}" destId="{70B24149-491F-C14B-B06D-999C58308CD7}" srcOrd="5" destOrd="0" presId="urn:microsoft.com/office/officeart/2005/8/layout/hierarchy3"/>
    <dgm:cxn modelId="{1C557A71-F2CB-6443-9B74-10ABA7B9ADDD}" type="presParOf" srcId="{BC493E29-8991-5C4F-965E-659AFC03EFA2}" destId="{15313C50-63FF-124F-B461-B81F2B08F94E}" srcOrd="6" destOrd="0" presId="urn:microsoft.com/office/officeart/2005/8/layout/hierarchy3"/>
    <dgm:cxn modelId="{D9A16D00-FF8F-F849-ADBF-E512EA557858}" type="presParOf" srcId="{BC493E29-8991-5C4F-965E-659AFC03EFA2}" destId="{FC7E61FB-7E70-874F-B844-5E02C30D5DDB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CB94FE-8158-1E4E-85B8-5739DDBFE9E6}" type="doc">
      <dgm:prSet loTypeId="urn:microsoft.com/office/officeart/2005/8/layout/hierarchy3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E49659-A234-294E-B53A-3BEAC81A718E}">
      <dgm:prSet phldrT="[Text]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4.5 Generate final CPS</a:t>
          </a:r>
          <a:endParaRPr lang="en-US" dirty="0">
            <a:solidFill>
              <a:schemeClr val="bg1"/>
            </a:solidFill>
          </a:endParaRPr>
        </a:p>
      </dgm:t>
    </dgm:pt>
    <dgm:pt modelId="{FEFC3982-A795-F948-BEC5-D26B5813117A}" type="parTrans" cxnId="{B90F77C0-5F31-7F4E-96CD-860E50489632}">
      <dgm:prSet/>
      <dgm:spPr/>
      <dgm:t>
        <a:bodyPr/>
        <a:lstStyle/>
        <a:p>
          <a:endParaRPr lang="en-US"/>
        </a:p>
      </dgm:t>
    </dgm:pt>
    <dgm:pt modelId="{193B2631-5009-1A49-AA2A-EDCF85B839D4}" type="sibTrans" cxnId="{B90F77C0-5F31-7F4E-96CD-860E50489632}">
      <dgm:prSet/>
      <dgm:spPr/>
      <dgm:t>
        <a:bodyPr/>
        <a:lstStyle/>
        <a:p>
          <a:endParaRPr lang="en-US"/>
        </a:p>
      </dgm:t>
    </dgm:pt>
    <dgm:pt modelId="{0DA36621-CF53-564C-8794-52221DAEA075}">
      <dgm:prSet phldrT="[Text]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4.5.1 View Student Draft CPS </a:t>
          </a:r>
          <a:endParaRPr lang="en-US" dirty="0">
            <a:solidFill>
              <a:schemeClr val="bg1"/>
            </a:solidFill>
          </a:endParaRPr>
        </a:p>
      </dgm:t>
    </dgm:pt>
    <dgm:pt modelId="{E4072ADF-5CFA-FF42-83BA-AD01E03DAB66}" type="parTrans" cxnId="{714DC6DC-4127-974A-B829-AD91DF782DFA}">
      <dgm:prSet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F0D59FA-68D6-AB44-98CC-C9A65B30B05D}" type="sibTrans" cxnId="{714DC6DC-4127-974A-B829-AD91DF782DFA}">
      <dgm:prSet/>
      <dgm:spPr/>
      <dgm:t>
        <a:bodyPr/>
        <a:lstStyle/>
        <a:p>
          <a:endParaRPr lang="en-US"/>
        </a:p>
      </dgm:t>
    </dgm:pt>
    <dgm:pt modelId="{76C7AFB8-AD68-7641-AC1C-014B5E8A8EDB}">
      <dgm:prSet phldrT="[Text]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4.5.2 Verify in accordance with rubrics</a:t>
          </a:r>
        </a:p>
        <a:p>
          <a:endParaRPr lang="en-US" dirty="0">
            <a:solidFill>
              <a:schemeClr val="bg1"/>
            </a:solidFill>
          </a:endParaRPr>
        </a:p>
      </dgm:t>
    </dgm:pt>
    <dgm:pt modelId="{8BCFC5C7-19AA-B544-9DC3-5287704EC073}" type="parTrans" cxnId="{C51253C9-C8F3-2743-BE0E-C43D916B71D4}">
      <dgm:prSet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0BC1245-BF05-FD40-A14E-AAF42A550DCF}" type="sibTrans" cxnId="{C51253C9-C8F3-2743-BE0E-C43D916B71D4}">
      <dgm:prSet/>
      <dgm:spPr/>
      <dgm:t>
        <a:bodyPr/>
        <a:lstStyle/>
        <a:p>
          <a:endParaRPr lang="en-US"/>
        </a:p>
      </dgm:t>
    </dgm:pt>
    <dgm:pt modelId="{0510DF19-D8EF-6147-9869-3377510995F2}">
      <dgm:prSet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4.5.3 Approve Draft CPS</a:t>
          </a:r>
          <a:endParaRPr lang="en-US" dirty="0">
            <a:solidFill>
              <a:schemeClr val="bg1"/>
            </a:solidFill>
          </a:endParaRPr>
        </a:p>
      </dgm:t>
    </dgm:pt>
    <dgm:pt modelId="{6F592269-C4F4-2B40-88CB-C000E0698AE2}" type="parTrans" cxnId="{3EA24614-135F-E74F-9F69-82DC3A62CA16}">
      <dgm:prSet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B57B79A-D39E-4A4B-AEB6-D1081D95F016}" type="sibTrans" cxnId="{3EA24614-135F-E74F-9F69-82DC3A62CA16}">
      <dgm:prSet/>
      <dgm:spPr/>
      <dgm:t>
        <a:bodyPr/>
        <a:lstStyle/>
        <a:p>
          <a:endParaRPr lang="en-US"/>
        </a:p>
      </dgm:t>
    </dgm:pt>
    <dgm:pt modelId="{A5D94F4C-2E05-534D-8334-57B39F15E6C5}" type="pres">
      <dgm:prSet presAssocID="{9DCB94FE-8158-1E4E-85B8-5739DDBFE9E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44B83E-7D28-EE47-8111-06DC573654BB}" type="pres">
      <dgm:prSet presAssocID="{14E49659-A234-294E-B53A-3BEAC81A718E}" presName="root" presStyleCnt="0"/>
      <dgm:spPr/>
    </dgm:pt>
    <dgm:pt modelId="{9FD9A0C1-C387-3B4C-A940-CE152694D02E}" type="pres">
      <dgm:prSet presAssocID="{14E49659-A234-294E-B53A-3BEAC81A718E}" presName="rootComposite" presStyleCnt="0"/>
      <dgm:spPr/>
    </dgm:pt>
    <dgm:pt modelId="{67DFB469-3716-E14A-B69D-A49EC070E527}" type="pres">
      <dgm:prSet presAssocID="{14E49659-A234-294E-B53A-3BEAC81A718E}" presName="rootText" presStyleLbl="node1" presStyleIdx="0" presStyleCnt="1"/>
      <dgm:spPr/>
      <dgm:t>
        <a:bodyPr/>
        <a:lstStyle/>
        <a:p>
          <a:endParaRPr lang="en-US"/>
        </a:p>
      </dgm:t>
    </dgm:pt>
    <dgm:pt modelId="{F7AB2AC7-2425-A646-A715-7B29D560B119}" type="pres">
      <dgm:prSet presAssocID="{14E49659-A234-294E-B53A-3BEAC81A718E}" presName="rootConnector" presStyleLbl="node1" presStyleIdx="0" presStyleCnt="1"/>
      <dgm:spPr/>
    </dgm:pt>
    <dgm:pt modelId="{4CFE4CE1-8CE8-4F47-BDED-E063D675F555}" type="pres">
      <dgm:prSet presAssocID="{14E49659-A234-294E-B53A-3BEAC81A718E}" presName="childShape" presStyleCnt="0"/>
      <dgm:spPr/>
    </dgm:pt>
    <dgm:pt modelId="{393AD860-B486-FC48-984F-7683F7D21359}" type="pres">
      <dgm:prSet presAssocID="{E4072ADF-5CFA-FF42-83BA-AD01E03DAB66}" presName="Name13" presStyleLbl="parChTrans1D2" presStyleIdx="0" presStyleCnt="3"/>
      <dgm:spPr/>
    </dgm:pt>
    <dgm:pt modelId="{FB19C887-BF7F-3D40-A846-41259A5A4BA3}" type="pres">
      <dgm:prSet presAssocID="{0DA36621-CF53-564C-8794-52221DAEA075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B9AF4-D7FD-8C40-A823-823B5A8B7455}" type="pres">
      <dgm:prSet presAssocID="{8BCFC5C7-19AA-B544-9DC3-5287704EC073}" presName="Name13" presStyleLbl="parChTrans1D2" presStyleIdx="1" presStyleCnt="3"/>
      <dgm:spPr/>
    </dgm:pt>
    <dgm:pt modelId="{3579B351-9021-D64C-AB9A-BA0B7279E5FF}" type="pres">
      <dgm:prSet presAssocID="{76C7AFB8-AD68-7641-AC1C-014B5E8A8EDB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148C2E-04D1-0F42-AB16-2802B7275109}" type="pres">
      <dgm:prSet presAssocID="{6F592269-C4F4-2B40-88CB-C000E0698AE2}" presName="Name13" presStyleLbl="parChTrans1D2" presStyleIdx="2" presStyleCnt="3"/>
      <dgm:spPr/>
    </dgm:pt>
    <dgm:pt modelId="{7D2FFF0B-1016-8D4F-AB31-B0C0D635C500}" type="pres">
      <dgm:prSet presAssocID="{0510DF19-D8EF-6147-9869-3377510995F2}" presName="childText" presStyleLbl="bgAcc1" presStyleIdx="2" presStyleCnt="3" custLinFactNeighborY="31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4DC6DC-4127-974A-B829-AD91DF782DFA}" srcId="{14E49659-A234-294E-B53A-3BEAC81A718E}" destId="{0DA36621-CF53-564C-8794-52221DAEA075}" srcOrd="0" destOrd="0" parTransId="{E4072ADF-5CFA-FF42-83BA-AD01E03DAB66}" sibTransId="{6F0D59FA-68D6-AB44-98CC-C9A65B30B05D}"/>
    <dgm:cxn modelId="{C95BC8EC-4DE1-564B-9C9C-CCB69BC09533}" type="presOf" srcId="{6F592269-C4F4-2B40-88CB-C000E0698AE2}" destId="{58148C2E-04D1-0F42-AB16-2802B7275109}" srcOrd="0" destOrd="0" presId="urn:microsoft.com/office/officeart/2005/8/layout/hierarchy3"/>
    <dgm:cxn modelId="{3ACDAB01-B211-C345-BC0C-AAB282910E0C}" type="presOf" srcId="{E4072ADF-5CFA-FF42-83BA-AD01E03DAB66}" destId="{393AD860-B486-FC48-984F-7683F7D21359}" srcOrd="0" destOrd="0" presId="urn:microsoft.com/office/officeart/2005/8/layout/hierarchy3"/>
    <dgm:cxn modelId="{3D5E0CF0-E431-ED47-B55C-E368664A04EB}" type="presOf" srcId="{9DCB94FE-8158-1E4E-85B8-5739DDBFE9E6}" destId="{A5D94F4C-2E05-534D-8334-57B39F15E6C5}" srcOrd="0" destOrd="0" presId="urn:microsoft.com/office/officeart/2005/8/layout/hierarchy3"/>
    <dgm:cxn modelId="{4B76973F-5B6E-014B-9BF0-FE636EC2B50E}" type="presOf" srcId="{14E49659-A234-294E-B53A-3BEAC81A718E}" destId="{F7AB2AC7-2425-A646-A715-7B29D560B119}" srcOrd="1" destOrd="0" presId="urn:microsoft.com/office/officeart/2005/8/layout/hierarchy3"/>
    <dgm:cxn modelId="{D37E598A-3720-5E44-99C5-3F71EEBB0108}" type="presOf" srcId="{0DA36621-CF53-564C-8794-52221DAEA075}" destId="{FB19C887-BF7F-3D40-A846-41259A5A4BA3}" srcOrd="0" destOrd="0" presId="urn:microsoft.com/office/officeart/2005/8/layout/hierarchy3"/>
    <dgm:cxn modelId="{75DD539B-A2DF-6747-9255-6B8393A76E56}" type="presOf" srcId="{0510DF19-D8EF-6147-9869-3377510995F2}" destId="{7D2FFF0B-1016-8D4F-AB31-B0C0D635C500}" srcOrd="0" destOrd="0" presId="urn:microsoft.com/office/officeart/2005/8/layout/hierarchy3"/>
    <dgm:cxn modelId="{77247E8C-AE6E-E945-BC49-DA92162429AA}" type="presOf" srcId="{8BCFC5C7-19AA-B544-9DC3-5287704EC073}" destId="{9ECB9AF4-D7FD-8C40-A823-823B5A8B7455}" srcOrd="0" destOrd="0" presId="urn:microsoft.com/office/officeart/2005/8/layout/hierarchy3"/>
    <dgm:cxn modelId="{59704702-A0A3-7548-BB08-1676470B8162}" type="presOf" srcId="{14E49659-A234-294E-B53A-3BEAC81A718E}" destId="{67DFB469-3716-E14A-B69D-A49EC070E527}" srcOrd="0" destOrd="0" presId="urn:microsoft.com/office/officeart/2005/8/layout/hierarchy3"/>
    <dgm:cxn modelId="{31E00F48-F4E2-3D45-A0C1-391139314D0B}" type="presOf" srcId="{76C7AFB8-AD68-7641-AC1C-014B5E8A8EDB}" destId="{3579B351-9021-D64C-AB9A-BA0B7279E5FF}" srcOrd="0" destOrd="0" presId="urn:microsoft.com/office/officeart/2005/8/layout/hierarchy3"/>
    <dgm:cxn modelId="{3EA24614-135F-E74F-9F69-82DC3A62CA16}" srcId="{14E49659-A234-294E-B53A-3BEAC81A718E}" destId="{0510DF19-D8EF-6147-9869-3377510995F2}" srcOrd="2" destOrd="0" parTransId="{6F592269-C4F4-2B40-88CB-C000E0698AE2}" sibTransId="{3B57B79A-D39E-4A4B-AEB6-D1081D95F016}"/>
    <dgm:cxn modelId="{C51253C9-C8F3-2743-BE0E-C43D916B71D4}" srcId="{14E49659-A234-294E-B53A-3BEAC81A718E}" destId="{76C7AFB8-AD68-7641-AC1C-014B5E8A8EDB}" srcOrd="1" destOrd="0" parTransId="{8BCFC5C7-19AA-B544-9DC3-5287704EC073}" sibTransId="{20BC1245-BF05-FD40-A14E-AAF42A550DCF}"/>
    <dgm:cxn modelId="{B90F77C0-5F31-7F4E-96CD-860E50489632}" srcId="{9DCB94FE-8158-1E4E-85B8-5739DDBFE9E6}" destId="{14E49659-A234-294E-B53A-3BEAC81A718E}" srcOrd="0" destOrd="0" parTransId="{FEFC3982-A795-F948-BEC5-D26B5813117A}" sibTransId="{193B2631-5009-1A49-AA2A-EDCF85B839D4}"/>
    <dgm:cxn modelId="{72F38050-3216-DD48-8421-74F912306070}" type="presParOf" srcId="{A5D94F4C-2E05-534D-8334-57B39F15E6C5}" destId="{D144B83E-7D28-EE47-8111-06DC573654BB}" srcOrd="0" destOrd="0" presId="urn:microsoft.com/office/officeart/2005/8/layout/hierarchy3"/>
    <dgm:cxn modelId="{B7ACC549-C785-6D47-9EAC-E16EE82AE21E}" type="presParOf" srcId="{D144B83E-7D28-EE47-8111-06DC573654BB}" destId="{9FD9A0C1-C387-3B4C-A940-CE152694D02E}" srcOrd="0" destOrd="0" presId="urn:microsoft.com/office/officeart/2005/8/layout/hierarchy3"/>
    <dgm:cxn modelId="{846CF5D2-6EBB-C344-9C97-74769E2680E1}" type="presParOf" srcId="{9FD9A0C1-C387-3B4C-A940-CE152694D02E}" destId="{67DFB469-3716-E14A-B69D-A49EC070E527}" srcOrd="0" destOrd="0" presId="urn:microsoft.com/office/officeart/2005/8/layout/hierarchy3"/>
    <dgm:cxn modelId="{6FB1C8E5-2064-CA41-8DE3-766771E75E55}" type="presParOf" srcId="{9FD9A0C1-C387-3B4C-A940-CE152694D02E}" destId="{F7AB2AC7-2425-A646-A715-7B29D560B119}" srcOrd="1" destOrd="0" presId="urn:microsoft.com/office/officeart/2005/8/layout/hierarchy3"/>
    <dgm:cxn modelId="{70F9D33B-969F-6546-905E-0619EADECC4E}" type="presParOf" srcId="{D144B83E-7D28-EE47-8111-06DC573654BB}" destId="{4CFE4CE1-8CE8-4F47-BDED-E063D675F555}" srcOrd="1" destOrd="0" presId="urn:microsoft.com/office/officeart/2005/8/layout/hierarchy3"/>
    <dgm:cxn modelId="{053D220B-CE49-2B47-BE49-F9AF7A9EAB63}" type="presParOf" srcId="{4CFE4CE1-8CE8-4F47-BDED-E063D675F555}" destId="{393AD860-B486-FC48-984F-7683F7D21359}" srcOrd="0" destOrd="0" presId="urn:microsoft.com/office/officeart/2005/8/layout/hierarchy3"/>
    <dgm:cxn modelId="{15DEAFAD-7672-D74A-ADFF-730F125E9C3B}" type="presParOf" srcId="{4CFE4CE1-8CE8-4F47-BDED-E063D675F555}" destId="{FB19C887-BF7F-3D40-A846-41259A5A4BA3}" srcOrd="1" destOrd="0" presId="urn:microsoft.com/office/officeart/2005/8/layout/hierarchy3"/>
    <dgm:cxn modelId="{534A2342-3BD2-104B-B812-5576BB92CAC9}" type="presParOf" srcId="{4CFE4CE1-8CE8-4F47-BDED-E063D675F555}" destId="{9ECB9AF4-D7FD-8C40-A823-823B5A8B7455}" srcOrd="2" destOrd="0" presId="urn:microsoft.com/office/officeart/2005/8/layout/hierarchy3"/>
    <dgm:cxn modelId="{194879A5-A2DD-0D44-8685-9D424B816570}" type="presParOf" srcId="{4CFE4CE1-8CE8-4F47-BDED-E063D675F555}" destId="{3579B351-9021-D64C-AB9A-BA0B7279E5FF}" srcOrd="3" destOrd="0" presId="urn:microsoft.com/office/officeart/2005/8/layout/hierarchy3"/>
    <dgm:cxn modelId="{789DB494-084B-BA4E-90D3-9DB732C941FF}" type="presParOf" srcId="{4CFE4CE1-8CE8-4F47-BDED-E063D675F555}" destId="{58148C2E-04D1-0F42-AB16-2802B7275109}" srcOrd="4" destOrd="0" presId="urn:microsoft.com/office/officeart/2005/8/layout/hierarchy3"/>
    <dgm:cxn modelId="{565B3A8C-40AF-2446-8AFE-830B8076B327}" type="presParOf" srcId="{4CFE4CE1-8CE8-4F47-BDED-E063D675F555}" destId="{7D2FFF0B-1016-8D4F-AB31-B0C0D635C500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26BDC-03CC-7D4D-9712-EBE27C2CE90B}">
      <dsp:nvSpPr>
        <dsp:cNvPr id="0" name=""/>
        <dsp:cNvSpPr/>
      </dsp:nvSpPr>
      <dsp:spPr>
        <a:xfrm>
          <a:off x="5515124" y="2552"/>
          <a:ext cx="1115509" cy="60785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 Academic Advisor</a:t>
          </a:r>
          <a:endParaRPr lang="en-US" sz="1700" kern="1200" dirty="0"/>
        </a:p>
      </dsp:txBody>
      <dsp:txXfrm>
        <a:off x="5532927" y="20355"/>
        <a:ext cx="1079903" cy="572248"/>
      </dsp:txXfrm>
    </dsp:sp>
    <dsp:sp modelId="{F337E408-8110-604C-A33A-B39709FFE910}">
      <dsp:nvSpPr>
        <dsp:cNvPr id="0" name=""/>
        <dsp:cNvSpPr/>
      </dsp:nvSpPr>
      <dsp:spPr>
        <a:xfrm>
          <a:off x="5626675" y="610407"/>
          <a:ext cx="111550" cy="436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151"/>
              </a:lnTo>
              <a:lnTo>
                <a:pt x="111550" y="43615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ED082-6400-584C-95F1-92F1564CB3EF}">
      <dsp:nvSpPr>
        <dsp:cNvPr id="0" name=""/>
        <dsp:cNvSpPr/>
      </dsp:nvSpPr>
      <dsp:spPr>
        <a:xfrm>
          <a:off x="5738226" y="820627"/>
          <a:ext cx="879505" cy="451863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4.1 Enter Students into access database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5751461" y="833862"/>
        <a:ext cx="853035" cy="425393"/>
      </dsp:txXfrm>
    </dsp:sp>
    <dsp:sp modelId="{62BCD62D-EF73-914E-83DB-D4548DEF5D6D}">
      <dsp:nvSpPr>
        <dsp:cNvPr id="0" name=""/>
        <dsp:cNvSpPr/>
      </dsp:nvSpPr>
      <dsp:spPr>
        <a:xfrm>
          <a:off x="5626675" y="610407"/>
          <a:ext cx="111550" cy="1114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912"/>
              </a:lnTo>
              <a:lnTo>
                <a:pt x="111550" y="111491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C75C6-2576-4B46-83A8-0CB5AB955934}">
      <dsp:nvSpPr>
        <dsp:cNvPr id="0" name=""/>
        <dsp:cNvSpPr/>
      </dsp:nvSpPr>
      <dsp:spPr>
        <a:xfrm>
          <a:off x="5738226" y="1482710"/>
          <a:ext cx="873047" cy="485220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4.2 Assign faculty advisor to students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5752438" y="1496922"/>
        <a:ext cx="844623" cy="456796"/>
      </dsp:txXfrm>
    </dsp:sp>
    <dsp:sp modelId="{15F731F9-722C-6044-BE9B-2CCE99D4C9DC}">
      <dsp:nvSpPr>
        <dsp:cNvPr id="0" name=""/>
        <dsp:cNvSpPr/>
      </dsp:nvSpPr>
      <dsp:spPr>
        <a:xfrm>
          <a:off x="5626675" y="610407"/>
          <a:ext cx="111550" cy="1799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9102"/>
              </a:lnTo>
              <a:lnTo>
                <a:pt x="111550" y="179910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EDCEC-4683-C847-A843-20097F473C71}">
      <dsp:nvSpPr>
        <dsp:cNvPr id="0" name=""/>
        <dsp:cNvSpPr/>
      </dsp:nvSpPr>
      <dsp:spPr>
        <a:xfrm>
          <a:off x="5738226" y="2178150"/>
          <a:ext cx="904368" cy="462718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4.3 </a:t>
          </a:r>
          <a:r>
            <a:rPr lang="en-US" sz="900" kern="1200" dirty="0" smtClean="0">
              <a:solidFill>
                <a:schemeClr val="bg1"/>
              </a:solidFill>
            </a:rPr>
            <a:t>Generate draft CPS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5751779" y="2191703"/>
        <a:ext cx="877262" cy="435612"/>
      </dsp:txXfrm>
    </dsp:sp>
    <dsp:sp modelId="{DD823EBE-5C30-0449-AAAD-5A094FA535A1}">
      <dsp:nvSpPr>
        <dsp:cNvPr id="0" name=""/>
        <dsp:cNvSpPr/>
      </dsp:nvSpPr>
      <dsp:spPr>
        <a:xfrm>
          <a:off x="5626675" y="610407"/>
          <a:ext cx="97262" cy="3107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7211"/>
              </a:lnTo>
              <a:lnTo>
                <a:pt x="97262" y="310721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E060AE-535A-724B-BB00-92DB03BE1FBE}">
      <dsp:nvSpPr>
        <dsp:cNvPr id="0" name=""/>
        <dsp:cNvSpPr/>
      </dsp:nvSpPr>
      <dsp:spPr>
        <a:xfrm>
          <a:off x="5723937" y="3465452"/>
          <a:ext cx="938649" cy="504333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4.4 Approve  CPS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5738708" y="3480223"/>
        <a:ext cx="909107" cy="474791"/>
      </dsp:txXfrm>
    </dsp:sp>
    <dsp:sp modelId="{4A467909-D056-2B40-8155-30A656979B53}">
      <dsp:nvSpPr>
        <dsp:cNvPr id="0" name=""/>
        <dsp:cNvSpPr/>
      </dsp:nvSpPr>
      <dsp:spPr>
        <a:xfrm>
          <a:off x="5626675" y="610407"/>
          <a:ext cx="97262" cy="2468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8761"/>
              </a:lnTo>
              <a:lnTo>
                <a:pt x="97262" y="246876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82CB6-2A64-4249-883F-F94FD8B00341}">
      <dsp:nvSpPr>
        <dsp:cNvPr id="0" name=""/>
        <dsp:cNvSpPr/>
      </dsp:nvSpPr>
      <dsp:spPr>
        <a:xfrm>
          <a:off x="5723937" y="2849104"/>
          <a:ext cx="918159" cy="460128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4.5 Generate Final CPS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5737414" y="2862581"/>
        <a:ext cx="891205" cy="433174"/>
      </dsp:txXfrm>
    </dsp:sp>
    <dsp:sp modelId="{46408C14-F8FE-F34A-A90E-FC3D7812467E}">
      <dsp:nvSpPr>
        <dsp:cNvPr id="0" name=""/>
        <dsp:cNvSpPr/>
      </dsp:nvSpPr>
      <dsp:spPr>
        <a:xfrm>
          <a:off x="5626675" y="610407"/>
          <a:ext cx="111550" cy="3860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0210"/>
              </a:lnTo>
              <a:lnTo>
                <a:pt x="111550" y="386021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9505F-12F2-9642-950E-E9CF5A8C0D15}">
      <dsp:nvSpPr>
        <dsp:cNvPr id="0" name=""/>
        <dsp:cNvSpPr/>
      </dsp:nvSpPr>
      <dsp:spPr>
        <a:xfrm>
          <a:off x="5738226" y="4235991"/>
          <a:ext cx="918455" cy="469252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4.6 View/Print CPS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5751970" y="4249735"/>
        <a:ext cx="890967" cy="441764"/>
      </dsp:txXfrm>
    </dsp:sp>
    <dsp:sp modelId="{41836F19-72E9-C64C-8072-F369F3FA0CAB}">
      <dsp:nvSpPr>
        <dsp:cNvPr id="0" name=""/>
        <dsp:cNvSpPr/>
      </dsp:nvSpPr>
      <dsp:spPr>
        <a:xfrm>
          <a:off x="5626675" y="610407"/>
          <a:ext cx="111550" cy="4571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1837"/>
              </a:lnTo>
              <a:lnTo>
                <a:pt x="111550" y="457183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B8E77-379C-2C49-BEDB-3D36A59BEF59}">
      <dsp:nvSpPr>
        <dsp:cNvPr id="0" name=""/>
        <dsp:cNvSpPr/>
      </dsp:nvSpPr>
      <dsp:spPr>
        <a:xfrm>
          <a:off x="5738226" y="4937553"/>
          <a:ext cx="923002" cy="489383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4.7 Audit CPS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5752560" y="4951887"/>
        <a:ext cx="894334" cy="460715"/>
      </dsp:txXfrm>
    </dsp:sp>
    <dsp:sp modelId="{0CA02DDC-2351-5D42-A4F8-6FB9A41D94C0}">
      <dsp:nvSpPr>
        <dsp:cNvPr id="0" name=""/>
        <dsp:cNvSpPr/>
      </dsp:nvSpPr>
      <dsp:spPr>
        <a:xfrm>
          <a:off x="5626675" y="610407"/>
          <a:ext cx="111550" cy="5256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565"/>
              </a:lnTo>
              <a:lnTo>
                <a:pt x="111550" y="525656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988B16-4E11-9E49-B15F-857B5A65B116}">
      <dsp:nvSpPr>
        <dsp:cNvPr id="0" name=""/>
        <dsp:cNvSpPr/>
      </dsp:nvSpPr>
      <dsp:spPr>
        <a:xfrm>
          <a:off x="5738226" y="5615066"/>
          <a:ext cx="929568" cy="503812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4.8 Manage CPS rules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5752982" y="5629822"/>
        <a:ext cx="900056" cy="474300"/>
      </dsp:txXfrm>
    </dsp:sp>
    <dsp:sp modelId="{B7C1F590-45C5-554C-8279-47C65C94F67A}">
      <dsp:nvSpPr>
        <dsp:cNvPr id="0" name=""/>
        <dsp:cNvSpPr/>
      </dsp:nvSpPr>
      <dsp:spPr>
        <a:xfrm>
          <a:off x="5626675" y="610407"/>
          <a:ext cx="111550" cy="5970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70135"/>
              </a:lnTo>
              <a:lnTo>
                <a:pt x="111550" y="597013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C6A62-3826-E940-8EA9-ED81055DE0E1}">
      <dsp:nvSpPr>
        <dsp:cNvPr id="0" name=""/>
        <dsp:cNvSpPr/>
      </dsp:nvSpPr>
      <dsp:spPr>
        <a:xfrm>
          <a:off x="5738226" y="6317368"/>
          <a:ext cx="938649" cy="526348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>
              <a:solidFill>
                <a:schemeClr val="bg1"/>
              </a:solidFill>
            </a:rPr>
            <a:t>4.9 Archive  CPS</a:t>
          </a:r>
          <a:endParaRPr lang="en-US" sz="900" kern="1200">
            <a:solidFill>
              <a:schemeClr val="bg1"/>
            </a:solidFill>
          </a:endParaRPr>
        </a:p>
      </dsp:txBody>
      <dsp:txXfrm>
        <a:off x="5753642" y="6332784"/>
        <a:ext cx="907817" cy="4955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D28E4-511E-6248-9B03-BC2BC3252CCB}">
      <dsp:nvSpPr>
        <dsp:cNvPr id="0" name=""/>
        <dsp:cNvSpPr/>
      </dsp:nvSpPr>
      <dsp:spPr>
        <a:xfrm>
          <a:off x="3161109" y="661"/>
          <a:ext cx="1805781" cy="90289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solidFill>
                <a:schemeClr val="bg1"/>
              </a:solidFill>
            </a:rPr>
            <a:t>4.3 Generate initial draft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3187554" y="27106"/>
        <a:ext cx="1752891" cy="850000"/>
      </dsp:txXfrm>
    </dsp:sp>
    <dsp:sp modelId="{741974B6-6294-184C-B266-70F9C421F75B}">
      <dsp:nvSpPr>
        <dsp:cNvPr id="0" name=""/>
        <dsp:cNvSpPr/>
      </dsp:nvSpPr>
      <dsp:spPr>
        <a:xfrm>
          <a:off x="3341687" y="903552"/>
          <a:ext cx="180578" cy="677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7167"/>
              </a:lnTo>
              <a:lnTo>
                <a:pt x="180578" y="67716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4401F-666D-1C42-9C10-8477100DA616}">
      <dsp:nvSpPr>
        <dsp:cNvPr id="0" name=""/>
        <dsp:cNvSpPr/>
      </dsp:nvSpPr>
      <dsp:spPr>
        <a:xfrm>
          <a:off x="3522265" y="1129274"/>
          <a:ext cx="1444624" cy="90289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chemeClr val="bg1"/>
              </a:solidFill>
            </a:rPr>
            <a:t>4.3.1 Check Eligibility 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3548710" y="1155719"/>
        <a:ext cx="1391734" cy="850000"/>
      </dsp:txXfrm>
    </dsp:sp>
    <dsp:sp modelId="{E7E6FAE1-4DCF-9248-B7C9-F93CCAF56B5C}">
      <dsp:nvSpPr>
        <dsp:cNvPr id="0" name=""/>
        <dsp:cNvSpPr/>
      </dsp:nvSpPr>
      <dsp:spPr>
        <a:xfrm>
          <a:off x="3341687" y="903552"/>
          <a:ext cx="180578" cy="1805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781"/>
              </a:lnTo>
              <a:lnTo>
                <a:pt x="180578" y="180578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E4238-3744-E949-A885-4E0A0421E121}">
      <dsp:nvSpPr>
        <dsp:cNvPr id="0" name=""/>
        <dsp:cNvSpPr/>
      </dsp:nvSpPr>
      <dsp:spPr>
        <a:xfrm>
          <a:off x="3522265" y="2257888"/>
          <a:ext cx="1444624" cy="90289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chemeClr val="bg1"/>
              </a:solidFill>
            </a:rPr>
            <a:t>4.3.2 Assign Foundations if any  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3548710" y="2284333"/>
        <a:ext cx="1391734" cy="850000"/>
      </dsp:txXfrm>
    </dsp:sp>
    <dsp:sp modelId="{4C5BEE88-F9D5-F343-955F-8B5AD9BAA716}">
      <dsp:nvSpPr>
        <dsp:cNvPr id="0" name=""/>
        <dsp:cNvSpPr/>
      </dsp:nvSpPr>
      <dsp:spPr>
        <a:xfrm>
          <a:off x="3341687" y="903552"/>
          <a:ext cx="180578" cy="2934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4394"/>
              </a:lnTo>
              <a:lnTo>
                <a:pt x="180578" y="293439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24149-491F-C14B-B06D-999C58308CD7}">
      <dsp:nvSpPr>
        <dsp:cNvPr id="0" name=""/>
        <dsp:cNvSpPr/>
      </dsp:nvSpPr>
      <dsp:spPr>
        <a:xfrm>
          <a:off x="3522265" y="3386501"/>
          <a:ext cx="1444624" cy="90289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chemeClr val="bg1"/>
              </a:solidFill>
            </a:rPr>
            <a:t>4.3.3 Provide  elective options  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3548710" y="3412946"/>
        <a:ext cx="1391734" cy="850000"/>
      </dsp:txXfrm>
    </dsp:sp>
    <dsp:sp modelId="{15313C50-63FF-124F-B461-B81F2B08F94E}">
      <dsp:nvSpPr>
        <dsp:cNvPr id="0" name=""/>
        <dsp:cNvSpPr/>
      </dsp:nvSpPr>
      <dsp:spPr>
        <a:xfrm>
          <a:off x="3341687" y="903552"/>
          <a:ext cx="180578" cy="4063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3007"/>
              </a:lnTo>
              <a:lnTo>
                <a:pt x="180578" y="406300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E61FB-7E70-874F-B844-5E02C30D5DDB}">
      <dsp:nvSpPr>
        <dsp:cNvPr id="0" name=""/>
        <dsp:cNvSpPr/>
      </dsp:nvSpPr>
      <dsp:spPr>
        <a:xfrm>
          <a:off x="3522265" y="4515114"/>
          <a:ext cx="1444624" cy="90289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bg1"/>
              </a:solidFill>
            </a:rPr>
            <a:t>4.3.4 Approve Initial draft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3548710" y="4541559"/>
        <a:ext cx="1391734" cy="85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FB469-3716-E14A-B69D-A49EC070E527}">
      <dsp:nvSpPr>
        <dsp:cNvPr id="0" name=""/>
        <dsp:cNvSpPr/>
      </dsp:nvSpPr>
      <dsp:spPr>
        <a:xfrm>
          <a:off x="2924968" y="4134"/>
          <a:ext cx="2278062" cy="113903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solidFill>
            <a:schemeClr val="tx1"/>
          </a:solidFill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bg1"/>
              </a:solidFill>
            </a:rPr>
            <a:t>4.5 Generate final CPS</a:t>
          </a:r>
          <a:endParaRPr lang="en-US" sz="3100" kern="1200" dirty="0">
            <a:solidFill>
              <a:schemeClr val="bg1"/>
            </a:solidFill>
          </a:endParaRPr>
        </a:p>
      </dsp:txBody>
      <dsp:txXfrm>
        <a:off x="2958329" y="37495"/>
        <a:ext cx="2211340" cy="1072309"/>
      </dsp:txXfrm>
    </dsp:sp>
    <dsp:sp modelId="{393AD860-B486-FC48-984F-7683F7D21359}">
      <dsp:nvSpPr>
        <dsp:cNvPr id="0" name=""/>
        <dsp:cNvSpPr/>
      </dsp:nvSpPr>
      <dsp:spPr>
        <a:xfrm>
          <a:off x="3152775" y="1143165"/>
          <a:ext cx="227806" cy="854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4273"/>
              </a:lnTo>
              <a:lnTo>
                <a:pt x="227806" y="85427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9C887-BF7F-3D40-A846-41259A5A4BA3}">
      <dsp:nvSpPr>
        <dsp:cNvPr id="0" name=""/>
        <dsp:cNvSpPr/>
      </dsp:nvSpPr>
      <dsp:spPr>
        <a:xfrm>
          <a:off x="3380581" y="1427923"/>
          <a:ext cx="1822450" cy="113903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4.5.1 View Student Draft CPS 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3413942" y="1461284"/>
        <a:ext cx="1755728" cy="1072309"/>
      </dsp:txXfrm>
    </dsp:sp>
    <dsp:sp modelId="{9ECB9AF4-D7FD-8C40-A823-823B5A8B7455}">
      <dsp:nvSpPr>
        <dsp:cNvPr id="0" name=""/>
        <dsp:cNvSpPr/>
      </dsp:nvSpPr>
      <dsp:spPr>
        <a:xfrm>
          <a:off x="3152775" y="1143165"/>
          <a:ext cx="227806" cy="2278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8062"/>
              </a:lnTo>
              <a:lnTo>
                <a:pt x="227806" y="227806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9B351-9021-D64C-AB9A-BA0B7279E5FF}">
      <dsp:nvSpPr>
        <dsp:cNvPr id="0" name=""/>
        <dsp:cNvSpPr/>
      </dsp:nvSpPr>
      <dsp:spPr>
        <a:xfrm>
          <a:off x="3380581" y="2851712"/>
          <a:ext cx="1822450" cy="113903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4.5.2 Verify in accordance with rubrics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>
            <a:solidFill>
              <a:schemeClr val="bg1"/>
            </a:solidFill>
          </a:endParaRPr>
        </a:p>
      </dsp:txBody>
      <dsp:txXfrm>
        <a:off x="3413942" y="2885073"/>
        <a:ext cx="1755728" cy="1072309"/>
      </dsp:txXfrm>
    </dsp:sp>
    <dsp:sp modelId="{58148C2E-04D1-0F42-AB16-2802B7275109}">
      <dsp:nvSpPr>
        <dsp:cNvPr id="0" name=""/>
        <dsp:cNvSpPr/>
      </dsp:nvSpPr>
      <dsp:spPr>
        <a:xfrm>
          <a:off x="3152775" y="1143165"/>
          <a:ext cx="227806" cy="3705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5985"/>
              </a:lnTo>
              <a:lnTo>
                <a:pt x="227806" y="370598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FFF0B-1016-8D4F-AB31-B0C0D635C500}">
      <dsp:nvSpPr>
        <dsp:cNvPr id="0" name=""/>
        <dsp:cNvSpPr/>
      </dsp:nvSpPr>
      <dsp:spPr>
        <a:xfrm>
          <a:off x="3380581" y="4279635"/>
          <a:ext cx="1822450" cy="113903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>
          <a:outerShdw blurRad="50800" dist="762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4.5.3 Approve Draft CPS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3413942" y="4312996"/>
        <a:ext cx="1755728" cy="1072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6F7C0-D2A6-9C45-9E06-B06C61F97E7D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95C85-1C0E-3244-AD2D-9C2C7CF4A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1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95C85-1C0E-3244-AD2D-9C2C7CF4AA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8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135D-25C9-0B4F-B5FC-188EAEE9830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F041-3AE1-EC4C-89C9-80584ECC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135D-25C9-0B4F-B5FC-188EAEE9830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F041-3AE1-EC4C-89C9-80584ECC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135D-25C9-0B4F-B5FC-188EAEE9830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F041-3AE1-EC4C-89C9-80584ECC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4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135D-25C9-0B4F-B5FC-188EAEE9830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F041-3AE1-EC4C-89C9-80584ECC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6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135D-25C9-0B4F-B5FC-188EAEE9830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F041-3AE1-EC4C-89C9-80584ECC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5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135D-25C9-0B4F-B5FC-188EAEE9830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F041-3AE1-EC4C-89C9-80584ECC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135D-25C9-0B4F-B5FC-188EAEE9830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F041-3AE1-EC4C-89C9-80584ECC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4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135D-25C9-0B4F-B5FC-188EAEE9830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F041-3AE1-EC4C-89C9-80584ECC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0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135D-25C9-0B4F-B5FC-188EAEE9830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F041-3AE1-EC4C-89C9-80584ECC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0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135D-25C9-0B4F-B5FC-188EAEE9830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F041-3AE1-EC4C-89C9-80584ECC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7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8135D-25C9-0B4F-B5FC-188EAEE9830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F041-3AE1-EC4C-89C9-80584ECC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1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8135D-25C9-0B4F-B5FC-188EAEE9830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3F041-3AE1-EC4C-89C9-80584ECC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4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74580936"/>
              </p:ext>
            </p:extLst>
          </p:nvPr>
        </p:nvGraphicFramePr>
        <p:xfrm>
          <a:off x="0" y="14288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23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66731043"/>
              </p:ext>
            </p:extLst>
          </p:nvPr>
        </p:nvGraphicFramePr>
        <p:xfrm>
          <a:off x="1903412" y="50535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131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608776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420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79</Words>
  <Application>Microsoft Macintosh PowerPoint</Application>
  <PresentationFormat>Widescreen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reddy</dc:creator>
  <cp:lastModifiedBy>rohit reddy</cp:lastModifiedBy>
  <cp:revision>10</cp:revision>
  <cp:lastPrinted>2017-10-20T22:35:11Z</cp:lastPrinted>
  <dcterms:created xsi:type="dcterms:W3CDTF">2017-10-20T19:37:47Z</dcterms:created>
  <dcterms:modified xsi:type="dcterms:W3CDTF">2017-10-20T22:36:13Z</dcterms:modified>
</cp:coreProperties>
</file>