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2CC11-95AD-3A43-A9D2-3A695B319A2B}" type="doc">
      <dgm:prSet loTypeId="urn:microsoft.com/office/officeart/2005/8/layout/hierarchy3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3CAEF-25E6-7348-939F-EDB2EFD457BF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4 Academic Advisor</a:t>
          </a:r>
          <a:endParaRPr lang="en-US" dirty="0"/>
        </a:p>
      </dgm:t>
    </dgm:pt>
    <dgm:pt modelId="{5082D68F-B93D-FD4E-B8ED-B8C3A64EBB19}" type="parTrans" cxnId="{20CB6BD8-0DBE-ED4F-8A1F-48099BDF1CFD}">
      <dgm:prSet/>
      <dgm:spPr/>
      <dgm:t>
        <a:bodyPr/>
        <a:lstStyle/>
        <a:p>
          <a:endParaRPr lang="en-US"/>
        </a:p>
      </dgm:t>
    </dgm:pt>
    <dgm:pt modelId="{D77282AB-E305-8647-882F-2DA3543F70B1}" type="sibTrans" cxnId="{20CB6BD8-0DBE-ED4F-8A1F-48099BDF1CFD}">
      <dgm:prSet/>
      <dgm:spPr/>
      <dgm:t>
        <a:bodyPr/>
        <a:lstStyle/>
        <a:p>
          <a:endParaRPr lang="en-US"/>
        </a:p>
      </dgm:t>
    </dgm:pt>
    <dgm:pt modelId="{C32B7192-DDE6-0D41-926E-013F55A7E558}">
      <dgm:prSet phldrT="[Text]"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4.1 Enter Students into access database</a:t>
          </a:r>
          <a:endParaRPr lang="en-US" dirty="0">
            <a:solidFill>
              <a:schemeClr val="bg1"/>
            </a:solidFill>
          </a:endParaRPr>
        </a:p>
      </dgm:t>
    </dgm:pt>
    <dgm:pt modelId="{48ADF062-D402-5F4F-9006-C674389CF425}" type="parTrans" cxnId="{696FE193-4344-A548-BA78-7A2B933509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5D2346-E852-0B42-B17F-93D03B7668B0}" type="sibTrans" cxnId="{696FE193-4344-A548-BA78-7A2B933509DB}">
      <dgm:prSet/>
      <dgm:spPr/>
      <dgm:t>
        <a:bodyPr/>
        <a:lstStyle/>
        <a:p>
          <a:endParaRPr lang="en-US"/>
        </a:p>
      </dgm:t>
    </dgm:pt>
    <dgm:pt modelId="{0A956F8D-F435-1C4C-9B7F-DBBF166680A3}">
      <dgm:prSet phldrT="[Text]"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4.3 Generate initial draft</a:t>
          </a:r>
          <a:endParaRPr lang="en-US" dirty="0">
            <a:solidFill>
              <a:schemeClr val="bg1"/>
            </a:solidFill>
          </a:endParaRPr>
        </a:p>
      </dgm:t>
    </dgm:pt>
    <dgm:pt modelId="{4806F5DB-4B93-E04D-B9D1-F1781765C176}" type="parTrans" cxnId="{05AF22BC-E5BA-A04D-B3A1-0B85E4D1043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AB395D9-D42E-C340-A720-D45B85E51825}" type="sibTrans" cxnId="{05AF22BC-E5BA-A04D-B3A1-0B85E4D10439}">
      <dgm:prSet/>
      <dgm:spPr/>
      <dgm:t>
        <a:bodyPr/>
        <a:lstStyle/>
        <a:p>
          <a:endParaRPr lang="en-US"/>
        </a:p>
      </dgm:t>
    </dgm:pt>
    <dgm:pt modelId="{898BE703-CF52-BD4A-9BD4-F878F4954B5E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4.2 Assign faculty advisor to students</a:t>
          </a:r>
          <a:endParaRPr lang="en-US" dirty="0">
            <a:solidFill>
              <a:schemeClr val="bg1"/>
            </a:solidFill>
          </a:endParaRPr>
        </a:p>
      </dgm:t>
    </dgm:pt>
    <dgm:pt modelId="{E1652EEB-8723-A84E-AA87-7CBCBC442117}" type="parTrans" cxnId="{F19BEC14-7FE5-FB43-BE4E-43C6C3AECBD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1A6204-5B3C-6348-B9E9-10C16C3E1897}" type="sibTrans" cxnId="{F19BEC14-7FE5-FB43-BE4E-43C6C3AECBD8}">
      <dgm:prSet/>
      <dgm:spPr/>
      <dgm:t>
        <a:bodyPr/>
        <a:lstStyle/>
        <a:p>
          <a:endParaRPr lang="en-US"/>
        </a:p>
      </dgm:t>
    </dgm:pt>
    <dgm:pt modelId="{75842918-9E48-E949-98D3-D83C244350DD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 Generate Final CPS</a:t>
          </a:r>
          <a:endParaRPr lang="en-US" dirty="0">
            <a:solidFill>
              <a:schemeClr val="bg1"/>
            </a:solidFill>
          </a:endParaRPr>
        </a:p>
      </dgm:t>
    </dgm:pt>
    <dgm:pt modelId="{558F6761-C41D-9E44-9F5F-98A29215D105}" type="parTrans" cxnId="{B6343932-E045-014A-A34A-DED24A17F9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DA29D6-E186-7F42-8028-561677A86880}" type="sibTrans" cxnId="{B6343932-E045-014A-A34A-DED24A17F9F6}">
      <dgm:prSet/>
      <dgm:spPr/>
      <dgm:t>
        <a:bodyPr/>
        <a:lstStyle/>
        <a:p>
          <a:endParaRPr lang="en-US"/>
        </a:p>
      </dgm:t>
    </dgm:pt>
    <dgm:pt modelId="{CEA352FD-85BE-DF46-B800-E34D323D5677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4.6 View/Print CPS</a:t>
          </a:r>
          <a:endParaRPr lang="en-US" dirty="0">
            <a:solidFill>
              <a:schemeClr val="bg1"/>
            </a:solidFill>
          </a:endParaRPr>
        </a:p>
      </dgm:t>
    </dgm:pt>
    <dgm:pt modelId="{82C48C52-868B-8049-A4E3-0C7A2CAB551C}" type="parTrans" cxnId="{F0C5689A-942B-844F-AEB7-81655C4370E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D0793B-C925-7B4B-8E55-965C15BE9E64}" type="sibTrans" cxnId="{F0C5689A-942B-844F-AEB7-81655C4370E0}">
      <dgm:prSet/>
      <dgm:spPr/>
      <dgm:t>
        <a:bodyPr/>
        <a:lstStyle/>
        <a:p>
          <a:endParaRPr lang="en-US"/>
        </a:p>
      </dgm:t>
    </dgm:pt>
    <dgm:pt modelId="{A5DAD216-D4A4-9E43-80A9-84054C95E259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4.7 Audit CPS</a:t>
          </a:r>
          <a:endParaRPr lang="en-US" dirty="0">
            <a:solidFill>
              <a:schemeClr val="bg1"/>
            </a:solidFill>
          </a:endParaRPr>
        </a:p>
      </dgm:t>
    </dgm:pt>
    <dgm:pt modelId="{0C214053-75B7-2347-B8FE-3FA4B6290FF7}" type="parTrans" cxnId="{39FEE5E8-14A5-744A-A053-690029AF6AB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E0290F-4745-044A-BB46-931B43FA3975}" type="sibTrans" cxnId="{39FEE5E8-14A5-744A-A053-690029AF6ABB}">
      <dgm:prSet/>
      <dgm:spPr/>
      <dgm:t>
        <a:bodyPr/>
        <a:lstStyle/>
        <a:p>
          <a:endParaRPr lang="en-US"/>
        </a:p>
      </dgm:t>
    </dgm:pt>
    <dgm:pt modelId="{A643932E-DACB-BB4B-988B-781C6533E232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4.8 Manage CPS rules</a:t>
          </a:r>
          <a:endParaRPr lang="en-US" dirty="0">
            <a:solidFill>
              <a:schemeClr val="bg1"/>
            </a:solidFill>
          </a:endParaRPr>
        </a:p>
      </dgm:t>
    </dgm:pt>
    <dgm:pt modelId="{525013BD-D873-D249-8274-A06F9E735BAE}" type="parTrans" cxnId="{A2A9BC6F-A99E-0A46-8A72-108FCED5C78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CA23253-E7DE-4D4C-84C3-2D3E85E2698E}" type="sibTrans" cxnId="{A2A9BC6F-A99E-0A46-8A72-108FCED5C787}">
      <dgm:prSet/>
      <dgm:spPr/>
      <dgm:t>
        <a:bodyPr/>
        <a:lstStyle/>
        <a:p>
          <a:endParaRPr lang="en-US"/>
        </a:p>
      </dgm:t>
    </dgm:pt>
    <dgm:pt modelId="{7367D075-344A-2141-A7F8-EBD63433CE2F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4.4 Approve  CPS</a:t>
          </a:r>
          <a:endParaRPr lang="en-US" dirty="0">
            <a:solidFill>
              <a:schemeClr val="bg1"/>
            </a:solidFill>
          </a:endParaRPr>
        </a:p>
      </dgm:t>
    </dgm:pt>
    <dgm:pt modelId="{2B9D71DF-6896-F24C-A3D5-9316F10BBF8D}" type="parTrans" cxnId="{32C1C624-24FA-6D4F-AD8B-EEABCE1CA02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529736-DF47-A743-B0CA-A1AC19C1F623}" type="sibTrans" cxnId="{32C1C624-24FA-6D4F-AD8B-EEABCE1CA021}">
      <dgm:prSet/>
      <dgm:spPr/>
      <dgm:t>
        <a:bodyPr/>
        <a:lstStyle/>
        <a:p>
          <a:endParaRPr lang="en-US"/>
        </a:p>
      </dgm:t>
    </dgm:pt>
    <dgm:pt modelId="{567FEA91-C4B9-C845-816D-220554A84138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4.9 Archive  CPS</a:t>
          </a:r>
          <a:endParaRPr lang="en-US">
            <a:solidFill>
              <a:schemeClr val="bg1"/>
            </a:solidFill>
          </a:endParaRPr>
        </a:p>
      </dgm:t>
    </dgm:pt>
    <dgm:pt modelId="{69C9BFE8-4C3C-664B-B77F-040133D1FA43}" type="parTrans" cxnId="{029CA965-F4C8-3D4E-B3A1-2B786E3CE76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3207989-4E52-1849-A925-2AF7CC65BCC3}" type="sibTrans" cxnId="{029CA965-F4C8-3D4E-B3A1-2B786E3CE769}">
      <dgm:prSet/>
      <dgm:spPr/>
      <dgm:t>
        <a:bodyPr/>
        <a:lstStyle/>
        <a:p>
          <a:endParaRPr lang="en-US"/>
        </a:p>
      </dgm:t>
    </dgm:pt>
    <dgm:pt modelId="{A5D4EBE5-1470-054C-8CF6-335D66E9AA93}" type="pres">
      <dgm:prSet presAssocID="{5642CC11-95AD-3A43-A9D2-3A695B319A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15623F-DEAB-484A-ADBA-102C2BEF7E2B}" type="pres">
      <dgm:prSet presAssocID="{FEF3CAEF-25E6-7348-939F-EDB2EFD457BF}" presName="root" presStyleCnt="0"/>
      <dgm:spPr/>
    </dgm:pt>
    <dgm:pt modelId="{C78C8A38-5003-0242-8BC5-6588D6FC4EF0}" type="pres">
      <dgm:prSet presAssocID="{FEF3CAEF-25E6-7348-939F-EDB2EFD457BF}" presName="rootComposite" presStyleCnt="0"/>
      <dgm:spPr/>
    </dgm:pt>
    <dgm:pt modelId="{27226BDC-03CC-7D4D-9712-EBE27C2CE90B}" type="pres">
      <dgm:prSet presAssocID="{FEF3CAEF-25E6-7348-939F-EDB2EFD457BF}" presName="rootText" presStyleLbl="node1" presStyleIdx="0" presStyleCnt="1" custScaleX="66330" custScaleY="72288"/>
      <dgm:spPr/>
      <dgm:t>
        <a:bodyPr/>
        <a:lstStyle/>
        <a:p>
          <a:endParaRPr lang="en-US"/>
        </a:p>
      </dgm:t>
    </dgm:pt>
    <dgm:pt modelId="{2D0A0A03-F618-E041-835A-7F030453FBE5}" type="pres">
      <dgm:prSet presAssocID="{FEF3CAEF-25E6-7348-939F-EDB2EFD457BF}" presName="rootConnector" presStyleLbl="node1" presStyleIdx="0" presStyleCnt="1"/>
      <dgm:spPr/>
    </dgm:pt>
    <dgm:pt modelId="{791248D6-EDC1-BD46-85FA-8894E615C639}" type="pres">
      <dgm:prSet presAssocID="{FEF3CAEF-25E6-7348-939F-EDB2EFD457BF}" presName="childShape" presStyleCnt="0"/>
      <dgm:spPr/>
    </dgm:pt>
    <dgm:pt modelId="{F337E408-8110-604C-A33A-B39709FFE910}" type="pres">
      <dgm:prSet presAssocID="{48ADF062-D402-5F4F-9006-C674389CF425}" presName="Name13" presStyleLbl="parChTrans1D2" presStyleIdx="0" presStyleCnt="9"/>
      <dgm:spPr/>
    </dgm:pt>
    <dgm:pt modelId="{68DED082-6400-584C-95F1-92F1564CB3EF}" type="pres">
      <dgm:prSet presAssocID="{C32B7192-DDE6-0D41-926E-013F55A7E558}" presName="childText" presStyleLbl="bgAcc1" presStyleIdx="0" presStyleCnt="9" custScaleX="65371" custScaleY="53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CD62D-EF73-914E-83DB-D4548DEF5D6D}" type="pres">
      <dgm:prSet presAssocID="{E1652EEB-8723-A84E-AA87-7CBCBC442117}" presName="Name13" presStyleLbl="parChTrans1D2" presStyleIdx="1" presStyleCnt="9"/>
      <dgm:spPr/>
    </dgm:pt>
    <dgm:pt modelId="{0E0C75C6-2576-4B46-83A8-0CB5AB955934}" type="pres">
      <dgm:prSet presAssocID="{898BE703-CF52-BD4A-9BD4-F878F4954B5E}" presName="childText" presStyleLbl="bgAcc1" presStyleIdx="1" presStyleCnt="9" custScaleX="64891" custScaleY="57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731F9-722C-6044-BE9B-2CCE99D4C9DC}" type="pres">
      <dgm:prSet presAssocID="{4806F5DB-4B93-E04D-B9D1-F1781765C176}" presName="Name13" presStyleLbl="parChTrans1D2" presStyleIdx="2" presStyleCnt="9"/>
      <dgm:spPr/>
    </dgm:pt>
    <dgm:pt modelId="{979EDCEC-4683-C847-A843-20097F473C71}" type="pres">
      <dgm:prSet presAssocID="{0A956F8D-F435-1C4C-9B7F-DBBF166680A3}" presName="childText" presStyleLbl="bgAcc1" presStyleIdx="2" presStyleCnt="9" custScaleX="67219" custScaleY="55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23EBE-5C30-0449-AAAD-5A094FA535A1}" type="pres">
      <dgm:prSet presAssocID="{2B9D71DF-6896-F24C-A3D5-9316F10BBF8D}" presName="Name13" presStyleLbl="parChTrans1D2" presStyleIdx="3" presStyleCnt="9"/>
      <dgm:spPr/>
    </dgm:pt>
    <dgm:pt modelId="{82E060AE-535A-724B-BB00-92DB03BE1FBE}" type="pres">
      <dgm:prSet presAssocID="{7367D075-344A-2141-A7F8-EBD63433CE2F}" presName="childText" presStyleLbl="bgAcc1" presStyleIdx="3" presStyleCnt="9" custScaleX="69767" custScaleY="59977">
        <dgm:presLayoutVars>
          <dgm:bulletEnabled val="1"/>
        </dgm:presLayoutVars>
      </dgm:prSet>
      <dgm:spPr/>
    </dgm:pt>
    <dgm:pt modelId="{4A467909-D056-2B40-8155-30A656979B53}" type="pres">
      <dgm:prSet presAssocID="{558F6761-C41D-9E44-9F5F-98A29215D105}" presName="Name13" presStyleLbl="parChTrans1D2" presStyleIdx="4" presStyleCnt="9"/>
      <dgm:spPr/>
    </dgm:pt>
    <dgm:pt modelId="{6F082CB6-2A64-4249-883F-F94FD8B00341}" type="pres">
      <dgm:prSet presAssocID="{75842918-9E48-E949-98D3-D83C244350DD}" presName="childText" presStyleLbl="bgAcc1" presStyleIdx="4" presStyleCnt="9" custScaleX="68244" custScaleY="54720" custLinFactNeighborY="4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08C14-F8FE-F34A-A90E-FC3D7812467E}" type="pres">
      <dgm:prSet presAssocID="{82C48C52-868B-8049-A4E3-0C7A2CAB551C}" presName="Name13" presStyleLbl="parChTrans1D2" presStyleIdx="5" presStyleCnt="9"/>
      <dgm:spPr/>
    </dgm:pt>
    <dgm:pt modelId="{C9E9505F-12F2-9642-950E-E9CF5A8C0D15}" type="pres">
      <dgm:prSet presAssocID="{CEA352FD-85BE-DF46-B800-E34D323D5677}" presName="childText" presStyleLbl="bgAcc1" presStyleIdx="5" presStyleCnt="9" custScaleX="68266" custScaleY="55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36F19-72E9-C64C-8072-F369F3FA0CAB}" type="pres">
      <dgm:prSet presAssocID="{0C214053-75B7-2347-B8FE-3FA4B6290FF7}" presName="Name13" presStyleLbl="parChTrans1D2" presStyleIdx="6" presStyleCnt="9"/>
      <dgm:spPr/>
    </dgm:pt>
    <dgm:pt modelId="{164B8E77-379C-2C49-BEDB-3D36A59BEF59}" type="pres">
      <dgm:prSet presAssocID="{A5DAD216-D4A4-9E43-80A9-84054C95E259}" presName="childText" presStyleLbl="bgAcc1" presStyleIdx="6" presStyleCnt="9" custScaleX="68604" custScaleY="58199" custLinFactNeighborY="2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02DDC-2351-5D42-A4F8-6FB9A41D94C0}" type="pres">
      <dgm:prSet presAssocID="{525013BD-D873-D249-8274-A06F9E735BAE}" presName="Name13" presStyleLbl="parChTrans1D2" presStyleIdx="7" presStyleCnt="9"/>
      <dgm:spPr/>
    </dgm:pt>
    <dgm:pt modelId="{80988B16-4E11-9E49-B15F-857B5A65B116}" type="pres">
      <dgm:prSet presAssocID="{A643932E-DACB-BB4B-988B-781C6533E232}" presName="childText" presStyleLbl="bgAcc1" presStyleIdx="7" presStyleCnt="9" custScaleX="69092" custScaleY="59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1F590-45C5-554C-8279-47C65C94F67A}" type="pres">
      <dgm:prSet presAssocID="{69C9BFE8-4C3C-664B-B77F-040133D1FA43}" presName="Name13" presStyleLbl="parChTrans1D2" presStyleIdx="8" presStyleCnt="9"/>
      <dgm:spPr/>
    </dgm:pt>
    <dgm:pt modelId="{59CC6A62-3826-E940-8EA9-ED81055DE0E1}" type="pres">
      <dgm:prSet presAssocID="{567FEA91-C4B9-C845-816D-220554A84138}" presName="childText" presStyleLbl="bgAcc1" presStyleIdx="8" presStyleCnt="9" custScaleX="69767" custScaleY="62595" custLinFactNeighborY="-1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4EEA70-D629-D04D-9533-F07E7BDB4619}" type="presOf" srcId="{A643932E-DACB-BB4B-988B-781C6533E232}" destId="{80988B16-4E11-9E49-B15F-857B5A65B116}" srcOrd="0" destOrd="0" presId="urn:microsoft.com/office/officeart/2005/8/layout/hierarchy3"/>
    <dgm:cxn modelId="{05AF22BC-E5BA-A04D-B3A1-0B85E4D10439}" srcId="{FEF3CAEF-25E6-7348-939F-EDB2EFD457BF}" destId="{0A956F8D-F435-1C4C-9B7F-DBBF166680A3}" srcOrd="2" destOrd="0" parTransId="{4806F5DB-4B93-E04D-B9D1-F1781765C176}" sibTransId="{BAB395D9-D42E-C340-A720-D45B85E51825}"/>
    <dgm:cxn modelId="{32C1C624-24FA-6D4F-AD8B-EEABCE1CA021}" srcId="{FEF3CAEF-25E6-7348-939F-EDB2EFD457BF}" destId="{7367D075-344A-2141-A7F8-EBD63433CE2F}" srcOrd="3" destOrd="0" parTransId="{2B9D71DF-6896-F24C-A3D5-9316F10BBF8D}" sibTransId="{3D529736-DF47-A743-B0CA-A1AC19C1F623}"/>
    <dgm:cxn modelId="{465E541A-4873-5B42-80E4-EE1E63EACC24}" type="presOf" srcId="{69C9BFE8-4C3C-664B-B77F-040133D1FA43}" destId="{B7C1F590-45C5-554C-8279-47C65C94F67A}" srcOrd="0" destOrd="0" presId="urn:microsoft.com/office/officeart/2005/8/layout/hierarchy3"/>
    <dgm:cxn modelId="{CC11121B-42D7-864D-8C9A-FA12DB61135B}" type="presOf" srcId="{5642CC11-95AD-3A43-A9D2-3A695B319A2B}" destId="{A5D4EBE5-1470-054C-8CF6-335D66E9AA93}" srcOrd="0" destOrd="0" presId="urn:microsoft.com/office/officeart/2005/8/layout/hierarchy3"/>
    <dgm:cxn modelId="{A2A9BC6F-A99E-0A46-8A72-108FCED5C787}" srcId="{FEF3CAEF-25E6-7348-939F-EDB2EFD457BF}" destId="{A643932E-DACB-BB4B-988B-781C6533E232}" srcOrd="7" destOrd="0" parTransId="{525013BD-D873-D249-8274-A06F9E735BAE}" sibTransId="{2CA23253-E7DE-4D4C-84C3-2D3E85E2698E}"/>
    <dgm:cxn modelId="{20CB6BD8-0DBE-ED4F-8A1F-48099BDF1CFD}" srcId="{5642CC11-95AD-3A43-A9D2-3A695B319A2B}" destId="{FEF3CAEF-25E6-7348-939F-EDB2EFD457BF}" srcOrd="0" destOrd="0" parTransId="{5082D68F-B93D-FD4E-B8ED-B8C3A64EBB19}" sibTransId="{D77282AB-E305-8647-882F-2DA3543F70B1}"/>
    <dgm:cxn modelId="{30954BD0-221F-B64E-8B5E-284C96DC89FE}" type="presOf" srcId="{0C214053-75B7-2347-B8FE-3FA4B6290FF7}" destId="{41836F19-72E9-C64C-8072-F369F3FA0CAB}" srcOrd="0" destOrd="0" presId="urn:microsoft.com/office/officeart/2005/8/layout/hierarchy3"/>
    <dgm:cxn modelId="{0BDA68BF-C537-6541-9469-324C2368E4EE}" type="presOf" srcId="{CEA352FD-85BE-DF46-B800-E34D323D5677}" destId="{C9E9505F-12F2-9642-950E-E9CF5A8C0D15}" srcOrd="0" destOrd="0" presId="urn:microsoft.com/office/officeart/2005/8/layout/hierarchy3"/>
    <dgm:cxn modelId="{2BCE4B16-2DE3-334E-B828-6457635D236B}" type="presOf" srcId="{FEF3CAEF-25E6-7348-939F-EDB2EFD457BF}" destId="{27226BDC-03CC-7D4D-9712-EBE27C2CE90B}" srcOrd="0" destOrd="0" presId="urn:microsoft.com/office/officeart/2005/8/layout/hierarchy3"/>
    <dgm:cxn modelId="{90D54097-0936-1B4F-863B-FD3F2DF24EDC}" type="presOf" srcId="{E1652EEB-8723-A84E-AA87-7CBCBC442117}" destId="{62BCD62D-EF73-914E-83DB-D4548DEF5D6D}" srcOrd="0" destOrd="0" presId="urn:microsoft.com/office/officeart/2005/8/layout/hierarchy3"/>
    <dgm:cxn modelId="{0B2757E4-C20E-E14B-BE87-D6AA8D89EA1B}" type="presOf" srcId="{525013BD-D873-D249-8274-A06F9E735BAE}" destId="{0CA02DDC-2351-5D42-A4F8-6FB9A41D94C0}" srcOrd="0" destOrd="0" presId="urn:microsoft.com/office/officeart/2005/8/layout/hierarchy3"/>
    <dgm:cxn modelId="{186C282E-3741-2A40-BD0E-A775021F01C1}" type="presOf" srcId="{2B9D71DF-6896-F24C-A3D5-9316F10BBF8D}" destId="{DD823EBE-5C30-0449-AAAD-5A094FA535A1}" srcOrd="0" destOrd="0" presId="urn:microsoft.com/office/officeart/2005/8/layout/hierarchy3"/>
    <dgm:cxn modelId="{B6343932-E045-014A-A34A-DED24A17F9F6}" srcId="{FEF3CAEF-25E6-7348-939F-EDB2EFD457BF}" destId="{75842918-9E48-E949-98D3-D83C244350DD}" srcOrd="4" destOrd="0" parTransId="{558F6761-C41D-9E44-9F5F-98A29215D105}" sibTransId="{59DA29D6-E186-7F42-8028-561677A86880}"/>
    <dgm:cxn modelId="{029CA965-F4C8-3D4E-B3A1-2B786E3CE769}" srcId="{FEF3CAEF-25E6-7348-939F-EDB2EFD457BF}" destId="{567FEA91-C4B9-C845-816D-220554A84138}" srcOrd="8" destOrd="0" parTransId="{69C9BFE8-4C3C-664B-B77F-040133D1FA43}" sibTransId="{F3207989-4E52-1849-A925-2AF7CC65BCC3}"/>
    <dgm:cxn modelId="{CFE99D3E-896E-9141-9462-44CE3E4DB89A}" type="presOf" srcId="{4806F5DB-4B93-E04D-B9D1-F1781765C176}" destId="{15F731F9-722C-6044-BE9B-2CCE99D4C9DC}" srcOrd="0" destOrd="0" presId="urn:microsoft.com/office/officeart/2005/8/layout/hierarchy3"/>
    <dgm:cxn modelId="{C3A57CF4-D817-4545-B83F-1136971F3CF8}" type="presOf" srcId="{C32B7192-DDE6-0D41-926E-013F55A7E558}" destId="{68DED082-6400-584C-95F1-92F1564CB3EF}" srcOrd="0" destOrd="0" presId="urn:microsoft.com/office/officeart/2005/8/layout/hierarchy3"/>
    <dgm:cxn modelId="{E40CB661-200D-A44F-85A7-EFAA4D50963F}" type="presOf" srcId="{A5DAD216-D4A4-9E43-80A9-84054C95E259}" destId="{164B8E77-379C-2C49-BEDB-3D36A59BEF59}" srcOrd="0" destOrd="0" presId="urn:microsoft.com/office/officeart/2005/8/layout/hierarchy3"/>
    <dgm:cxn modelId="{60607D79-364E-7244-A805-7BA2659BD35A}" type="presOf" srcId="{48ADF062-D402-5F4F-9006-C674389CF425}" destId="{F337E408-8110-604C-A33A-B39709FFE910}" srcOrd="0" destOrd="0" presId="urn:microsoft.com/office/officeart/2005/8/layout/hierarchy3"/>
    <dgm:cxn modelId="{0C3061C4-7C33-7A46-ABE8-48D25273EF88}" type="presOf" srcId="{FEF3CAEF-25E6-7348-939F-EDB2EFD457BF}" destId="{2D0A0A03-F618-E041-835A-7F030453FBE5}" srcOrd="1" destOrd="0" presId="urn:microsoft.com/office/officeart/2005/8/layout/hierarchy3"/>
    <dgm:cxn modelId="{39FEE5E8-14A5-744A-A053-690029AF6ABB}" srcId="{FEF3CAEF-25E6-7348-939F-EDB2EFD457BF}" destId="{A5DAD216-D4A4-9E43-80A9-84054C95E259}" srcOrd="6" destOrd="0" parTransId="{0C214053-75B7-2347-B8FE-3FA4B6290FF7}" sibTransId="{80E0290F-4745-044A-BB46-931B43FA3975}"/>
    <dgm:cxn modelId="{E2458AB9-8271-3C49-9C14-A428711F4DB6}" type="presOf" srcId="{0A956F8D-F435-1C4C-9B7F-DBBF166680A3}" destId="{979EDCEC-4683-C847-A843-20097F473C71}" srcOrd="0" destOrd="0" presId="urn:microsoft.com/office/officeart/2005/8/layout/hierarchy3"/>
    <dgm:cxn modelId="{E511ED8D-64F1-0048-8D93-CB99FCCC3A9A}" type="presOf" srcId="{82C48C52-868B-8049-A4E3-0C7A2CAB551C}" destId="{46408C14-F8FE-F34A-A90E-FC3D7812467E}" srcOrd="0" destOrd="0" presId="urn:microsoft.com/office/officeart/2005/8/layout/hierarchy3"/>
    <dgm:cxn modelId="{26A97A9E-D5E3-9247-9CE5-4F7DDFC705F4}" type="presOf" srcId="{567FEA91-C4B9-C845-816D-220554A84138}" destId="{59CC6A62-3826-E940-8EA9-ED81055DE0E1}" srcOrd="0" destOrd="0" presId="urn:microsoft.com/office/officeart/2005/8/layout/hierarchy3"/>
    <dgm:cxn modelId="{F0C5689A-942B-844F-AEB7-81655C4370E0}" srcId="{FEF3CAEF-25E6-7348-939F-EDB2EFD457BF}" destId="{CEA352FD-85BE-DF46-B800-E34D323D5677}" srcOrd="5" destOrd="0" parTransId="{82C48C52-868B-8049-A4E3-0C7A2CAB551C}" sibTransId="{CDD0793B-C925-7B4B-8E55-965C15BE9E64}"/>
    <dgm:cxn modelId="{9EE558DD-A761-8945-8E9B-8D6BEE42FB15}" type="presOf" srcId="{898BE703-CF52-BD4A-9BD4-F878F4954B5E}" destId="{0E0C75C6-2576-4B46-83A8-0CB5AB955934}" srcOrd="0" destOrd="0" presId="urn:microsoft.com/office/officeart/2005/8/layout/hierarchy3"/>
    <dgm:cxn modelId="{696FE193-4344-A548-BA78-7A2B933509DB}" srcId="{FEF3CAEF-25E6-7348-939F-EDB2EFD457BF}" destId="{C32B7192-DDE6-0D41-926E-013F55A7E558}" srcOrd="0" destOrd="0" parTransId="{48ADF062-D402-5F4F-9006-C674389CF425}" sibTransId="{805D2346-E852-0B42-B17F-93D03B7668B0}"/>
    <dgm:cxn modelId="{7DFC3000-4440-C94E-99C7-4BD3DCC5E385}" type="presOf" srcId="{75842918-9E48-E949-98D3-D83C244350DD}" destId="{6F082CB6-2A64-4249-883F-F94FD8B00341}" srcOrd="0" destOrd="0" presId="urn:microsoft.com/office/officeart/2005/8/layout/hierarchy3"/>
    <dgm:cxn modelId="{9EEFE636-04F4-BB47-914E-8FC328EACF89}" type="presOf" srcId="{7367D075-344A-2141-A7F8-EBD63433CE2F}" destId="{82E060AE-535A-724B-BB00-92DB03BE1FBE}" srcOrd="0" destOrd="0" presId="urn:microsoft.com/office/officeart/2005/8/layout/hierarchy3"/>
    <dgm:cxn modelId="{F19BEC14-7FE5-FB43-BE4E-43C6C3AECBD8}" srcId="{FEF3CAEF-25E6-7348-939F-EDB2EFD457BF}" destId="{898BE703-CF52-BD4A-9BD4-F878F4954B5E}" srcOrd="1" destOrd="0" parTransId="{E1652EEB-8723-A84E-AA87-7CBCBC442117}" sibTransId="{291A6204-5B3C-6348-B9E9-10C16C3E1897}"/>
    <dgm:cxn modelId="{DDC46F15-6252-1F48-AEC3-16E03C64C7FD}" type="presOf" srcId="{558F6761-C41D-9E44-9F5F-98A29215D105}" destId="{4A467909-D056-2B40-8155-30A656979B53}" srcOrd="0" destOrd="0" presId="urn:microsoft.com/office/officeart/2005/8/layout/hierarchy3"/>
    <dgm:cxn modelId="{79CF8A25-C0E7-8A48-A28F-93646BE4E9C8}" type="presParOf" srcId="{A5D4EBE5-1470-054C-8CF6-335D66E9AA93}" destId="{E815623F-DEAB-484A-ADBA-102C2BEF7E2B}" srcOrd="0" destOrd="0" presId="urn:microsoft.com/office/officeart/2005/8/layout/hierarchy3"/>
    <dgm:cxn modelId="{77A04BAE-A5BE-5245-A9B3-A71218343063}" type="presParOf" srcId="{E815623F-DEAB-484A-ADBA-102C2BEF7E2B}" destId="{C78C8A38-5003-0242-8BC5-6588D6FC4EF0}" srcOrd="0" destOrd="0" presId="urn:microsoft.com/office/officeart/2005/8/layout/hierarchy3"/>
    <dgm:cxn modelId="{527BDD37-0026-C543-ACA2-65DED17435B9}" type="presParOf" srcId="{C78C8A38-5003-0242-8BC5-6588D6FC4EF0}" destId="{27226BDC-03CC-7D4D-9712-EBE27C2CE90B}" srcOrd="0" destOrd="0" presId="urn:microsoft.com/office/officeart/2005/8/layout/hierarchy3"/>
    <dgm:cxn modelId="{47D21E87-520B-D74F-9617-A0AFDF14E85F}" type="presParOf" srcId="{C78C8A38-5003-0242-8BC5-6588D6FC4EF0}" destId="{2D0A0A03-F618-E041-835A-7F030453FBE5}" srcOrd="1" destOrd="0" presId="urn:microsoft.com/office/officeart/2005/8/layout/hierarchy3"/>
    <dgm:cxn modelId="{2808FB9F-1816-A241-A5A4-E55FD2682875}" type="presParOf" srcId="{E815623F-DEAB-484A-ADBA-102C2BEF7E2B}" destId="{791248D6-EDC1-BD46-85FA-8894E615C639}" srcOrd="1" destOrd="0" presId="urn:microsoft.com/office/officeart/2005/8/layout/hierarchy3"/>
    <dgm:cxn modelId="{091567D5-1E39-FE4D-8680-89F34DC048F8}" type="presParOf" srcId="{791248D6-EDC1-BD46-85FA-8894E615C639}" destId="{F337E408-8110-604C-A33A-B39709FFE910}" srcOrd="0" destOrd="0" presId="urn:microsoft.com/office/officeart/2005/8/layout/hierarchy3"/>
    <dgm:cxn modelId="{3EE3102E-FDFD-CE47-B7E1-DC60FA9C2139}" type="presParOf" srcId="{791248D6-EDC1-BD46-85FA-8894E615C639}" destId="{68DED082-6400-584C-95F1-92F1564CB3EF}" srcOrd="1" destOrd="0" presId="urn:microsoft.com/office/officeart/2005/8/layout/hierarchy3"/>
    <dgm:cxn modelId="{36008DFA-87F1-6247-8288-8F8579AD4D6D}" type="presParOf" srcId="{791248D6-EDC1-BD46-85FA-8894E615C639}" destId="{62BCD62D-EF73-914E-83DB-D4548DEF5D6D}" srcOrd="2" destOrd="0" presId="urn:microsoft.com/office/officeart/2005/8/layout/hierarchy3"/>
    <dgm:cxn modelId="{CA6D3958-183C-B04A-87B0-0C23F6F3F22E}" type="presParOf" srcId="{791248D6-EDC1-BD46-85FA-8894E615C639}" destId="{0E0C75C6-2576-4B46-83A8-0CB5AB955934}" srcOrd="3" destOrd="0" presId="urn:microsoft.com/office/officeart/2005/8/layout/hierarchy3"/>
    <dgm:cxn modelId="{062998B1-B61A-BC40-B409-C55A0DD20EA4}" type="presParOf" srcId="{791248D6-EDC1-BD46-85FA-8894E615C639}" destId="{15F731F9-722C-6044-BE9B-2CCE99D4C9DC}" srcOrd="4" destOrd="0" presId="urn:microsoft.com/office/officeart/2005/8/layout/hierarchy3"/>
    <dgm:cxn modelId="{D3A45DE6-C516-8A4E-9A1D-16B85F39970F}" type="presParOf" srcId="{791248D6-EDC1-BD46-85FA-8894E615C639}" destId="{979EDCEC-4683-C847-A843-20097F473C71}" srcOrd="5" destOrd="0" presId="urn:microsoft.com/office/officeart/2005/8/layout/hierarchy3"/>
    <dgm:cxn modelId="{3BD47524-C20D-484F-AB47-2BC1D1182524}" type="presParOf" srcId="{791248D6-EDC1-BD46-85FA-8894E615C639}" destId="{DD823EBE-5C30-0449-AAAD-5A094FA535A1}" srcOrd="6" destOrd="0" presId="urn:microsoft.com/office/officeart/2005/8/layout/hierarchy3"/>
    <dgm:cxn modelId="{0E10F7EE-7901-C147-BA9F-C5BB82C3B27A}" type="presParOf" srcId="{791248D6-EDC1-BD46-85FA-8894E615C639}" destId="{82E060AE-535A-724B-BB00-92DB03BE1FBE}" srcOrd="7" destOrd="0" presId="urn:microsoft.com/office/officeart/2005/8/layout/hierarchy3"/>
    <dgm:cxn modelId="{E35FEB63-BCBF-BC45-9B0E-D19BDF7F115C}" type="presParOf" srcId="{791248D6-EDC1-BD46-85FA-8894E615C639}" destId="{4A467909-D056-2B40-8155-30A656979B53}" srcOrd="8" destOrd="0" presId="urn:microsoft.com/office/officeart/2005/8/layout/hierarchy3"/>
    <dgm:cxn modelId="{97FF53AC-7162-0C4D-B48B-505DC76F6873}" type="presParOf" srcId="{791248D6-EDC1-BD46-85FA-8894E615C639}" destId="{6F082CB6-2A64-4249-883F-F94FD8B00341}" srcOrd="9" destOrd="0" presId="urn:microsoft.com/office/officeart/2005/8/layout/hierarchy3"/>
    <dgm:cxn modelId="{87F66777-C9A4-2A41-98CD-68CB2685ED49}" type="presParOf" srcId="{791248D6-EDC1-BD46-85FA-8894E615C639}" destId="{46408C14-F8FE-F34A-A90E-FC3D7812467E}" srcOrd="10" destOrd="0" presId="urn:microsoft.com/office/officeart/2005/8/layout/hierarchy3"/>
    <dgm:cxn modelId="{C82CA0C0-01D7-DE41-B12D-D629C3E93F73}" type="presParOf" srcId="{791248D6-EDC1-BD46-85FA-8894E615C639}" destId="{C9E9505F-12F2-9642-950E-E9CF5A8C0D15}" srcOrd="11" destOrd="0" presId="urn:microsoft.com/office/officeart/2005/8/layout/hierarchy3"/>
    <dgm:cxn modelId="{DBEE7BF8-2B34-064F-8D67-FC8871CCD270}" type="presParOf" srcId="{791248D6-EDC1-BD46-85FA-8894E615C639}" destId="{41836F19-72E9-C64C-8072-F369F3FA0CAB}" srcOrd="12" destOrd="0" presId="urn:microsoft.com/office/officeart/2005/8/layout/hierarchy3"/>
    <dgm:cxn modelId="{A6CD4D34-F9F7-DC4C-912F-96D08F9F936E}" type="presParOf" srcId="{791248D6-EDC1-BD46-85FA-8894E615C639}" destId="{164B8E77-379C-2C49-BEDB-3D36A59BEF59}" srcOrd="13" destOrd="0" presId="urn:microsoft.com/office/officeart/2005/8/layout/hierarchy3"/>
    <dgm:cxn modelId="{60ABAF9F-691C-9E44-875F-07BD92775B01}" type="presParOf" srcId="{791248D6-EDC1-BD46-85FA-8894E615C639}" destId="{0CA02DDC-2351-5D42-A4F8-6FB9A41D94C0}" srcOrd="14" destOrd="0" presId="urn:microsoft.com/office/officeart/2005/8/layout/hierarchy3"/>
    <dgm:cxn modelId="{D19C1406-DBF7-C045-8240-FE563AF19C81}" type="presParOf" srcId="{791248D6-EDC1-BD46-85FA-8894E615C639}" destId="{80988B16-4E11-9E49-B15F-857B5A65B116}" srcOrd="15" destOrd="0" presId="urn:microsoft.com/office/officeart/2005/8/layout/hierarchy3"/>
    <dgm:cxn modelId="{7C9AEB08-C6DE-4443-8C5E-3CCDB901E420}" type="presParOf" srcId="{791248D6-EDC1-BD46-85FA-8894E615C639}" destId="{B7C1F590-45C5-554C-8279-47C65C94F67A}" srcOrd="16" destOrd="0" presId="urn:microsoft.com/office/officeart/2005/8/layout/hierarchy3"/>
    <dgm:cxn modelId="{18030802-D451-274F-B6AF-A9169FF643BB}" type="presParOf" srcId="{791248D6-EDC1-BD46-85FA-8894E615C639}" destId="{59CC6A62-3826-E940-8EA9-ED81055DE0E1}" srcOrd="17" destOrd="0" presId="urn:microsoft.com/office/officeart/2005/8/layout/hierarchy3"/>
  </dgm:cxnLst>
  <dgm:bg>
    <a:effectLst>
      <a:glow rad="139700">
        <a:schemeClr val="accent3">
          <a:satMod val="175000"/>
          <a:alpha val="40000"/>
        </a:schemeClr>
      </a:glow>
      <a:outerShdw blurRad="50800" dist="76200" dir="5400000" algn="t" rotWithShape="0">
        <a:prstClr val="black">
          <a:alpha val="40000"/>
        </a:prstClr>
      </a:outerShd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26BDC-03CC-7D4D-9712-EBE27C2CE90B}">
      <dsp:nvSpPr>
        <dsp:cNvPr id="0" name=""/>
        <dsp:cNvSpPr/>
      </dsp:nvSpPr>
      <dsp:spPr>
        <a:xfrm>
          <a:off x="5515124" y="2552"/>
          <a:ext cx="1115509" cy="60785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 Academic Advisor</a:t>
          </a:r>
          <a:endParaRPr lang="en-US" sz="1700" kern="1200" dirty="0"/>
        </a:p>
      </dsp:txBody>
      <dsp:txXfrm>
        <a:off x="5532927" y="20355"/>
        <a:ext cx="1079903" cy="572248"/>
      </dsp:txXfrm>
    </dsp:sp>
    <dsp:sp modelId="{F337E408-8110-604C-A33A-B39709FFE910}">
      <dsp:nvSpPr>
        <dsp:cNvPr id="0" name=""/>
        <dsp:cNvSpPr/>
      </dsp:nvSpPr>
      <dsp:spPr>
        <a:xfrm>
          <a:off x="5626675" y="610407"/>
          <a:ext cx="111550" cy="4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1"/>
              </a:lnTo>
              <a:lnTo>
                <a:pt x="111550" y="4361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ED082-6400-584C-95F1-92F1564CB3EF}">
      <dsp:nvSpPr>
        <dsp:cNvPr id="0" name=""/>
        <dsp:cNvSpPr/>
      </dsp:nvSpPr>
      <dsp:spPr>
        <a:xfrm>
          <a:off x="5738226" y="820627"/>
          <a:ext cx="879505" cy="45186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4.1 Enter Students into access database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461" y="833862"/>
        <a:ext cx="853035" cy="425393"/>
      </dsp:txXfrm>
    </dsp:sp>
    <dsp:sp modelId="{62BCD62D-EF73-914E-83DB-D4548DEF5D6D}">
      <dsp:nvSpPr>
        <dsp:cNvPr id="0" name=""/>
        <dsp:cNvSpPr/>
      </dsp:nvSpPr>
      <dsp:spPr>
        <a:xfrm>
          <a:off x="5626675" y="610407"/>
          <a:ext cx="111550" cy="111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912"/>
              </a:lnTo>
              <a:lnTo>
                <a:pt x="111550" y="11149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C75C6-2576-4B46-83A8-0CB5AB955934}">
      <dsp:nvSpPr>
        <dsp:cNvPr id="0" name=""/>
        <dsp:cNvSpPr/>
      </dsp:nvSpPr>
      <dsp:spPr>
        <a:xfrm>
          <a:off x="5738226" y="1482710"/>
          <a:ext cx="873047" cy="48522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4.2 Assign faculty advisor to students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438" y="1496922"/>
        <a:ext cx="844623" cy="456796"/>
      </dsp:txXfrm>
    </dsp:sp>
    <dsp:sp modelId="{15F731F9-722C-6044-BE9B-2CCE99D4C9DC}">
      <dsp:nvSpPr>
        <dsp:cNvPr id="0" name=""/>
        <dsp:cNvSpPr/>
      </dsp:nvSpPr>
      <dsp:spPr>
        <a:xfrm>
          <a:off x="5626675" y="610407"/>
          <a:ext cx="111550" cy="1799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102"/>
              </a:lnTo>
              <a:lnTo>
                <a:pt x="111550" y="179910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EDCEC-4683-C847-A843-20097F473C71}">
      <dsp:nvSpPr>
        <dsp:cNvPr id="0" name=""/>
        <dsp:cNvSpPr/>
      </dsp:nvSpPr>
      <dsp:spPr>
        <a:xfrm>
          <a:off x="5738226" y="2178150"/>
          <a:ext cx="904368" cy="46271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4.3 Generate initial draft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779" y="2191703"/>
        <a:ext cx="877262" cy="435612"/>
      </dsp:txXfrm>
    </dsp:sp>
    <dsp:sp modelId="{DD823EBE-5C30-0449-AAAD-5A094FA535A1}">
      <dsp:nvSpPr>
        <dsp:cNvPr id="0" name=""/>
        <dsp:cNvSpPr/>
      </dsp:nvSpPr>
      <dsp:spPr>
        <a:xfrm>
          <a:off x="5626675" y="610407"/>
          <a:ext cx="111550" cy="249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2848"/>
              </a:lnTo>
              <a:lnTo>
                <a:pt x="111550" y="249284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060AE-535A-724B-BB00-92DB03BE1FBE}">
      <dsp:nvSpPr>
        <dsp:cNvPr id="0" name=""/>
        <dsp:cNvSpPr/>
      </dsp:nvSpPr>
      <dsp:spPr>
        <a:xfrm>
          <a:off x="5738226" y="2851089"/>
          <a:ext cx="938649" cy="50433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4.4 Approve 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997" y="2865860"/>
        <a:ext cx="909107" cy="474791"/>
      </dsp:txXfrm>
    </dsp:sp>
    <dsp:sp modelId="{4A467909-D056-2B40-8155-30A656979B53}">
      <dsp:nvSpPr>
        <dsp:cNvPr id="0" name=""/>
        <dsp:cNvSpPr/>
      </dsp:nvSpPr>
      <dsp:spPr>
        <a:xfrm>
          <a:off x="5626675" y="610407"/>
          <a:ext cx="111550" cy="3225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998"/>
              </a:lnTo>
              <a:lnTo>
                <a:pt x="111550" y="322599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82CB6-2A64-4249-883F-F94FD8B00341}">
      <dsp:nvSpPr>
        <dsp:cNvPr id="0" name=""/>
        <dsp:cNvSpPr/>
      </dsp:nvSpPr>
      <dsp:spPr>
        <a:xfrm>
          <a:off x="5738226" y="3606341"/>
          <a:ext cx="918159" cy="46012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4.5 Generate Final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703" y="3619818"/>
        <a:ext cx="891205" cy="433174"/>
      </dsp:txXfrm>
    </dsp:sp>
    <dsp:sp modelId="{46408C14-F8FE-F34A-A90E-FC3D7812467E}">
      <dsp:nvSpPr>
        <dsp:cNvPr id="0" name=""/>
        <dsp:cNvSpPr/>
      </dsp:nvSpPr>
      <dsp:spPr>
        <a:xfrm>
          <a:off x="5626675" y="610407"/>
          <a:ext cx="111550" cy="386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210"/>
              </a:lnTo>
              <a:lnTo>
                <a:pt x="111550" y="38602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9505F-12F2-9642-950E-E9CF5A8C0D15}">
      <dsp:nvSpPr>
        <dsp:cNvPr id="0" name=""/>
        <dsp:cNvSpPr/>
      </dsp:nvSpPr>
      <dsp:spPr>
        <a:xfrm>
          <a:off x="5738226" y="4235991"/>
          <a:ext cx="918455" cy="46925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4.6 View/Print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970" y="4249735"/>
        <a:ext cx="890967" cy="441764"/>
      </dsp:txXfrm>
    </dsp:sp>
    <dsp:sp modelId="{41836F19-72E9-C64C-8072-F369F3FA0CAB}">
      <dsp:nvSpPr>
        <dsp:cNvPr id="0" name=""/>
        <dsp:cNvSpPr/>
      </dsp:nvSpPr>
      <dsp:spPr>
        <a:xfrm>
          <a:off x="5626675" y="610407"/>
          <a:ext cx="111550" cy="457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837"/>
              </a:lnTo>
              <a:lnTo>
                <a:pt x="111550" y="457183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8E77-379C-2C49-BEDB-3D36A59BEF59}">
      <dsp:nvSpPr>
        <dsp:cNvPr id="0" name=""/>
        <dsp:cNvSpPr/>
      </dsp:nvSpPr>
      <dsp:spPr>
        <a:xfrm>
          <a:off x="5738226" y="4937553"/>
          <a:ext cx="923002" cy="48938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4.7 Audit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560" y="4951887"/>
        <a:ext cx="894334" cy="460715"/>
      </dsp:txXfrm>
    </dsp:sp>
    <dsp:sp modelId="{0CA02DDC-2351-5D42-A4F8-6FB9A41D94C0}">
      <dsp:nvSpPr>
        <dsp:cNvPr id="0" name=""/>
        <dsp:cNvSpPr/>
      </dsp:nvSpPr>
      <dsp:spPr>
        <a:xfrm>
          <a:off x="5626675" y="610407"/>
          <a:ext cx="111550" cy="525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565"/>
              </a:lnTo>
              <a:lnTo>
                <a:pt x="111550" y="525656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88B16-4E11-9E49-B15F-857B5A65B116}">
      <dsp:nvSpPr>
        <dsp:cNvPr id="0" name=""/>
        <dsp:cNvSpPr/>
      </dsp:nvSpPr>
      <dsp:spPr>
        <a:xfrm>
          <a:off x="5738226" y="5615066"/>
          <a:ext cx="929568" cy="50381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4.8 Manage CPS rules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982" y="5629822"/>
        <a:ext cx="900056" cy="474300"/>
      </dsp:txXfrm>
    </dsp:sp>
    <dsp:sp modelId="{B7C1F590-45C5-554C-8279-47C65C94F67A}">
      <dsp:nvSpPr>
        <dsp:cNvPr id="0" name=""/>
        <dsp:cNvSpPr/>
      </dsp:nvSpPr>
      <dsp:spPr>
        <a:xfrm>
          <a:off x="5626675" y="610407"/>
          <a:ext cx="111550" cy="597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135"/>
              </a:lnTo>
              <a:lnTo>
                <a:pt x="111550" y="597013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6A62-3826-E940-8EA9-ED81055DE0E1}">
      <dsp:nvSpPr>
        <dsp:cNvPr id="0" name=""/>
        <dsp:cNvSpPr/>
      </dsp:nvSpPr>
      <dsp:spPr>
        <a:xfrm>
          <a:off x="5738226" y="6317368"/>
          <a:ext cx="938649" cy="52634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bg1"/>
              </a:solidFill>
            </a:rPr>
            <a:t>4.9 Archive  CPS</a:t>
          </a:r>
          <a:endParaRPr lang="en-US" sz="900" kern="1200">
            <a:solidFill>
              <a:schemeClr val="bg1"/>
            </a:solidFill>
          </a:endParaRPr>
        </a:p>
      </dsp:txBody>
      <dsp:txXfrm>
        <a:off x="5753642" y="6332784"/>
        <a:ext cx="907817" cy="49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0641917"/>
              </p:ext>
            </p:extLst>
          </p:nvPr>
        </p:nvGraphicFramePr>
        <p:xfrm>
          <a:off x="0" y="14288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3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reddy</dc:creator>
  <cp:lastModifiedBy>rohit reddy</cp:lastModifiedBy>
  <cp:revision>7</cp:revision>
  <dcterms:created xsi:type="dcterms:W3CDTF">2017-10-20T19:37:47Z</dcterms:created>
  <dcterms:modified xsi:type="dcterms:W3CDTF">2017-10-20T20:50:28Z</dcterms:modified>
</cp:coreProperties>
</file>