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>
        <p:scale>
          <a:sx n="118" d="100"/>
          <a:sy n="118" d="100"/>
        </p:scale>
        <p:origin x="-480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4425D-5009-6345-8FD1-3C3604BF042E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E8FB5-7316-D145-9528-633F14B965AB}">
      <dgm:prSet phldrT="[Text]"/>
      <dgm:spPr/>
      <dgm:t>
        <a:bodyPr/>
        <a:lstStyle/>
        <a:p>
          <a:r>
            <a:rPr lang="en-US" dirty="0" smtClean="0"/>
            <a:t>0 Online CPS</a:t>
          </a:r>
          <a:endParaRPr lang="en-US" dirty="0"/>
        </a:p>
      </dgm:t>
    </dgm:pt>
    <dgm:pt modelId="{C5755EFB-C727-6A45-8B6F-16F9F339B9F8}" type="parTrans" cxnId="{14008A64-A017-1942-A2DD-FF260873FE5E}">
      <dgm:prSet/>
      <dgm:spPr/>
      <dgm:t>
        <a:bodyPr/>
        <a:lstStyle/>
        <a:p>
          <a:endParaRPr lang="en-US"/>
        </a:p>
      </dgm:t>
    </dgm:pt>
    <dgm:pt modelId="{82F56FCA-39CA-C946-869D-DDEB5A5AAC59}" type="sibTrans" cxnId="{14008A64-A017-1942-A2DD-FF260873FE5E}">
      <dgm:prSet/>
      <dgm:spPr/>
      <dgm:t>
        <a:bodyPr/>
        <a:lstStyle/>
        <a:p>
          <a:endParaRPr lang="en-US"/>
        </a:p>
      </dgm:t>
    </dgm:pt>
    <dgm:pt modelId="{7629B458-C238-7A4E-8B0F-1DD65E52AFB5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1 Initialize</a:t>
          </a:r>
          <a:endParaRPr lang="en-US" dirty="0"/>
        </a:p>
      </dgm:t>
    </dgm:pt>
    <dgm:pt modelId="{CED1E75F-C8E4-DF4D-888C-18F46BB06235}" type="parTrans" cxnId="{4A1EF433-8C76-364A-90BE-2F520F64EDAB}">
      <dgm:prSet/>
      <dgm:spPr/>
      <dgm:t>
        <a:bodyPr/>
        <a:lstStyle/>
        <a:p>
          <a:endParaRPr lang="en-US"/>
        </a:p>
      </dgm:t>
    </dgm:pt>
    <dgm:pt modelId="{B9CE68DE-D9F0-104E-830E-B0DEE062F1D5}" type="sibTrans" cxnId="{4A1EF433-8C76-364A-90BE-2F520F64EDAB}">
      <dgm:prSet/>
      <dgm:spPr/>
      <dgm:t>
        <a:bodyPr/>
        <a:lstStyle/>
        <a:p>
          <a:endParaRPr lang="en-US"/>
        </a:p>
      </dgm:t>
    </dgm:pt>
    <dgm:pt modelId="{588AF362-D913-9543-83C5-53045AD5294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 Academic advisor</a:t>
          </a:r>
          <a:endParaRPr lang="en-US" dirty="0"/>
        </a:p>
      </dgm:t>
    </dgm:pt>
    <dgm:pt modelId="{DD033543-A26E-DF48-BD30-8CBC040FDD3D}" type="parTrans" cxnId="{2554D6F9-E32D-1043-9559-2CB9BC796312}">
      <dgm:prSet/>
      <dgm:spPr/>
      <dgm:t>
        <a:bodyPr/>
        <a:lstStyle/>
        <a:p>
          <a:endParaRPr lang="en-US"/>
        </a:p>
      </dgm:t>
    </dgm:pt>
    <dgm:pt modelId="{2FAE7382-E89C-4944-BA74-C6BAEDA68982}" type="sibTrans" cxnId="{2554D6F9-E32D-1043-9559-2CB9BC796312}">
      <dgm:prSet/>
      <dgm:spPr/>
      <dgm:t>
        <a:bodyPr/>
        <a:lstStyle/>
        <a:p>
          <a:endParaRPr lang="en-US"/>
        </a:p>
      </dgm:t>
    </dgm:pt>
    <dgm:pt modelId="{069EE7F0-DF54-8D4A-BD8C-99EB46A55B7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5 Exit</a:t>
          </a:r>
          <a:endParaRPr lang="en-US" dirty="0"/>
        </a:p>
      </dgm:t>
    </dgm:pt>
    <dgm:pt modelId="{65F8AB95-304F-C844-93A3-2693D429F036}" type="parTrans" cxnId="{7927BC14-F9A0-D045-A41C-54F30532027F}">
      <dgm:prSet/>
      <dgm:spPr/>
      <dgm:t>
        <a:bodyPr/>
        <a:lstStyle/>
        <a:p>
          <a:endParaRPr lang="en-US"/>
        </a:p>
      </dgm:t>
    </dgm:pt>
    <dgm:pt modelId="{66B0D581-B052-D342-94F1-A48F298CBD97}" type="sibTrans" cxnId="{7927BC14-F9A0-D045-A41C-54F30532027F}">
      <dgm:prSet/>
      <dgm:spPr/>
      <dgm:t>
        <a:bodyPr/>
        <a:lstStyle/>
        <a:p>
          <a:endParaRPr lang="en-US"/>
        </a:p>
      </dgm:t>
    </dgm:pt>
    <dgm:pt modelId="{6F6F24C8-4588-3140-A3CF-08EBAF2AFDD9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1.1 Login</a:t>
          </a:r>
          <a:endParaRPr lang="en-US" dirty="0"/>
        </a:p>
      </dgm:t>
    </dgm:pt>
    <dgm:pt modelId="{D6C8EF89-9BA0-774D-8CEC-55BAC89C0C15}" type="parTrans" cxnId="{C9C0DA78-4D18-7A48-9A5C-20695CD0C797}">
      <dgm:prSet/>
      <dgm:spPr/>
      <dgm:t>
        <a:bodyPr/>
        <a:lstStyle/>
        <a:p>
          <a:endParaRPr lang="en-US"/>
        </a:p>
      </dgm:t>
    </dgm:pt>
    <dgm:pt modelId="{759E6D7B-E269-0940-8AF7-DB40F012DE02}" type="sibTrans" cxnId="{C9C0DA78-4D18-7A48-9A5C-20695CD0C797}">
      <dgm:prSet/>
      <dgm:spPr/>
      <dgm:t>
        <a:bodyPr/>
        <a:lstStyle/>
        <a:p>
          <a:endParaRPr lang="en-US"/>
        </a:p>
      </dgm:t>
    </dgm:pt>
    <dgm:pt modelId="{F0DFF9CB-7C62-2C4F-8E45-AF7A59CE094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1.2 Forgot Password</a:t>
          </a:r>
          <a:endParaRPr lang="en-US" dirty="0"/>
        </a:p>
      </dgm:t>
    </dgm:pt>
    <dgm:pt modelId="{2CE3900B-5ED3-D042-961C-D3776D060C36}" type="parTrans" cxnId="{EC3D1609-AC4A-934A-BA66-9C28F9FA7D4B}">
      <dgm:prSet/>
      <dgm:spPr/>
      <dgm:t>
        <a:bodyPr/>
        <a:lstStyle/>
        <a:p>
          <a:endParaRPr lang="en-US"/>
        </a:p>
      </dgm:t>
    </dgm:pt>
    <dgm:pt modelId="{C0967B5D-AACF-C44D-BBFF-14213D6C256A}" type="sibTrans" cxnId="{EC3D1609-AC4A-934A-BA66-9C28F9FA7D4B}">
      <dgm:prSet/>
      <dgm:spPr/>
      <dgm:t>
        <a:bodyPr/>
        <a:lstStyle/>
        <a:p>
          <a:endParaRPr lang="en-US"/>
        </a:p>
      </dgm:t>
    </dgm:pt>
    <dgm:pt modelId="{99828543-74CC-4141-9126-2117F3F894E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4.1 Assigning Faculty Advisor to Students</a:t>
          </a:r>
          <a:endParaRPr lang="en-US" dirty="0"/>
        </a:p>
      </dgm:t>
    </dgm:pt>
    <dgm:pt modelId="{D4B7A404-832E-6541-9317-85D543209B5D}" type="parTrans" cxnId="{04863B1B-D6FC-474C-BB0C-8417F51E6F9F}">
      <dgm:prSet/>
      <dgm:spPr/>
      <dgm:t>
        <a:bodyPr/>
        <a:lstStyle/>
        <a:p>
          <a:endParaRPr lang="en-US"/>
        </a:p>
      </dgm:t>
    </dgm:pt>
    <dgm:pt modelId="{92714FF7-9518-6642-BB36-0391F47C9DD0}" type="sibTrans" cxnId="{04863B1B-D6FC-474C-BB0C-8417F51E6F9F}">
      <dgm:prSet/>
      <dgm:spPr/>
      <dgm:t>
        <a:bodyPr/>
        <a:lstStyle/>
        <a:p>
          <a:endParaRPr lang="en-US"/>
        </a:p>
      </dgm:t>
    </dgm:pt>
    <dgm:pt modelId="{B921F95D-49A4-8442-8381-F34CBAAE0AF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4.2 Generate CPS Draft</a:t>
          </a:r>
          <a:endParaRPr lang="en-US" dirty="0"/>
        </a:p>
      </dgm:t>
    </dgm:pt>
    <dgm:pt modelId="{5206E615-FF5B-FA45-A6DB-0B21F0E320C7}" type="parTrans" cxnId="{A80CC551-DDC7-B949-BB1A-C7E9F62A58E1}">
      <dgm:prSet/>
      <dgm:spPr/>
      <dgm:t>
        <a:bodyPr/>
        <a:lstStyle/>
        <a:p>
          <a:endParaRPr lang="en-US"/>
        </a:p>
      </dgm:t>
    </dgm:pt>
    <dgm:pt modelId="{3A283EA5-741C-A54E-9C41-908071302276}" type="sibTrans" cxnId="{A80CC551-DDC7-B949-BB1A-C7E9F62A58E1}">
      <dgm:prSet/>
      <dgm:spPr/>
      <dgm:t>
        <a:bodyPr/>
        <a:lstStyle/>
        <a:p>
          <a:endParaRPr lang="en-US"/>
        </a:p>
      </dgm:t>
    </dgm:pt>
    <dgm:pt modelId="{9F0BAD21-1384-5C4D-B1AE-79591272FA65}">
      <dgm:prSet/>
      <dgm:spPr>
        <a:solidFill>
          <a:srgbClr val="7030A0"/>
        </a:solidFill>
      </dgm:spPr>
      <dgm:t>
        <a:bodyPr/>
        <a:lstStyle/>
        <a:p>
          <a:r>
            <a:rPr lang="en-US" dirty="0" smtClean="0"/>
            <a:t>5.1 Logout</a:t>
          </a:r>
          <a:endParaRPr lang="en-US" dirty="0"/>
        </a:p>
      </dgm:t>
    </dgm:pt>
    <dgm:pt modelId="{123FB0F9-3B52-8143-9F9A-AD7B92327FF9}" type="parTrans" cxnId="{AA90E797-0C82-FB41-83FA-114263B86D82}">
      <dgm:prSet/>
      <dgm:spPr/>
      <dgm:t>
        <a:bodyPr/>
        <a:lstStyle/>
        <a:p>
          <a:endParaRPr lang="en-US"/>
        </a:p>
      </dgm:t>
    </dgm:pt>
    <dgm:pt modelId="{FFE55500-6290-C04E-883F-9362A453F3AC}" type="sibTrans" cxnId="{AA90E797-0C82-FB41-83FA-114263B86D82}">
      <dgm:prSet/>
      <dgm:spPr/>
      <dgm:t>
        <a:bodyPr/>
        <a:lstStyle/>
        <a:p>
          <a:endParaRPr lang="en-US"/>
        </a:p>
      </dgm:t>
    </dgm:pt>
    <dgm:pt modelId="{3E9F9551-CFA4-0D4D-A39B-6B5B8ED4CBF6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 smtClean="0"/>
            <a:t>3 Faculty advisor</a:t>
          </a:r>
          <a:endParaRPr lang="en-US" dirty="0"/>
        </a:p>
      </dgm:t>
    </dgm:pt>
    <dgm:pt modelId="{B4F6111A-6052-E54D-9C2C-D460DE31A277}" type="parTrans" cxnId="{54F71370-6815-144E-BA72-9F14EBADC711}">
      <dgm:prSet/>
      <dgm:spPr/>
      <dgm:t>
        <a:bodyPr/>
        <a:lstStyle/>
        <a:p>
          <a:endParaRPr lang="en-US"/>
        </a:p>
      </dgm:t>
    </dgm:pt>
    <dgm:pt modelId="{1103AF31-0B35-1E4A-90EB-913AABF15337}" type="sibTrans" cxnId="{54F71370-6815-144E-BA72-9F14EBADC711}">
      <dgm:prSet/>
      <dgm:spPr/>
      <dgm:t>
        <a:bodyPr/>
        <a:lstStyle/>
        <a:p>
          <a:endParaRPr lang="en-US"/>
        </a:p>
      </dgm:t>
    </dgm:pt>
    <dgm:pt modelId="{AFD385CB-6616-E24F-B384-B90B4E71F2F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mtClean="0"/>
            <a:t>3.1 View/Print </a:t>
          </a:r>
          <a:r>
            <a:rPr lang="en-US" dirty="0" smtClean="0"/>
            <a:t>CPS </a:t>
          </a:r>
          <a:endParaRPr lang="en-US" dirty="0"/>
        </a:p>
      </dgm:t>
    </dgm:pt>
    <dgm:pt modelId="{CB921E7F-2F8E-054E-AA2C-F9C01A01C366}" type="parTrans" cxnId="{195882A7-7D7C-0F4B-9C49-5191E8B7582D}">
      <dgm:prSet/>
      <dgm:spPr/>
      <dgm:t>
        <a:bodyPr/>
        <a:lstStyle/>
        <a:p>
          <a:endParaRPr lang="en-US"/>
        </a:p>
      </dgm:t>
    </dgm:pt>
    <dgm:pt modelId="{F96CDAB1-27E4-E547-8F01-4A3BACBFC915}" type="sibTrans" cxnId="{195882A7-7D7C-0F4B-9C49-5191E8B7582D}">
      <dgm:prSet/>
      <dgm:spPr/>
      <dgm:t>
        <a:bodyPr/>
        <a:lstStyle/>
        <a:p>
          <a:endParaRPr lang="en-US"/>
        </a:p>
      </dgm:t>
    </dgm:pt>
    <dgm:pt modelId="{24445F45-00A5-1246-861D-D40D0DAD7CDE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 smtClean="0"/>
            <a:t>3.2 Make Changes</a:t>
          </a:r>
          <a:endParaRPr lang="en-US" dirty="0"/>
        </a:p>
      </dgm:t>
    </dgm:pt>
    <dgm:pt modelId="{65FA51A4-2D71-BE42-AE99-45449EBCDB67}" type="parTrans" cxnId="{B67D6410-A03E-044B-8805-84BA7A52923C}">
      <dgm:prSet/>
      <dgm:spPr/>
      <dgm:t>
        <a:bodyPr/>
        <a:lstStyle/>
        <a:p>
          <a:endParaRPr lang="en-US"/>
        </a:p>
      </dgm:t>
    </dgm:pt>
    <dgm:pt modelId="{21409B25-420A-404E-989A-6469A611C193}" type="sibTrans" cxnId="{B67D6410-A03E-044B-8805-84BA7A52923C}">
      <dgm:prSet/>
      <dgm:spPr/>
      <dgm:t>
        <a:bodyPr/>
        <a:lstStyle/>
        <a:p>
          <a:endParaRPr lang="en-US"/>
        </a:p>
      </dgm:t>
    </dgm:pt>
    <dgm:pt modelId="{598CDC0C-9318-C648-9712-465A8E752CC7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A1AE1DA1-4AE9-6C4B-BFA1-A117CDA59D13}" type="parTrans" cxnId="{3E61B762-4FB6-B945-A8AC-83625CAE4264}">
      <dgm:prSet/>
      <dgm:spPr/>
      <dgm:t>
        <a:bodyPr/>
        <a:lstStyle/>
        <a:p>
          <a:endParaRPr lang="en-US"/>
        </a:p>
      </dgm:t>
    </dgm:pt>
    <dgm:pt modelId="{EA691E31-8414-DA49-B623-DEDA2206FA7F}" type="sibTrans" cxnId="{3E61B762-4FB6-B945-A8AC-83625CAE4264}">
      <dgm:prSet/>
      <dgm:spPr/>
      <dgm:t>
        <a:bodyPr/>
        <a:lstStyle/>
        <a:p>
          <a:endParaRPr lang="en-US"/>
        </a:p>
      </dgm:t>
    </dgm:pt>
    <dgm:pt modelId="{7177FED1-348E-2E41-A3CC-522BBDBCA094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2.1 View</a:t>
          </a:r>
          <a:endParaRPr lang="en-US" dirty="0"/>
        </a:p>
      </dgm:t>
    </dgm:pt>
    <dgm:pt modelId="{51758C34-6425-F84A-A14A-CBE1B71E3EE3}" type="parTrans" cxnId="{D2E174B0-FD76-4948-9525-BD0B3A98916D}">
      <dgm:prSet/>
      <dgm:spPr/>
      <dgm:t>
        <a:bodyPr/>
        <a:lstStyle/>
        <a:p>
          <a:endParaRPr lang="en-US"/>
        </a:p>
      </dgm:t>
    </dgm:pt>
    <dgm:pt modelId="{F939BBA0-D08A-434E-A83C-D999F2F3DC40}" type="sibTrans" cxnId="{D2E174B0-FD76-4948-9525-BD0B3A98916D}">
      <dgm:prSet/>
      <dgm:spPr/>
      <dgm:t>
        <a:bodyPr/>
        <a:lstStyle/>
        <a:p>
          <a:endParaRPr lang="en-US"/>
        </a:p>
      </dgm:t>
    </dgm:pt>
    <dgm:pt modelId="{9339967C-16D4-4744-B625-D8559087FBE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2.2 View History</a:t>
          </a:r>
          <a:endParaRPr lang="en-US" dirty="0"/>
        </a:p>
      </dgm:t>
    </dgm:pt>
    <dgm:pt modelId="{965E99E5-A052-D543-A6DF-4B64EC9A75A9}" type="parTrans" cxnId="{3481B08F-DC29-8143-9ADA-2B557EFDCE16}">
      <dgm:prSet/>
      <dgm:spPr/>
      <dgm:t>
        <a:bodyPr/>
        <a:lstStyle/>
        <a:p>
          <a:endParaRPr lang="en-US"/>
        </a:p>
      </dgm:t>
    </dgm:pt>
    <dgm:pt modelId="{AFBC3E35-7EB7-D44F-9677-203CC970E6FA}" type="sibTrans" cxnId="{3481B08F-DC29-8143-9ADA-2B557EFDCE16}">
      <dgm:prSet/>
      <dgm:spPr/>
      <dgm:t>
        <a:bodyPr/>
        <a:lstStyle/>
        <a:p>
          <a:endParaRPr lang="en-US"/>
        </a:p>
      </dgm:t>
    </dgm:pt>
    <dgm:pt modelId="{0302F2B4-A35A-E74E-A4CE-9B09116A4B12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2.3 Change CPS Request</a:t>
          </a:r>
          <a:endParaRPr lang="en-US" dirty="0"/>
        </a:p>
      </dgm:t>
    </dgm:pt>
    <dgm:pt modelId="{A67D3F62-36B7-DF41-A1F1-FC1047F9E47A}" type="parTrans" cxnId="{DC03C16F-0BBF-F647-B96F-40B9992B0477}">
      <dgm:prSet/>
      <dgm:spPr/>
      <dgm:t>
        <a:bodyPr/>
        <a:lstStyle/>
        <a:p>
          <a:endParaRPr lang="en-US"/>
        </a:p>
      </dgm:t>
    </dgm:pt>
    <dgm:pt modelId="{43722FF3-52A3-244F-9CFB-3BDBF0F4E778}" type="sibTrans" cxnId="{DC03C16F-0BBF-F647-B96F-40B9992B0477}">
      <dgm:prSet/>
      <dgm:spPr/>
      <dgm:t>
        <a:bodyPr/>
        <a:lstStyle/>
        <a:p>
          <a:endParaRPr lang="en-US"/>
        </a:p>
      </dgm:t>
    </dgm:pt>
    <dgm:pt modelId="{13309824-0134-DB44-B679-732A3B57504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 smtClean="0"/>
            <a:t>3.3 Notify Academic Advisor</a:t>
          </a:r>
          <a:endParaRPr lang="en-US" dirty="0"/>
        </a:p>
      </dgm:t>
    </dgm:pt>
    <dgm:pt modelId="{F9019056-B9E5-DE41-9A94-2B43C7804D96}" type="parTrans" cxnId="{ED608B89-BD8A-F449-8785-DC01C8CC1742}">
      <dgm:prSet/>
      <dgm:spPr/>
      <dgm:t>
        <a:bodyPr/>
        <a:lstStyle/>
        <a:p>
          <a:endParaRPr lang="en-US"/>
        </a:p>
      </dgm:t>
    </dgm:pt>
    <dgm:pt modelId="{6AFEDE71-0AAF-074C-9F51-3FF5896A84D9}" type="sibTrans" cxnId="{ED608B89-BD8A-F449-8785-DC01C8CC1742}">
      <dgm:prSet/>
      <dgm:spPr/>
      <dgm:t>
        <a:bodyPr/>
        <a:lstStyle/>
        <a:p>
          <a:endParaRPr lang="en-US"/>
        </a:p>
      </dgm:t>
    </dgm:pt>
    <dgm:pt modelId="{E6224C41-EF4A-CB43-B618-4FE98694E778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2.4 Make Appointment</a:t>
          </a:r>
          <a:endParaRPr lang="en-US" dirty="0"/>
        </a:p>
      </dgm:t>
    </dgm:pt>
    <dgm:pt modelId="{9870003B-5560-D249-AC9A-A77AB3F56596}" type="parTrans" cxnId="{5A5329FF-A1AC-334A-9AF7-AFB178B29115}">
      <dgm:prSet/>
      <dgm:spPr/>
      <dgm:t>
        <a:bodyPr/>
        <a:lstStyle/>
        <a:p>
          <a:endParaRPr lang="en-US"/>
        </a:p>
      </dgm:t>
    </dgm:pt>
    <dgm:pt modelId="{EE3749A1-C6D4-374E-BA5A-DFF5ED4BEF4B}" type="sibTrans" cxnId="{5A5329FF-A1AC-334A-9AF7-AFB178B29115}">
      <dgm:prSet/>
      <dgm:spPr/>
      <dgm:t>
        <a:bodyPr/>
        <a:lstStyle/>
        <a:p>
          <a:endParaRPr lang="en-US"/>
        </a:p>
      </dgm:t>
    </dgm:pt>
    <dgm:pt modelId="{DE90BFF0-44B5-E64D-BD5B-1876EE5D9312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 smtClean="0"/>
            <a:t>3.4 Notify Student</a:t>
          </a:r>
          <a:endParaRPr lang="en-US" dirty="0"/>
        </a:p>
      </dgm:t>
    </dgm:pt>
    <dgm:pt modelId="{83C95B2D-6101-1A4A-8747-96DC40A7CE34}" type="parTrans" cxnId="{908EF6FE-EE6C-484D-98C4-4F55E62C1B8E}">
      <dgm:prSet/>
      <dgm:spPr/>
      <dgm:t>
        <a:bodyPr/>
        <a:lstStyle/>
        <a:p>
          <a:endParaRPr lang="en-US"/>
        </a:p>
      </dgm:t>
    </dgm:pt>
    <dgm:pt modelId="{683A97CB-D713-4B42-AD14-48F0901D9959}" type="sibTrans" cxnId="{908EF6FE-EE6C-484D-98C4-4F55E62C1B8E}">
      <dgm:prSet/>
      <dgm:spPr/>
      <dgm:t>
        <a:bodyPr/>
        <a:lstStyle/>
        <a:p>
          <a:endParaRPr lang="en-US"/>
        </a:p>
      </dgm:t>
    </dgm:pt>
    <dgm:pt modelId="{9A1E1A53-4A9F-944C-AEDC-1733769983C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 smtClean="0"/>
            <a:t>3.5 View History</a:t>
          </a:r>
          <a:endParaRPr lang="en-US" dirty="0"/>
        </a:p>
      </dgm:t>
    </dgm:pt>
    <dgm:pt modelId="{32DF0C6D-D95C-6048-9F92-C44D03AF2944}" type="parTrans" cxnId="{F98D0368-62E8-FC48-9F20-8DB53E0565BE}">
      <dgm:prSet/>
      <dgm:spPr/>
      <dgm:t>
        <a:bodyPr/>
        <a:lstStyle/>
        <a:p>
          <a:endParaRPr lang="en-US"/>
        </a:p>
      </dgm:t>
    </dgm:pt>
    <dgm:pt modelId="{78425CDE-E2CD-314B-9613-C5237521A367}" type="sibTrans" cxnId="{F98D0368-62E8-FC48-9F20-8DB53E0565BE}">
      <dgm:prSet/>
      <dgm:spPr/>
      <dgm:t>
        <a:bodyPr/>
        <a:lstStyle/>
        <a:p>
          <a:endParaRPr lang="en-US"/>
        </a:p>
      </dgm:t>
    </dgm:pt>
    <dgm:pt modelId="{895901AE-C4BB-0A41-963E-8EBED689D55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4.3 Approve Final CPS</a:t>
          </a:r>
          <a:endParaRPr lang="en-US" dirty="0"/>
        </a:p>
      </dgm:t>
    </dgm:pt>
    <dgm:pt modelId="{1514AE2F-98CC-9443-B32D-42A45F9964C2}" type="parTrans" cxnId="{534F1EAB-050A-CC46-82A6-27D5CFF9319A}">
      <dgm:prSet/>
      <dgm:spPr/>
      <dgm:t>
        <a:bodyPr/>
        <a:lstStyle/>
        <a:p>
          <a:endParaRPr lang="en-US"/>
        </a:p>
      </dgm:t>
    </dgm:pt>
    <dgm:pt modelId="{91C6DC7F-A980-FD4E-9477-C81CFE137510}" type="sibTrans" cxnId="{534F1EAB-050A-CC46-82A6-27D5CFF9319A}">
      <dgm:prSet/>
      <dgm:spPr/>
      <dgm:t>
        <a:bodyPr/>
        <a:lstStyle/>
        <a:p>
          <a:endParaRPr lang="en-US"/>
        </a:p>
      </dgm:t>
    </dgm:pt>
    <dgm:pt modelId="{B4D81B6A-9ECC-1946-AA7F-FEDC8ABAB835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 smtClean="0"/>
            <a:t>3.6 Check Appointments</a:t>
          </a:r>
          <a:endParaRPr lang="en-US" dirty="0"/>
        </a:p>
      </dgm:t>
    </dgm:pt>
    <dgm:pt modelId="{0E2ADB17-32D2-D848-9C6F-063C0F5FD44B}" type="parTrans" cxnId="{40740B52-E9F3-E648-90D5-41E130EEA7B8}">
      <dgm:prSet/>
      <dgm:spPr/>
      <dgm:t>
        <a:bodyPr/>
        <a:lstStyle/>
        <a:p>
          <a:endParaRPr lang="en-US"/>
        </a:p>
      </dgm:t>
    </dgm:pt>
    <dgm:pt modelId="{3E8D5B0A-3140-3C47-9634-2FEB046DDD4F}" type="sibTrans" cxnId="{40740B52-E9F3-E648-90D5-41E130EEA7B8}">
      <dgm:prSet/>
      <dgm:spPr/>
      <dgm:t>
        <a:bodyPr/>
        <a:lstStyle/>
        <a:p>
          <a:endParaRPr lang="en-US"/>
        </a:p>
      </dgm:t>
    </dgm:pt>
    <dgm:pt modelId="{3DCA1F3F-3705-2444-A541-6CDBC7D7039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4.4 View/Print CPS</a:t>
          </a:r>
          <a:endParaRPr lang="en-US" dirty="0"/>
        </a:p>
      </dgm:t>
    </dgm:pt>
    <dgm:pt modelId="{21B6C030-E903-D24F-8906-4689C8AA35A3}" type="parTrans" cxnId="{FEE60066-28A3-7543-B216-6A4BB86A6CEF}">
      <dgm:prSet/>
      <dgm:spPr/>
      <dgm:t>
        <a:bodyPr/>
        <a:lstStyle/>
        <a:p>
          <a:endParaRPr lang="en-US"/>
        </a:p>
      </dgm:t>
    </dgm:pt>
    <dgm:pt modelId="{32226C58-B381-4F43-8909-5C1CD010D98B}" type="sibTrans" cxnId="{FEE60066-28A3-7543-B216-6A4BB86A6CEF}">
      <dgm:prSet/>
      <dgm:spPr/>
      <dgm:t>
        <a:bodyPr/>
        <a:lstStyle/>
        <a:p>
          <a:endParaRPr lang="en-US"/>
        </a:p>
      </dgm:t>
    </dgm:pt>
    <dgm:pt modelId="{64FCF4E0-6E4D-D24A-AC55-D97D10D4B9F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4.5 Check for Appointments</a:t>
          </a:r>
          <a:endParaRPr lang="en-US" dirty="0"/>
        </a:p>
      </dgm:t>
    </dgm:pt>
    <dgm:pt modelId="{4A1A3C79-450E-B748-9E84-18A100C310F6}" type="parTrans" cxnId="{C911E1E3-B3E1-7541-94DF-5A8653C67A55}">
      <dgm:prSet/>
      <dgm:spPr/>
      <dgm:t>
        <a:bodyPr/>
        <a:lstStyle/>
        <a:p>
          <a:endParaRPr lang="en-US"/>
        </a:p>
      </dgm:t>
    </dgm:pt>
    <dgm:pt modelId="{71BAF3F2-B981-A243-B8BD-A0CC64D3E82F}" type="sibTrans" cxnId="{C911E1E3-B3E1-7541-94DF-5A8653C67A55}">
      <dgm:prSet/>
      <dgm:spPr/>
      <dgm:t>
        <a:bodyPr/>
        <a:lstStyle/>
        <a:p>
          <a:endParaRPr lang="en-US"/>
        </a:p>
      </dgm:t>
    </dgm:pt>
    <dgm:pt modelId="{925DAD73-28BA-4D47-A144-4AFF33B3571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4.6 Archive CPS</a:t>
          </a:r>
          <a:endParaRPr lang="en-US" dirty="0"/>
        </a:p>
      </dgm:t>
    </dgm:pt>
    <dgm:pt modelId="{98CA0260-7ECD-F944-80C3-9E5E96FD4C3F}" type="parTrans" cxnId="{BFCACDE1-3B4E-C642-906B-6F567634F0DF}">
      <dgm:prSet/>
      <dgm:spPr/>
      <dgm:t>
        <a:bodyPr/>
        <a:lstStyle/>
        <a:p>
          <a:endParaRPr lang="en-US"/>
        </a:p>
      </dgm:t>
    </dgm:pt>
    <dgm:pt modelId="{DBF96DBE-7BD0-BC47-B664-BED945A352EE}" type="sibTrans" cxnId="{BFCACDE1-3B4E-C642-906B-6F567634F0DF}">
      <dgm:prSet/>
      <dgm:spPr/>
      <dgm:t>
        <a:bodyPr/>
        <a:lstStyle/>
        <a:p>
          <a:endParaRPr lang="en-US"/>
        </a:p>
      </dgm:t>
    </dgm:pt>
    <dgm:pt modelId="{5B4786C7-4507-8F4A-95DE-83E1C1D281D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4.7 </a:t>
          </a:r>
          <a:r>
            <a:rPr lang="en-US" dirty="0" smtClean="0"/>
            <a:t>Audit</a:t>
          </a:r>
          <a:endParaRPr lang="en-US" dirty="0"/>
        </a:p>
      </dgm:t>
    </dgm:pt>
    <dgm:pt modelId="{FFB5E7EB-E223-8640-AFC2-1B7664ABF750}" type="parTrans" cxnId="{0B6046BD-5AED-0C45-8E87-0E110C37CBC5}">
      <dgm:prSet/>
      <dgm:spPr/>
      <dgm:t>
        <a:bodyPr/>
        <a:lstStyle/>
        <a:p>
          <a:endParaRPr lang="en-US"/>
        </a:p>
      </dgm:t>
    </dgm:pt>
    <dgm:pt modelId="{5BC757CB-B64B-8D49-AAE2-DD7E284A6637}" type="sibTrans" cxnId="{0B6046BD-5AED-0C45-8E87-0E110C37CBC5}">
      <dgm:prSet/>
      <dgm:spPr/>
      <dgm:t>
        <a:bodyPr/>
        <a:lstStyle/>
        <a:p>
          <a:endParaRPr lang="en-US"/>
        </a:p>
      </dgm:t>
    </dgm:pt>
    <dgm:pt modelId="{F3698385-80E4-5E4F-9263-2629385FB64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4.8 Manage CPS Rules</a:t>
          </a:r>
          <a:endParaRPr lang="en-US" dirty="0"/>
        </a:p>
      </dgm:t>
    </dgm:pt>
    <dgm:pt modelId="{4A3C8927-4012-7D49-ABE1-D38F6336A50A}" type="parTrans" cxnId="{AF8EB97A-D886-0346-B299-3168BFEEF0D8}">
      <dgm:prSet/>
      <dgm:spPr/>
      <dgm:t>
        <a:bodyPr/>
        <a:lstStyle/>
        <a:p>
          <a:endParaRPr lang="en-US"/>
        </a:p>
      </dgm:t>
    </dgm:pt>
    <dgm:pt modelId="{5A639801-495B-754A-867C-92985D3AB55B}" type="sibTrans" cxnId="{AF8EB97A-D886-0346-B299-3168BFEEF0D8}">
      <dgm:prSet/>
      <dgm:spPr/>
      <dgm:t>
        <a:bodyPr/>
        <a:lstStyle/>
        <a:p>
          <a:endParaRPr lang="en-US"/>
        </a:p>
      </dgm:t>
    </dgm:pt>
    <dgm:pt modelId="{BEA57BEC-9796-2243-B027-9611B06DA181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2.5 Print CPS</a:t>
          </a:r>
          <a:endParaRPr lang="en-US" dirty="0"/>
        </a:p>
      </dgm:t>
    </dgm:pt>
    <dgm:pt modelId="{4B610813-69B3-CC4F-AEC0-00A09C257876}" type="parTrans" cxnId="{33887865-33CF-6C44-828E-FFF01C81D9B9}">
      <dgm:prSet/>
      <dgm:spPr/>
      <dgm:t>
        <a:bodyPr/>
        <a:lstStyle/>
        <a:p>
          <a:endParaRPr lang="en-US"/>
        </a:p>
      </dgm:t>
    </dgm:pt>
    <dgm:pt modelId="{73B640E7-6F9A-F64E-BC8E-A9642B680449}" type="sibTrans" cxnId="{33887865-33CF-6C44-828E-FFF01C81D9B9}">
      <dgm:prSet/>
      <dgm:spPr/>
      <dgm:t>
        <a:bodyPr/>
        <a:lstStyle/>
        <a:p>
          <a:endParaRPr lang="en-US"/>
        </a:p>
      </dgm:t>
    </dgm:pt>
    <dgm:pt modelId="{CDC47AF8-D49A-0E45-9AE4-5CD669AD5C30}" type="pres">
      <dgm:prSet presAssocID="{D9C4425D-5009-6345-8FD1-3C3604BF04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72A721-D785-C14A-9347-773BCA0CB743}" type="pres">
      <dgm:prSet presAssocID="{859E8FB5-7316-D145-9528-633F14B965AB}" presName="hierRoot1" presStyleCnt="0">
        <dgm:presLayoutVars>
          <dgm:hierBranch val="init"/>
        </dgm:presLayoutVars>
      </dgm:prSet>
      <dgm:spPr/>
    </dgm:pt>
    <dgm:pt modelId="{4FAC0BB5-AFBC-4D48-802D-2662082D1561}" type="pres">
      <dgm:prSet presAssocID="{859E8FB5-7316-D145-9528-633F14B965AB}" presName="rootComposite1" presStyleCnt="0"/>
      <dgm:spPr/>
    </dgm:pt>
    <dgm:pt modelId="{52094B15-D424-A04C-B3DC-A4B40ADBD77E}" type="pres">
      <dgm:prSet presAssocID="{859E8FB5-7316-D145-9528-633F14B965AB}" presName="rootText1" presStyleLbl="node0" presStyleIdx="0" presStyleCnt="1" custScaleX="73595" custScaleY="56793" custLinFactNeighborY="13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245751-FEE4-7448-B87C-FB02CB80FE84}" type="pres">
      <dgm:prSet presAssocID="{859E8FB5-7316-D145-9528-633F14B965A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ABC3E5-46B8-0342-A23F-D37D30E9C8BC}" type="pres">
      <dgm:prSet presAssocID="{859E8FB5-7316-D145-9528-633F14B965AB}" presName="hierChild2" presStyleCnt="0"/>
      <dgm:spPr/>
    </dgm:pt>
    <dgm:pt modelId="{178DEB8F-2F88-6947-B103-4E7B424C2A35}" type="pres">
      <dgm:prSet presAssocID="{CED1E75F-C8E4-DF4D-888C-18F46BB06235}" presName="Name37" presStyleLbl="parChTrans1D2" presStyleIdx="0" presStyleCnt="5"/>
      <dgm:spPr/>
      <dgm:t>
        <a:bodyPr/>
        <a:lstStyle/>
        <a:p>
          <a:endParaRPr lang="en-US"/>
        </a:p>
      </dgm:t>
    </dgm:pt>
    <dgm:pt modelId="{2B808C94-86F9-BB48-849A-0AE881D626AF}" type="pres">
      <dgm:prSet presAssocID="{7629B458-C238-7A4E-8B0F-1DD65E52AFB5}" presName="hierRoot2" presStyleCnt="0">
        <dgm:presLayoutVars>
          <dgm:hierBranch val="init"/>
        </dgm:presLayoutVars>
      </dgm:prSet>
      <dgm:spPr/>
    </dgm:pt>
    <dgm:pt modelId="{CEF95CB8-71E9-F145-9736-D564173F16E6}" type="pres">
      <dgm:prSet presAssocID="{7629B458-C238-7A4E-8B0F-1DD65E52AFB5}" presName="rootComposite" presStyleCnt="0"/>
      <dgm:spPr/>
    </dgm:pt>
    <dgm:pt modelId="{68EF3179-CA17-0342-9005-1CA3FA4590F4}" type="pres">
      <dgm:prSet presAssocID="{7629B458-C238-7A4E-8B0F-1DD65E52AFB5}" presName="rootText" presStyleLbl="node2" presStyleIdx="0" presStyleCnt="5" custScaleX="96844" custScaleY="69845" custLinFactNeighborX="-49033" custLinFactNeighborY="2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25C38-4F83-FF43-978C-C932A349F6FF}" type="pres">
      <dgm:prSet presAssocID="{7629B458-C238-7A4E-8B0F-1DD65E52AFB5}" presName="rootConnector" presStyleLbl="node2" presStyleIdx="0" presStyleCnt="5"/>
      <dgm:spPr/>
      <dgm:t>
        <a:bodyPr/>
        <a:lstStyle/>
        <a:p>
          <a:endParaRPr lang="en-US"/>
        </a:p>
      </dgm:t>
    </dgm:pt>
    <dgm:pt modelId="{91A5FE23-9B7C-A049-B209-6E2864673A48}" type="pres">
      <dgm:prSet presAssocID="{7629B458-C238-7A4E-8B0F-1DD65E52AFB5}" presName="hierChild4" presStyleCnt="0"/>
      <dgm:spPr/>
    </dgm:pt>
    <dgm:pt modelId="{FD35A1A2-AAD8-9647-8C95-E0C3824C6F44}" type="pres">
      <dgm:prSet presAssocID="{D6C8EF89-9BA0-774D-8CEC-55BAC89C0C15}" presName="Name37" presStyleLbl="parChTrans1D3" presStyleIdx="0" presStyleCnt="22"/>
      <dgm:spPr/>
      <dgm:t>
        <a:bodyPr/>
        <a:lstStyle/>
        <a:p>
          <a:endParaRPr lang="en-US"/>
        </a:p>
      </dgm:t>
    </dgm:pt>
    <dgm:pt modelId="{50A96BD3-D49D-6E45-846D-12CAB59442A5}" type="pres">
      <dgm:prSet presAssocID="{6F6F24C8-4588-3140-A3CF-08EBAF2AFDD9}" presName="hierRoot2" presStyleCnt="0">
        <dgm:presLayoutVars>
          <dgm:hierBranch val="init"/>
        </dgm:presLayoutVars>
      </dgm:prSet>
      <dgm:spPr/>
    </dgm:pt>
    <dgm:pt modelId="{DD181B1F-C2B5-EF4C-81FC-2BBEBF2E5B62}" type="pres">
      <dgm:prSet presAssocID="{6F6F24C8-4588-3140-A3CF-08EBAF2AFDD9}" presName="rootComposite" presStyleCnt="0"/>
      <dgm:spPr/>
    </dgm:pt>
    <dgm:pt modelId="{3B5E5F79-4D8D-F841-81A8-09E1D4709C09}" type="pres">
      <dgm:prSet presAssocID="{6F6F24C8-4588-3140-A3CF-08EBAF2AFDD9}" presName="rootText" presStyleLbl="node3" presStyleIdx="0" presStyleCnt="22" custScaleX="85855" custScaleY="74856" custLinFactNeighborX="-45523" custLinFactNeighborY="-123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CE509-89DB-C547-B76B-FA77495E683A}" type="pres">
      <dgm:prSet presAssocID="{6F6F24C8-4588-3140-A3CF-08EBAF2AFDD9}" presName="rootConnector" presStyleLbl="node3" presStyleIdx="0" presStyleCnt="22"/>
      <dgm:spPr/>
      <dgm:t>
        <a:bodyPr/>
        <a:lstStyle/>
        <a:p>
          <a:endParaRPr lang="en-US"/>
        </a:p>
      </dgm:t>
    </dgm:pt>
    <dgm:pt modelId="{76F60936-EC3B-AC4C-BCE5-6D9402FF8A72}" type="pres">
      <dgm:prSet presAssocID="{6F6F24C8-4588-3140-A3CF-08EBAF2AFDD9}" presName="hierChild4" presStyleCnt="0"/>
      <dgm:spPr/>
    </dgm:pt>
    <dgm:pt modelId="{E0593893-F494-BE40-8D11-D4724CC7BE2A}" type="pres">
      <dgm:prSet presAssocID="{6F6F24C8-4588-3140-A3CF-08EBAF2AFDD9}" presName="hierChild5" presStyleCnt="0"/>
      <dgm:spPr/>
    </dgm:pt>
    <dgm:pt modelId="{D98C5E79-2B2A-434B-9D5F-3F49A93224E5}" type="pres">
      <dgm:prSet presAssocID="{2CE3900B-5ED3-D042-961C-D3776D060C36}" presName="Name37" presStyleLbl="parChTrans1D3" presStyleIdx="1" presStyleCnt="22"/>
      <dgm:spPr/>
      <dgm:t>
        <a:bodyPr/>
        <a:lstStyle/>
        <a:p>
          <a:endParaRPr lang="en-US"/>
        </a:p>
      </dgm:t>
    </dgm:pt>
    <dgm:pt modelId="{B5E9AD74-66B3-5F40-AC62-36A4EF7E735C}" type="pres">
      <dgm:prSet presAssocID="{F0DFF9CB-7C62-2C4F-8E45-AF7A59CE0948}" presName="hierRoot2" presStyleCnt="0">
        <dgm:presLayoutVars>
          <dgm:hierBranch val="init"/>
        </dgm:presLayoutVars>
      </dgm:prSet>
      <dgm:spPr/>
    </dgm:pt>
    <dgm:pt modelId="{24B07B91-CE41-E74F-9B6B-E6A40F85BB81}" type="pres">
      <dgm:prSet presAssocID="{F0DFF9CB-7C62-2C4F-8E45-AF7A59CE0948}" presName="rootComposite" presStyleCnt="0"/>
      <dgm:spPr/>
    </dgm:pt>
    <dgm:pt modelId="{6D31E45C-86A3-8347-9D1B-B6CBA80C38F5}" type="pres">
      <dgm:prSet presAssocID="{F0DFF9CB-7C62-2C4F-8E45-AF7A59CE0948}" presName="rootText" presStyleLbl="node3" presStyleIdx="1" presStyleCnt="22" custScaleX="85320" custScaleY="75029" custLinFactNeighborX="-43937" custLinFactNeighborY="-13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E6E4F-0B19-E140-96D1-0FF0768CD84D}" type="pres">
      <dgm:prSet presAssocID="{F0DFF9CB-7C62-2C4F-8E45-AF7A59CE0948}" presName="rootConnector" presStyleLbl="node3" presStyleIdx="1" presStyleCnt="22"/>
      <dgm:spPr/>
      <dgm:t>
        <a:bodyPr/>
        <a:lstStyle/>
        <a:p>
          <a:endParaRPr lang="en-US"/>
        </a:p>
      </dgm:t>
    </dgm:pt>
    <dgm:pt modelId="{81A420EE-02B4-454A-80B7-809D7C678502}" type="pres">
      <dgm:prSet presAssocID="{F0DFF9CB-7C62-2C4F-8E45-AF7A59CE0948}" presName="hierChild4" presStyleCnt="0"/>
      <dgm:spPr/>
    </dgm:pt>
    <dgm:pt modelId="{22BCAECD-9A59-6048-9DE7-FC83D0647325}" type="pres">
      <dgm:prSet presAssocID="{F0DFF9CB-7C62-2C4F-8E45-AF7A59CE0948}" presName="hierChild5" presStyleCnt="0"/>
      <dgm:spPr/>
    </dgm:pt>
    <dgm:pt modelId="{27033A03-5A02-FB48-A2DF-53AEEA2C135B}" type="pres">
      <dgm:prSet presAssocID="{7629B458-C238-7A4E-8B0F-1DD65E52AFB5}" presName="hierChild5" presStyleCnt="0"/>
      <dgm:spPr/>
    </dgm:pt>
    <dgm:pt modelId="{CD13D4AA-95EA-E947-A20F-E67173C905E9}" type="pres">
      <dgm:prSet presAssocID="{A1AE1DA1-4AE9-6C4B-BFA1-A117CDA59D1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77C9AD8-9564-FC4C-9594-6A242C201924}" type="pres">
      <dgm:prSet presAssocID="{598CDC0C-9318-C648-9712-465A8E752CC7}" presName="hierRoot2" presStyleCnt="0">
        <dgm:presLayoutVars>
          <dgm:hierBranch val="init"/>
        </dgm:presLayoutVars>
      </dgm:prSet>
      <dgm:spPr/>
    </dgm:pt>
    <dgm:pt modelId="{CD2263D9-D78A-7049-B1D7-F43C67B70241}" type="pres">
      <dgm:prSet presAssocID="{598CDC0C-9318-C648-9712-465A8E752CC7}" presName="rootComposite" presStyleCnt="0"/>
      <dgm:spPr/>
    </dgm:pt>
    <dgm:pt modelId="{E34FD63C-3D2B-9344-87B9-FB2F1E06D36C}" type="pres">
      <dgm:prSet presAssocID="{598CDC0C-9318-C648-9712-465A8E752CC7}" presName="rootText" presStyleLbl="node2" presStyleIdx="1" presStyleCnt="5" custScaleX="102288" custScaleY="75893" custLinFactNeighborX="-21727" custLinFactNeighborY="2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67F0A-FF3A-474A-BB62-7E63DADA0791}" type="pres">
      <dgm:prSet presAssocID="{598CDC0C-9318-C648-9712-465A8E752CC7}" presName="rootConnector" presStyleLbl="node2" presStyleIdx="1" presStyleCnt="5"/>
      <dgm:spPr/>
      <dgm:t>
        <a:bodyPr/>
        <a:lstStyle/>
        <a:p>
          <a:endParaRPr lang="en-US"/>
        </a:p>
      </dgm:t>
    </dgm:pt>
    <dgm:pt modelId="{3596C01C-ABE2-374C-95B6-70CDE2B9AAF9}" type="pres">
      <dgm:prSet presAssocID="{598CDC0C-9318-C648-9712-465A8E752CC7}" presName="hierChild4" presStyleCnt="0"/>
      <dgm:spPr/>
    </dgm:pt>
    <dgm:pt modelId="{58F4C953-684B-2E48-AB1B-E57328E038C8}" type="pres">
      <dgm:prSet presAssocID="{51758C34-6425-F84A-A14A-CBE1B71E3EE3}" presName="Name37" presStyleLbl="parChTrans1D3" presStyleIdx="2" presStyleCnt="22"/>
      <dgm:spPr/>
      <dgm:t>
        <a:bodyPr/>
        <a:lstStyle/>
        <a:p>
          <a:endParaRPr lang="en-US"/>
        </a:p>
      </dgm:t>
    </dgm:pt>
    <dgm:pt modelId="{A4557DEE-7A39-024C-A35D-0C2C3E8D19CA}" type="pres">
      <dgm:prSet presAssocID="{7177FED1-348E-2E41-A3CC-522BBDBCA094}" presName="hierRoot2" presStyleCnt="0">
        <dgm:presLayoutVars>
          <dgm:hierBranch val="init"/>
        </dgm:presLayoutVars>
      </dgm:prSet>
      <dgm:spPr/>
    </dgm:pt>
    <dgm:pt modelId="{6E05EC05-8EA8-E144-97BC-60B17E2077D0}" type="pres">
      <dgm:prSet presAssocID="{7177FED1-348E-2E41-A3CC-522BBDBCA094}" presName="rootComposite" presStyleCnt="0"/>
      <dgm:spPr/>
    </dgm:pt>
    <dgm:pt modelId="{19B64201-B616-CE4D-ABD7-7ADCE083DB37}" type="pres">
      <dgm:prSet presAssocID="{7177FED1-348E-2E41-A3CC-522BBDBCA094}" presName="rootText" presStyleLbl="node3" presStyleIdx="2" presStyleCnt="22" custScaleX="65145" custScaleY="53924" custLinFactNeighborY="-125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067D28-3686-D748-B072-428EB94A5FBA}" type="pres">
      <dgm:prSet presAssocID="{7177FED1-348E-2E41-A3CC-522BBDBCA094}" presName="rootConnector" presStyleLbl="node3" presStyleIdx="2" presStyleCnt="22"/>
      <dgm:spPr/>
      <dgm:t>
        <a:bodyPr/>
        <a:lstStyle/>
        <a:p>
          <a:endParaRPr lang="en-US"/>
        </a:p>
      </dgm:t>
    </dgm:pt>
    <dgm:pt modelId="{74FC28ED-38B9-554E-9923-73ADB6ADA659}" type="pres">
      <dgm:prSet presAssocID="{7177FED1-348E-2E41-A3CC-522BBDBCA094}" presName="hierChild4" presStyleCnt="0"/>
      <dgm:spPr/>
    </dgm:pt>
    <dgm:pt modelId="{35DBC7CB-F056-CB4A-91CC-31046BBF5F97}" type="pres">
      <dgm:prSet presAssocID="{7177FED1-348E-2E41-A3CC-522BBDBCA094}" presName="hierChild5" presStyleCnt="0"/>
      <dgm:spPr/>
    </dgm:pt>
    <dgm:pt modelId="{F3718A63-B8A8-E34A-AFC0-9C9E6A404F28}" type="pres">
      <dgm:prSet presAssocID="{965E99E5-A052-D543-A6DF-4B64EC9A75A9}" presName="Name37" presStyleLbl="parChTrans1D3" presStyleIdx="3" presStyleCnt="22"/>
      <dgm:spPr/>
      <dgm:t>
        <a:bodyPr/>
        <a:lstStyle/>
        <a:p>
          <a:endParaRPr lang="en-US"/>
        </a:p>
      </dgm:t>
    </dgm:pt>
    <dgm:pt modelId="{7E41FAC7-3A67-D24A-B0C3-DC56B71E9FBD}" type="pres">
      <dgm:prSet presAssocID="{9339967C-16D4-4744-B625-D8559087FBEE}" presName="hierRoot2" presStyleCnt="0">
        <dgm:presLayoutVars>
          <dgm:hierBranch val="init"/>
        </dgm:presLayoutVars>
      </dgm:prSet>
      <dgm:spPr/>
    </dgm:pt>
    <dgm:pt modelId="{1D03773A-E51F-CF48-9157-A31AFE81038E}" type="pres">
      <dgm:prSet presAssocID="{9339967C-16D4-4744-B625-D8559087FBEE}" presName="rootComposite" presStyleCnt="0"/>
      <dgm:spPr/>
    </dgm:pt>
    <dgm:pt modelId="{9FEED5B6-ECDE-5C40-A16D-7BED4BCC5DA2}" type="pres">
      <dgm:prSet presAssocID="{9339967C-16D4-4744-B625-D8559087FBEE}" presName="rootText" presStyleLbl="node3" presStyleIdx="3" presStyleCnt="22" custScaleX="61423" custScaleY="51185" custLinFactNeighborY="-338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36815C-BC38-7D45-89DA-24449B9682BD}" type="pres">
      <dgm:prSet presAssocID="{9339967C-16D4-4744-B625-D8559087FBEE}" presName="rootConnector" presStyleLbl="node3" presStyleIdx="3" presStyleCnt="22"/>
      <dgm:spPr/>
      <dgm:t>
        <a:bodyPr/>
        <a:lstStyle/>
        <a:p>
          <a:endParaRPr lang="en-US"/>
        </a:p>
      </dgm:t>
    </dgm:pt>
    <dgm:pt modelId="{EA4C74DA-2595-C04A-BEE0-8A541730107C}" type="pres">
      <dgm:prSet presAssocID="{9339967C-16D4-4744-B625-D8559087FBEE}" presName="hierChild4" presStyleCnt="0"/>
      <dgm:spPr/>
    </dgm:pt>
    <dgm:pt modelId="{922D643E-0105-F947-B75E-C0A6B33AE13C}" type="pres">
      <dgm:prSet presAssocID="{9339967C-16D4-4744-B625-D8559087FBEE}" presName="hierChild5" presStyleCnt="0"/>
      <dgm:spPr/>
    </dgm:pt>
    <dgm:pt modelId="{B22181F0-8CFA-054E-B824-CB945EBBCB5D}" type="pres">
      <dgm:prSet presAssocID="{A67D3F62-36B7-DF41-A1F1-FC1047F9E47A}" presName="Name37" presStyleLbl="parChTrans1D3" presStyleIdx="4" presStyleCnt="22"/>
      <dgm:spPr/>
      <dgm:t>
        <a:bodyPr/>
        <a:lstStyle/>
        <a:p>
          <a:endParaRPr lang="en-US"/>
        </a:p>
      </dgm:t>
    </dgm:pt>
    <dgm:pt modelId="{63B29FC1-E7DD-D14F-88B0-FA57AF7D161D}" type="pres">
      <dgm:prSet presAssocID="{0302F2B4-A35A-E74E-A4CE-9B09116A4B12}" presName="hierRoot2" presStyleCnt="0">
        <dgm:presLayoutVars>
          <dgm:hierBranch val="init"/>
        </dgm:presLayoutVars>
      </dgm:prSet>
      <dgm:spPr/>
    </dgm:pt>
    <dgm:pt modelId="{875B9AD1-E94F-0844-84E7-15FA0C100D8B}" type="pres">
      <dgm:prSet presAssocID="{0302F2B4-A35A-E74E-A4CE-9B09116A4B12}" presName="rootComposite" presStyleCnt="0"/>
      <dgm:spPr/>
    </dgm:pt>
    <dgm:pt modelId="{5D999E2C-639D-7B45-A17A-41246ACDB026}" type="pres">
      <dgm:prSet presAssocID="{0302F2B4-A35A-E74E-A4CE-9B09116A4B12}" presName="rootText" presStyleLbl="node3" presStyleIdx="4" presStyleCnt="22" custScaleX="67518" custScaleY="57182" custLinFactNeighborX="-484" custLinFactNeighborY="-512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617ED3-E97C-FB44-862F-A246E2185657}" type="pres">
      <dgm:prSet presAssocID="{0302F2B4-A35A-E74E-A4CE-9B09116A4B12}" presName="rootConnector" presStyleLbl="node3" presStyleIdx="4" presStyleCnt="22"/>
      <dgm:spPr/>
      <dgm:t>
        <a:bodyPr/>
        <a:lstStyle/>
        <a:p>
          <a:endParaRPr lang="en-US"/>
        </a:p>
      </dgm:t>
    </dgm:pt>
    <dgm:pt modelId="{F9C92F87-8706-024F-9B65-E3DCDF6B4B6D}" type="pres">
      <dgm:prSet presAssocID="{0302F2B4-A35A-E74E-A4CE-9B09116A4B12}" presName="hierChild4" presStyleCnt="0"/>
      <dgm:spPr/>
    </dgm:pt>
    <dgm:pt modelId="{C6370CAA-7554-2D4D-BB86-6F07BFB5BD62}" type="pres">
      <dgm:prSet presAssocID="{0302F2B4-A35A-E74E-A4CE-9B09116A4B12}" presName="hierChild5" presStyleCnt="0"/>
      <dgm:spPr/>
    </dgm:pt>
    <dgm:pt modelId="{981E1113-639B-854B-B02D-897956A3CE4E}" type="pres">
      <dgm:prSet presAssocID="{9870003B-5560-D249-AC9A-A77AB3F56596}" presName="Name37" presStyleLbl="parChTrans1D3" presStyleIdx="5" presStyleCnt="22"/>
      <dgm:spPr/>
      <dgm:t>
        <a:bodyPr/>
        <a:lstStyle/>
        <a:p>
          <a:endParaRPr lang="en-US"/>
        </a:p>
      </dgm:t>
    </dgm:pt>
    <dgm:pt modelId="{22F5B73B-B9F4-5948-911B-DD7898A83969}" type="pres">
      <dgm:prSet presAssocID="{E6224C41-EF4A-CB43-B618-4FE98694E778}" presName="hierRoot2" presStyleCnt="0">
        <dgm:presLayoutVars>
          <dgm:hierBranch val="init"/>
        </dgm:presLayoutVars>
      </dgm:prSet>
      <dgm:spPr/>
    </dgm:pt>
    <dgm:pt modelId="{150AC486-35DB-AE44-859F-69B55C3D50CF}" type="pres">
      <dgm:prSet presAssocID="{E6224C41-EF4A-CB43-B618-4FE98694E778}" presName="rootComposite" presStyleCnt="0"/>
      <dgm:spPr/>
    </dgm:pt>
    <dgm:pt modelId="{EABFA08A-9C08-6748-9F4F-3BE957DCB3C4}" type="pres">
      <dgm:prSet presAssocID="{E6224C41-EF4A-CB43-B618-4FE98694E778}" presName="rootText" presStyleLbl="node3" presStyleIdx="5" presStyleCnt="22" custScaleX="59803" custScaleY="50823" custLinFactNeighborX="-484" custLinFactNeighborY="-675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BC0E9-2374-6647-A16C-D1E51721DB99}" type="pres">
      <dgm:prSet presAssocID="{E6224C41-EF4A-CB43-B618-4FE98694E778}" presName="rootConnector" presStyleLbl="node3" presStyleIdx="5" presStyleCnt="22"/>
      <dgm:spPr/>
      <dgm:t>
        <a:bodyPr/>
        <a:lstStyle/>
        <a:p>
          <a:endParaRPr lang="en-US"/>
        </a:p>
      </dgm:t>
    </dgm:pt>
    <dgm:pt modelId="{0CD67DDF-AC42-C545-926A-B94E6F75CAD4}" type="pres">
      <dgm:prSet presAssocID="{E6224C41-EF4A-CB43-B618-4FE98694E778}" presName="hierChild4" presStyleCnt="0"/>
      <dgm:spPr/>
    </dgm:pt>
    <dgm:pt modelId="{EAA99C9C-9F91-E94C-9161-9679E9030DBE}" type="pres">
      <dgm:prSet presAssocID="{E6224C41-EF4A-CB43-B618-4FE98694E778}" presName="hierChild5" presStyleCnt="0"/>
      <dgm:spPr/>
    </dgm:pt>
    <dgm:pt modelId="{50E087F5-0044-B043-A54B-8A18D3314B0D}" type="pres">
      <dgm:prSet presAssocID="{4B610813-69B3-CC4F-AEC0-00A09C257876}" presName="Name37" presStyleLbl="parChTrans1D3" presStyleIdx="6" presStyleCnt="22"/>
      <dgm:spPr/>
      <dgm:t>
        <a:bodyPr/>
        <a:lstStyle/>
        <a:p>
          <a:endParaRPr lang="en-US"/>
        </a:p>
      </dgm:t>
    </dgm:pt>
    <dgm:pt modelId="{FC0D38CD-9AC4-FE48-B13A-14CBBE0D94B4}" type="pres">
      <dgm:prSet presAssocID="{BEA57BEC-9796-2243-B027-9611B06DA181}" presName="hierRoot2" presStyleCnt="0">
        <dgm:presLayoutVars>
          <dgm:hierBranch val="init"/>
        </dgm:presLayoutVars>
      </dgm:prSet>
      <dgm:spPr/>
    </dgm:pt>
    <dgm:pt modelId="{E4B3328F-CD1C-374D-BD4F-B55A5C7449DA}" type="pres">
      <dgm:prSet presAssocID="{BEA57BEC-9796-2243-B027-9611B06DA181}" presName="rootComposite" presStyleCnt="0"/>
      <dgm:spPr/>
    </dgm:pt>
    <dgm:pt modelId="{EF3B1D50-C77F-7441-9992-CC9C080EF3F8}" type="pres">
      <dgm:prSet presAssocID="{BEA57BEC-9796-2243-B027-9611B06DA181}" presName="rootText" presStyleLbl="node3" presStyleIdx="6" presStyleCnt="22" custScaleX="66354" custScaleY="53010" custLinFactNeighborX="-1978" custLinFactNeighborY="-843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3096F-3DFA-804D-AAF6-464060C70A69}" type="pres">
      <dgm:prSet presAssocID="{BEA57BEC-9796-2243-B027-9611B06DA181}" presName="rootConnector" presStyleLbl="node3" presStyleIdx="6" presStyleCnt="22"/>
      <dgm:spPr/>
      <dgm:t>
        <a:bodyPr/>
        <a:lstStyle/>
        <a:p>
          <a:endParaRPr lang="en-US"/>
        </a:p>
      </dgm:t>
    </dgm:pt>
    <dgm:pt modelId="{DFCA8B36-E0C0-2044-9D48-0C5684AE3B8C}" type="pres">
      <dgm:prSet presAssocID="{BEA57BEC-9796-2243-B027-9611B06DA181}" presName="hierChild4" presStyleCnt="0"/>
      <dgm:spPr/>
    </dgm:pt>
    <dgm:pt modelId="{27BC8ED7-A812-EC44-9BAF-65023CFB5DED}" type="pres">
      <dgm:prSet presAssocID="{BEA57BEC-9796-2243-B027-9611B06DA181}" presName="hierChild5" presStyleCnt="0"/>
      <dgm:spPr/>
    </dgm:pt>
    <dgm:pt modelId="{1E4019B7-7693-DA44-B1F0-8B6BBE69BAF2}" type="pres">
      <dgm:prSet presAssocID="{598CDC0C-9318-C648-9712-465A8E752CC7}" presName="hierChild5" presStyleCnt="0"/>
      <dgm:spPr/>
    </dgm:pt>
    <dgm:pt modelId="{420C3952-ECD5-4344-A2AD-0A1EFB4F8F06}" type="pres">
      <dgm:prSet presAssocID="{B4F6111A-6052-E54D-9C2C-D460DE31A277}" presName="Name37" presStyleLbl="parChTrans1D2" presStyleIdx="2" presStyleCnt="5"/>
      <dgm:spPr/>
      <dgm:t>
        <a:bodyPr/>
        <a:lstStyle/>
        <a:p>
          <a:endParaRPr lang="en-US"/>
        </a:p>
      </dgm:t>
    </dgm:pt>
    <dgm:pt modelId="{D476E3DB-9A93-5145-9AC4-555C626C62E3}" type="pres">
      <dgm:prSet presAssocID="{3E9F9551-CFA4-0D4D-A39B-6B5B8ED4CBF6}" presName="hierRoot2" presStyleCnt="0">
        <dgm:presLayoutVars>
          <dgm:hierBranch val="init"/>
        </dgm:presLayoutVars>
      </dgm:prSet>
      <dgm:spPr/>
    </dgm:pt>
    <dgm:pt modelId="{A384236C-F9F1-9D4F-92BA-368C4D111F92}" type="pres">
      <dgm:prSet presAssocID="{3E9F9551-CFA4-0D4D-A39B-6B5B8ED4CBF6}" presName="rootComposite" presStyleCnt="0"/>
      <dgm:spPr/>
    </dgm:pt>
    <dgm:pt modelId="{BF1282FE-6FE6-7743-A169-78E96DB578A9}" type="pres">
      <dgm:prSet presAssocID="{3E9F9551-CFA4-0D4D-A39B-6B5B8ED4CBF6}" presName="rootText" presStyleLbl="node2" presStyleIdx="2" presStyleCnt="5" custScaleX="93212" custScaleY="81739" custLinFactNeighborX="-4139" custLinFactNeighborY="7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8FAD3-79C2-BC4C-8230-704CED863019}" type="pres">
      <dgm:prSet presAssocID="{3E9F9551-CFA4-0D4D-A39B-6B5B8ED4CBF6}" presName="rootConnector" presStyleLbl="node2" presStyleIdx="2" presStyleCnt="5"/>
      <dgm:spPr/>
      <dgm:t>
        <a:bodyPr/>
        <a:lstStyle/>
        <a:p>
          <a:endParaRPr lang="en-US"/>
        </a:p>
      </dgm:t>
    </dgm:pt>
    <dgm:pt modelId="{8FB72985-C6E8-FB4D-A178-E2E31410BBC4}" type="pres">
      <dgm:prSet presAssocID="{3E9F9551-CFA4-0D4D-A39B-6B5B8ED4CBF6}" presName="hierChild4" presStyleCnt="0"/>
      <dgm:spPr/>
    </dgm:pt>
    <dgm:pt modelId="{19EE27CC-118F-1341-A63A-D616EBD43323}" type="pres">
      <dgm:prSet presAssocID="{CB921E7F-2F8E-054E-AA2C-F9C01A01C366}" presName="Name37" presStyleLbl="parChTrans1D3" presStyleIdx="7" presStyleCnt="22"/>
      <dgm:spPr/>
      <dgm:t>
        <a:bodyPr/>
        <a:lstStyle/>
        <a:p>
          <a:endParaRPr lang="en-US"/>
        </a:p>
      </dgm:t>
    </dgm:pt>
    <dgm:pt modelId="{88666157-994E-944F-BCEC-3F0841A7FD64}" type="pres">
      <dgm:prSet presAssocID="{AFD385CB-6616-E24F-B384-B90B4E71F2F7}" presName="hierRoot2" presStyleCnt="0">
        <dgm:presLayoutVars>
          <dgm:hierBranch val="init"/>
        </dgm:presLayoutVars>
      </dgm:prSet>
      <dgm:spPr/>
    </dgm:pt>
    <dgm:pt modelId="{79FF141F-2ED4-1F4F-B4F7-159E4AC4E438}" type="pres">
      <dgm:prSet presAssocID="{AFD385CB-6616-E24F-B384-B90B4E71F2F7}" presName="rootComposite" presStyleCnt="0"/>
      <dgm:spPr/>
    </dgm:pt>
    <dgm:pt modelId="{CAA8CC25-CB04-F944-9B52-09EBC91B0F9C}" type="pres">
      <dgm:prSet presAssocID="{AFD385CB-6616-E24F-B384-B90B4E71F2F7}" presName="rootText" presStyleLbl="node3" presStyleIdx="7" presStyleCnt="22" custScaleX="68114" custScaleY="57727" custLinFactNeighborX="967" custLinFactNeighborY="-263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2E7BC0-2DBF-084A-AE64-B12F2EE36865}" type="pres">
      <dgm:prSet presAssocID="{AFD385CB-6616-E24F-B384-B90B4E71F2F7}" presName="rootConnector" presStyleLbl="node3" presStyleIdx="7" presStyleCnt="22"/>
      <dgm:spPr/>
      <dgm:t>
        <a:bodyPr/>
        <a:lstStyle/>
        <a:p>
          <a:endParaRPr lang="en-US"/>
        </a:p>
      </dgm:t>
    </dgm:pt>
    <dgm:pt modelId="{B0C575EA-D919-4248-B442-936790A5D097}" type="pres">
      <dgm:prSet presAssocID="{AFD385CB-6616-E24F-B384-B90B4E71F2F7}" presName="hierChild4" presStyleCnt="0"/>
      <dgm:spPr/>
    </dgm:pt>
    <dgm:pt modelId="{9B455992-9C2C-054B-9E14-DB732C8BACD3}" type="pres">
      <dgm:prSet presAssocID="{AFD385CB-6616-E24F-B384-B90B4E71F2F7}" presName="hierChild5" presStyleCnt="0"/>
      <dgm:spPr/>
    </dgm:pt>
    <dgm:pt modelId="{E17ECAE9-8BA1-5041-AFC6-11B9B3931245}" type="pres">
      <dgm:prSet presAssocID="{65FA51A4-2D71-BE42-AE99-45449EBCDB67}" presName="Name37" presStyleLbl="parChTrans1D3" presStyleIdx="8" presStyleCnt="22"/>
      <dgm:spPr/>
      <dgm:t>
        <a:bodyPr/>
        <a:lstStyle/>
        <a:p>
          <a:endParaRPr lang="en-US"/>
        </a:p>
      </dgm:t>
    </dgm:pt>
    <dgm:pt modelId="{662C7C5B-D6F9-8641-8806-63C164F61C88}" type="pres">
      <dgm:prSet presAssocID="{24445F45-00A5-1246-861D-D40D0DAD7CDE}" presName="hierRoot2" presStyleCnt="0">
        <dgm:presLayoutVars>
          <dgm:hierBranch val="init"/>
        </dgm:presLayoutVars>
      </dgm:prSet>
      <dgm:spPr/>
    </dgm:pt>
    <dgm:pt modelId="{0C2E4223-8016-414C-99AD-2A10EA73146C}" type="pres">
      <dgm:prSet presAssocID="{24445F45-00A5-1246-861D-D40D0DAD7CDE}" presName="rootComposite" presStyleCnt="0"/>
      <dgm:spPr/>
    </dgm:pt>
    <dgm:pt modelId="{CB09EAFE-8939-1C49-B479-1F21D10777FD}" type="pres">
      <dgm:prSet presAssocID="{24445F45-00A5-1246-861D-D40D0DAD7CDE}" presName="rootText" presStyleLbl="node3" presStyleIdx="8" presStyleCnt="22" custScaleX="65140" custScaleY="57794" custLinFactNeighborX="967" custLinFactNeighborY="-58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0671A-AE79-524C-BE25-1286773CEB61}" type="pres">
      <dgm:prSet presAssocID="{24445F45-00A5-1246-861D-D40D0DAD7CDE}" presName="rootConnector" presStyleLbl="node3" presStyleIdx="8" presStyleCnt="22"/>
      <dgm:spPr/>
      <dgm:t>
        <a:bodyPr/>
        <a:lstStyle/>
        <a:p>
          <a:endParaRPr lang="en-US"/>
        </a:p>
      </dgm:t>
    </dgm:pt>
    <dgm:pt modelId="{C9D41C9C-C5DC-1943-9634-49D921635F91}" type="pres">
      <dgm:prSet presAssocID="{24445F45-00A5-1246-861D-D40D0DAD7CDE}" presName="hierChild4" presStyleCnt="0"/>
      <dgm:spPr/>
    </dgm:pt>
    <dgm:pt modelId="{61CF8317-036E-F340-8C95-44C0C117B127}" type="pres">
      <dgm:prSet presAssocID="{24445F45-00A5-1246-861D-D40D0DAD7CDE}" presName="hierChild5" presStyleCnt="0"/>
      <dgm:spPr/>
    </dgm:pt>
    <dgm:pt modelId="{47E26811-0EF6-7745-B1AC-EA44CC86473B}" type="pres">
      <dgm:prSet presAssocID="{F9019056-B9E5-DE41-9A94-2B43C7804D96}" presName="Name37" presStyleLbl="parChTrans1D3" presStyleIdx="9" presStyleCnt="22"/>
      <dgm:spPr/>
      <dgm:t>
        <a:bodyPr/>
        <a:lstStyle/>
        <a:p>
          <a:endParaRPr lang="en-US"/>
        </a:p>
      </dgm:t>
    </dgm:pt>
    <dgm:pt modelId="{F2D8AB01-B9E6-E545-924A-191C6488834D}" type="pres">
      <dgm:prSet presAssocID="{13309824-0134-DB44-B679-732A3B57504A}" presName="hierRoot2" presStyleCnt="0">
        <dgm:presLayoutVars>
          <dgm:hierBranch val="init"/>
        </dgm:presLayoutVars>
      </dgm:prSet>
      <dgm:spPr/>
    </dgm:pt>
    <dgm:pt modelId="{476727CD-E32E-284E-8461-69077C1170B3}" type="pres">
      <dgm:prSet presAssocID="{13309824-0134-DB44-B679-732A3B57504A}" presName="rootComposite" presStyleCnt="0"/>
      <dgm:spPr/>
    </dgm:pt>
    <dgm:pt modelId="{1BDABB5A-8588-F943-8B64-516841479185}" type="pres">
      <dgm:prSet presAssocID="{13309824-0134-DB44-B679-732A3B57504A}" presName="rootText" presStyleLbl="node3" presStyleIdx="9" presStyleCnt="22" custScaleX="62439" custScaleY="54842" custLinFactNeighborX="1935" custLinFactNeighborY="-84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8A5338-16C7-9E4C-AFD6-C298C9C7A436}" type="pres">
      <dgm:prSet presAssocID="{13309824-0134-DB44-B679-732A3B57504A}" presName="rootConnector" presStyleLbl="node3" presStyleIdx="9" presStyleCnt="22"/>
      <dgm:spPr/>
      <dgm:t>
        <a:bodyPr/>
        <a:lstStyle/>
        <a:p>
          <a:endParaRPr lang="en-US"/>
        </a:p>
      </dgm:t>
    </dgm:pt>
    <dgm:pt modelId="{CB65B20D-FCC9-4344-97D8-105F28738B5A}" type="pres">
      <dgm:prSet presAssocID="{13309824-0134-DB44-B679-732A3B57504A}" presName="hierChild4" presStyleCnt="0"/>
      <dgm:spPr/>
    </dgm:pt>
    <dgm:pt modelId="{7C98C232-FD9B-384B-84C2-C63C8087FACC}" type="pres">
      <dgm:prSet presAssocID="{13309824-0134-DB44-B679-732A3B57504A}" presName="hierChild5" presStyleCnt="0"/>
      <dgm:spPr/>
    </dgm:pt>
    <dgm:pt modelId="{1CA032E5-783E-7143-86C8-BF465CC33FB6}" type="pres">
      <dgm:prSet presAssocID="{83C95B2D-6101-1A4A-8747-96DC40A7CE34}" presName="Name37" presStyleLbl="parChTrans1D3" presStyleIdx="10" presStyleCnt="22"/>
      <dgm:spPr/>
      <dgm:t>
        <a:bodyPr/>
        <a:lstStyle/>
        <a:p>
          <a:endParaRPr lang="en-US"/>
        </a:p>
      </dgm:t>
    </dgm:pt>
    <dgm:pt modelId="{69A91259-669D-194B-A676-B57255ADB8BA}" type="pres">
      <dgm:prSet presAssocID="{DE90BFF0-44B5-E64D-BD5B-1876EE5D9312}" presName="hierRoot2" presStyleCnt="0">
        <dgm:presLayoutVars>
          <dgm:hierBranch val="init"/>
        </dgm:presLayoutVars>
      </dgm:prSet>
      <dgm:spPr/>
    </dgm:pt>
    <dgm:pt modelId="{5F370EEE-48C5-F849-84BE-3133D0E4BF90}" type="pres">
      <dgm:prSet presAssocID="{DE90BFF0-44B5-E64D-BD5B-1876EE5D9312}" presName="rootComposite" presStyleCnt="0"/>
      <dgm:spPr/>
    </dgm:pt>
    <dgm:pt modelId="{244F603C-BF8E-D340-920B-52AA68350D97}" type="pres">
      <dgm:prSet presAssocID="{DE90BFF0-44B5-E64D-BD5B-1876EE5D9312}" presName="rootText" presStyleLbl="node3" presStyleIdx="10" presStyleCnt="22" custScaleX="61305" custScaleY="55998" custLinFactY="-10267" custLinFactNeighborX="193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67615-283A-0D47-BA6A-E18030037778}" type="pres">
      <dgm:prSet presAssocID="{DE90BFF0-44B5-E64D-BD5B-1876EE5D9312}" presName="rootConnector" presStyleLbl="node3" presStyleIdx="10" presStyleCnt="22"/>
      <dgm:spPr/>
      <dgm:t>
        <a:bodyPr/>
        <a:lstStyle/>
        <a:p>
          <a:endParaRPr lang="en-US"/>
        </a:p>
      </dgm:t>
    </dgm:pt>
    <dgm:pt modelId="{C5CFD6D4-7C0F-FF47-B8E4-56C5E10006FF}" type="pres">
      <dgm:prSet presAssocID="{DE90BFF0-44B5-E64D-BD5B-1876EE5D9312}" presName="hierChild4" presStyleCnt="0"/>
      <dgm:spPr/>
    </dgm:pt>
    <dgm:pt modelId="{E57A6B17-F294-0849-954A-84B8A9FF2AE5}" type="pres">
      <dgm:prSet presAssocID="{DE90BFF0-44B5-E64D-BD5B-1876EE5D9312}" presName="hierChild5" presStyleCnt="0"/>
      <dgm:spPr/>
    </dgm:pt>
    <dgm:pt modelId="{442C47B4-A615-5549-8D4C-89FA984D3831}" type="pres">
      <dgm:prSet presAssocID="{32DF0C6D-D95C-6048-9F92-C44D03AF2944}" presName="Name37" presStyleLbl="parChTrans1D3" presStyleIdx="11" presStyleCnt="22"/>
      <dgm:spPr/>
      <dgm:t>
        <a:bodyPr/>
        <a:lstStyle/>
        <a:p>
          <a:endParaRPr lang="en-US"/>
        </a:p>
      </dgm:t>
    </dgm:pt>
    <dgm:pt modelId="{BA5E90E8-157D-DB4F-BE3F-10440DB975E8}" type="pres">
      <dgm:prSet presAssocID="{9A1E1A53-4A9F-944C-AEDC-1733769983CB}" presName="hierRoot2" presStyleCnt="0">
        <dgm:presLayoutVars>
          <dgm:hierBranch val="init"/>
        </dgm:presLayoutVars>
      </dgm:prSet>
      <dgm:spPr/>
    </dgm:pt>
    <dgm:pt modelId="{B2F7E2B9-CB8A-6741-AAC5-BEA598204052}" type="pres">
      <dgm:prSet presAssocID="{9A1E1A53-4A9F-944C-AEDC-1733769983CB}" presName="rootComposite" presStyleCnt="0"/>
      <dgm:spPr/>
    </dgm:pt>
    <dgm:pt modelId="{BD40E0A0-2528-8348-89F6-B3BF6CB76585}" type="pres">
      <dgm:prSet presAssocID="{9A1E1A53-4A9F-944C-AEDC-1733769983CB}" presName="rootText" presStyleLbl="node3" presStyleIdx="11" presStyleCnt="22" custScaleX="62650" custScaleY="58656" custLinFactY="-28530" custLinFactNeighborX="243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07D0E7-C919-4F4D-A445-A32F40C8CBD8}" type="pres">
      <dgm:prSet presAssocID="{9A1E1A53-4A9F-944C-AEDC-1733769983CB}" presName="rootConnector" presStyleLbl="node3" presStyleIdx="11" presStyleCnt="22"/>
      <dgm:spPr/>
      <dgm:t>
        <a:bodyPr/>
        <a:lstStyle/>
        <a:p>
          <a:endParaRPr lang="en-US"/>
        </a:p>
      </dgm:t>
    </dgm:pt>
    <dgm:pt modelId="{AD46BD32-73D0-A24C-AEBC-CD2A2E734F8B}" type="pres">
      <dgm:prSet presAssocID="{9A1E1A53-4A9F-944C-AEDC-1733769983CB}" presName="hierChild4" presStyleCnt="0"/>
      <dgm:spPr/>
    </dgm:pt>
    <dgm:pt modelId="{24204E35-1D3D-FF41-983A-8D9AE3E93793}" type="pres">
      <dgm:prSet presAssocID="{9A1E1A53-4A9F-944C-AEDC-1733769983CB}" presName="hierChild5" presStyleCnt="0"/>
      <dgm:spPr/>
    </dgm:pt>
    <dgm:pt modelId="{48E72944-9E86-6740-935C-ABC7F0A7CC10}" type="pres">
      <dgm:prSet presAssocID="{0E2ADB17-32D2-D848-9C6F-063C0F5FD44B}" presName="Name37" presStyleLbl="parChTrans1D3" presStyleIdx="12" presStyleCnt="22"/>
      <dgm:spPr/>
      <dgm:t>
        <a:bodyPr/>
        <a:lstStyle/>
        <a:p>
          <a:endParaRPr lang="en-US"/>
        </a:p>
      </dgm:t>
    </dgm:pt>
    <dgm:pt modelId="{0D9E0BF4-FB62-E546-88A7-2A3392AA1C9D}" type="pres">
      <dgm:prSet presAssocID="{B4D81B6A-9ECC-1946-AA7F-FEDC8ABAB835}" presName="hierRoot2" presStyleCnt="0">
        <dgm:presLayoutVars>
          <dgm:hierBranch val="init"/>
        </dgm:presLayoutVars>
      </dgm:prSet>
      <dgm:spPr/>
    </dgm:pt>
    <dgm:pt modelId="{68A55305-2E7B-6D4C-81B2-99FCED9C9C4C}" type="pres">
      <dgm:prSet presAssocID="{B4D81B6A-9ECC-1946-AA7F-FEDC8ABAB835}" presName="rootComposite" presStyleCnt="0"/>
      <dgm:spPr/>
    </dgm:pt>
    <dgm:pt modelId="{9F7BBB89-1017-2048-9D16-4A0A9CDDDAEE}" type="pres">
      <dgm:prSet presAssocID="{B4D81B6A-9ECC-1946-AA7F-FEDC8ABAB835}" presName="rootText" presStyleLbl="node3" presStyleIdx="12" presStyleCnt="22" custScaleX="69610" custScaleY="55577" custLinFactY="-52477" custLinFactNeighborX="228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340DE-EFAB-E849-8D35-BE9C6F744F0B}" type="pres">
      <dgm:prSet presAssocID="{B4D81B6A-9ECC-1946-AA7F-FEDC8ABAB835}" presName="rootConnector" presStyleLbl="node3" presStyleIdx="12" presStyleCnt="22"/>
      <dgm:spPr/>
      <dgm:t>
        <a:bodyPr/>
        <a:lstStyle/>
        <a:p>
          <a:endParaRPr lang="en-US"/>
        </a:p>
      </dgm:t>
    </dgm:pt>
    <dgm:pt modelId="{A7D21794-1F59-2044-865A-63AEBE20E9D0}" type="pres">
      <dgm:prSet presAssocID="{B4D81B6A-9ECC-1946-AA7F-FEDC8ABAB835}" presName="hierChild4" presStyleCnt="0"/>
      <dgm:spPr/>
    </dgm:pt>
    <dgm:pt modelId="{E79B8177-FE02-F848-90A8-7A9D482556F5}" type="pres">
      <dgm:prSet presAssocID="{B4D81B6A-9ECC-1946-AA7F-FEDC8ABAB835}" presName="hierChild5" presStyleCnt="0"/>
      <dgm:spPr/>
    </dgm:pt>
    <dgm:pt modelId="{E173B6F9-92CC-AC42-A93A-08A71DC493D5}" type="pres">
      <dgm:prSet presAssocID="{3E9F9551-CFA4-0D4D-A39B-6B5B8ED4CBF6}" presName="hierChild5" presStyleCnt="0"/>
      <dgm:spPr/>
    </dgm:pt>
    <dgm:pt modelId="{87431367-A985-0B4B-A926-9B6341750619}" type="pres">
      <dgm:prSet presAssocID="{DD033543-A26E-DF48-BD30-8CBC040FDD3D}" presName="Name37" presStyleLbl="parChTrans1D2" presStyleIdx="3" presStyleCnt="5"/>
      <dgm:spPr/>
      <dgm:t>
        <a:bodyPr/>
        <a:lstStyle/>
        <a:p>
          <a:endParaRPr lang="en-US"/>
        </a:p>
      </dgm:t>
    </dgm:pt>
    <dgm:pt modelId="{DA489D2E-A8B6-C14D-A715-C1A923BAB55C}" type="pres">
      <dgm:prSet presAssocID="{588AF362-D913-9543-83C5-53045AD5294D}" presName="hierRoot2" presStyleCnt="0">
        <dgm:presLayoutVars>
          <dgm:hierBranch val="init"/>
        </dgm:presLayoutVars>
      </dgm:prSet>
      <dgm:spPr/>
    </dgm:pt>
    <dgm:pt modelId="{CDF2B98D-EB9C-994E-BD4C-197EC1A8F5C7}" type="pres">
      <dgm:prSet presAssocID="{588AF362-D913-9543-83C5-53045AD5294D}" presName="rootComposite" presStyleCnt="0"/>
      <dgm:spPr/>
    </dgm:pt>
    <dgm:pt modelId="{1061226F-3BE8-A044-81C4-0FE75604B92F}" type="pres">
      <dgm:prSet presAssocID="{588AF362-D913-9543-83C5-53045AD5294D}" presName="rootText" presStyleLbl="node2" presStyleIdx="3" presStyleCnt="5" custScaleX="86121" custScaleY="74650" custLinFactNeighborX="134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B7547-AC95-9C43-B894-60FA5FD30C21}" type="pres">
      <dgm:prSet presAssocID="{588AF362-D913-9543-83C5-53045AD5294D}" presName="rootConnector" presStyleLbl="node2" presStyleIdx="3" presStyleCnt="5"/>
      <dgm:spPr/>
      <dgm:t>
        <a:bodyPr/>
        <a:lstStyle/>
        <a:p>
          <a:endParaRPr lang="en-US"/>
        </a:p>
      </dgm:t>
    </dgm:pt>
    <dgm:pt modelId="{0DDD33E5-4EF3-564F-859F-CA835F425632}" type="pres">
      <dgm:prSet presAssocID="{588AF362-D913-9543-83C5-53045AD5294D}" presName="hierChild4" presStyleCnt="0"/>
      <dgm:spPr/>
    </dgm:pt>
    <dgm:pt modelId="{FBCB3894-FAD8-6B41-825B-1F71D17805BC}" type="pres">
      <dgm:prSet presAssocID="{D4B7A404-832E-6541-9317-85D543209B5D}" presName="Name37" presStyleLbl="parChTrans1D3" presStyleIdx="13" presStyleCnt="22"/>
      <dgm:spPr/>
      <dgm:t>
        <a:bodyPr/>
        <a:lstStyle/>
        <a:p>
          <a:endParaRPr lang="en-US"/>
        </a:p>
      </dgm:t>
    </dgm:pt>
    <dgm:pt modelId="{A93C3DA8-0C29-BD4A-A1D1-68FFDEE75202}" type="pres">
      <dgm:prSet presAssocID="{99828543-74CC-4141-9126-2117F3F894E7}" presName="hierRoot2" presStyleCnt="0">
        <dgm:presLayoutVars>
          <dgm:hierBranch val="init"/>
        </dgm:presLayoutVars>
      </dgm:prSet>
      <dgm:spPr/>
    </dgm:pt>
    <dgm:pt modelId="{34C0E53A-B9AA-7A49-8D0A-56D87D44760B}" type="pres">
      <dgm:prSet presAssocID="{99828543-74CC-4141-9126-2117F3F894E7}" presName="rootComposite" presStyleCnt="0"/>
      <dgm:spPr/>
    </dgm:pt>
    <dgm:pt modelId="{8F0C722D-9F9A-9C45-81DD-1C29BC7B9252}" type="pres">
      <dgm:prSet presAssocID="{99828543-74CC-4141-9126-2117F3F894E7}" presName="rootText" presStyleLbl="node3" presStyleIdx="13" presStyleCnt="22" custScaleX="84429" custScaleY="66902" custLinFactNeighborX="22627" custLinFactNeighborY="-279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0EDD9C-A3EF-FF4C-807A-C859CC869118}" type="pres">
      <dgm:prSet presAssocID="{99828543-74CC-4141-9126-2117F3F894E7}" presName="rootConnector" presStyleLbl="node3" presStyleIdx="13" presStyleCnt="22"/>
      <dgm:spPr/>
      <dgm:t>
        <a:bodyPr/>
        <a:lstStyle/>
        <a:p>
          <a:endParaRPr lang="en-US"/>
        </a:p>
      </dgm:t>
    </dgm:pt>
    <dgm:pt modelId="{9BC3DAE4-FEA9-884A-8A9B-EC1653DA852C}" type="pres">
      <dgm:prSet presAssocID="{99828543-74CC-4141-9126-2117F3F894E7}" presName="hierChild4" presStyleCnt="0"/>
      <dgm:spPr/>
    </dgm:pt>
    <dgm:pt modelId="{2A6B9D8D-F7C6-CF4B-AE47-FA51514C8954}" type="pres">
      <dgm:prSet presAssocID="{99828543-74CC-4141-9126-2117F3F894E7}" presName="hierChild5" presStyleCnt="0"/>
      <dgm:spPr/>
    </dgm:pt>
    <dgm:pt modelId="{F908C25A-6DB0-4B4D-A373-16C8899685D3}" type="pres">
      <dgm:prSet presAssocID="{5206E615-FF5B-FA45-A6DB-0B21F0E320C7}" presName="Name37" presStyleLbl="parChTrans1D3" presStyleIdx="14" presStyleCnt="22"/>
      <dgm:spPr/>
      <dgm:t>
        <a:bodyPr/>
        <a:lstStyle/>
        <a:p>
          <a:endParaRPr lang="en-US"/>
        </a:p>
      </dgm:t>
    </dgm:pt>
    <dgm:pt modelId="{03299FD4-E9BA-DD48-A553-673F3218D06D}" type="pres">
      <dgm:prSet presAssocID="{B921F95D-49A4-8442-8381-F34CBAAE0AFE}" presName="hierRoot2" presStyleCnt="0">
        <dgm:presLayoutVars>
          <dgm:hierBranch val="init"/>
        </dgm:presLayoutVars>
      </dgm:prSet>
      <dgm:spPr/>
    </dgm:pt>
    <dgm:pt modelId="{F8E88F85-4ED3-9D40-BFF6-4C654B06D506}" type="pres">
      <dgm:prSet presAssocID="{B921F95D-49A4-8442-8381-F34CBAAE0AFE}" presName="rootComposite" presStyleCnt="0"/>
      <dgm:spPr/>
    </dgm:pt>
    <dgm:pt modelId="{C05383A8-5D24-574C-8478-0963799433C6}" type="pres">
      <dgm:prSet presAssocID="{B921F95D-49A4-8442-8381-F34CBAAE0AFE}" presName="rootText" presStyleLbl="node3" presStyleIdx="14" presStyleCnt="22" custScaleX="57280" custScaleY="60509" custLinFactNeighborX="22628" custLinFactNeighborY="-487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B947C-9ABC-4B48-8E82-5DFFA70D7FEC}" type="pres">
      <dgm:prSet presAssocID="{B921F95D-49A4-8442-8381-F34CBAAE0AFE}" presName="rootConnector" presStyleLbl="node3" presStyleIdx="14" presStyleCnt="22"/>
      <dgm:spPr/>
      <dgm:t>
        <a:bodyPr/>
        <a:lstStyle/>
        <a:p>
          <a:endParaRPr lang="en-US"/>
        </a:p>
      </dgm:t>
    </dgm:pt>
    <dgm:pt modelId="{73430429-669C-B54F-AA6D-62C529E62934}" type="pres">
      <dgm:prSet presAssocID="{B921F95D-49A4-8442-8381-F34CBAAE0AFE}" presName="hierChild4" presStyleCnt="0"/>
      <dgm:spPr/>
    </dgm:pt>
    <dgm:pt modelId="{8A8F3C69-38AF-3841-893E-B288A2515DC1}" type="pres">
      <dgm:prSet presAssocID="{B921F95D-49A4-8442-8381-F34CBAAE0AFE}" presName="hierChild5" presStyleCnt="0"/>
      <dgm:spPr/>
    </dgm:pt>
    <dgm:pt modelId="{109DAEAB-E3DD-B34B-8362-E29A69B366EE}" type="pres">
      <dgm:prSet presAssocID="{1514AE2F-98CC-9443-B32D-42A45F9964C2}" presName="Name37" presStyleLbl="parChTrans1D3" presStyleIdx="15" presStyleCnt="22"/>
      <dgm:spPr/>
      <dgm:t>
        <a:bodyPr/>
        <a:lstStyle/>
        <a:p>
          <a:endParaRPr lang="en-US"/>
        </a:p>
      </dgm:t>
    </dgm:pt>
    <dgm:pt modelId="{078B6CDB-82F5-DB4A-9C89-C83F854FC633}" type="pres">
      <dgm:prSet presAssocID="{895901AE-C4BB-0A41-963E-8EBED689D55C}" presName="hierRoot2" presStyleCnt="0">
        <dgm:presLayoutVars>
          <dgm:hierBranch val="init"/>
        </dgm:presLayoutVars>
      </dgm:prSet>
      <dgm:spPr/>
    </dgm:pt>
    <dgm:pt modelId="{C6BD884B-391B-F147-B4B2-58D49728646F}" type="pres">
      <dgm:prSet presAssocID="{895901AE-C4BB-0A41-963E-8EBED689D55C}" presName="rootComposite" presStyleCnt="0"/>
      <dgm:spPr/>
    </dgm:pt>
    <dgm:pt modelId="{5C59650C-9E93-614E-9665-3A5FA57705C5}" type="pres">
      <dgm:prSet presAssocID="{895901AE-C4BB-0A41-963E-8EBED689D55C}" presName="rootText" presStyleLbl="node3" presStyleIdx="15" presStyleCnt="22" custScaleX="71828" custScaleY="63770" custLinFactNeighborX="24697" custLinFactNeighborY="-756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904E-5E5C-AE4C-BE78-9D81BACE4F0F}" type="pres">
      <dgm:prSet presAssocID="{895901AE-C4BB-0A41-963E-8EBED689D55C}" presName="rootConnector" presStyleLbl="node3" presStyleIdx="15" presStyleCnt="22"/>
      <dgm:spPr/>
      <dgm:t>
        <a:bodyPr/>
        <a:lstStyle/>
        <a:p>
          <a:endParaRPr lang="en-US"/>
        </a:p>
      </dgm:t>
    </dgm:pt>
    <dgm:pt modelId="{6FAD70A8-1040-7E49-9420-DDC750EA738E}" type="pres">
      <dgm:prSet presAssocID="{895901AE-C4BB-0A41-963E-8EBED689D55C}" presName="hierChild4" presStyleCnt="0"/>
      <dgm:spPr/>
    </dgm:pt>
    <dgm:pt modelId="{90F7F03A-B39C-BF4C-A045-A1592CE64BE8}" type="pres">
      <dgm:prSet presAssocID="{895901AE-C4BB-0A41-963E-8EBED689D55C}" presName="hierChild5" presStyleCnt="0"/>
      <dgm:spPr/>
    </dgm:pt>
    <dgm:pt modelId="{6BDF5A7C-BBAB-514B-BA1D-16C64D83B810}" type="pres">
      <dgm:prSet presAssocID="{21B6C030-E903-D24F-8906-4689C8AA35A3}" presName="Name37" presStyleLbl="parChTrans1D3" presStyleIdx="16" presStyleCnt="22"/>
      <dgm:spPr/>
      <dgm:t>
        <a:bodyPr/>
        <a:lstStyle/>
        <a:p>
          <a:endParaRPr lang="en-US"/>
        </a:p>
      </dgm:t>
    </dgm:pt>
    <dgm:pt modelId="{68BC79F9-7650-314C-873F-155464E4C9E2}" type="pres">
      <dgm:prSet presAssocID="{3DCA1F3F-3705-2444-A541-6CDBC7D7039B}" presName="hierRoot2" presStyleCnt="0">
        <dgm:presLayoutVars>
          <dgm:hierBranch val="init"/>
        </dgm:presLayoutVars>
      </dgm:prSet>
      <dgm:spPr/>
    </dgm:pt>
    <dgm:pt modelId="{EC3C1B7A-1C01-EE4F-8341-9DB62A11E55E}" type="pres">
      <dgm:prSet presAssocID="{3DCA1F3F-3705-2444-A541-6CDBC7D7039B}" presName="rootComposite" presStyleCnt="0"/>
      <dgm:spPr/>
    </dgm:pt>
    <dgm:pt modelId="{B4905B16-65D1-7543-963C-28A82D2DB81D}" type="pres">
      <dgm:prSet presAssocID="{3DCA1F3F-3705-2444-A541-6CDBC7D7039B}" presName="rootText" presStyleLbl="node3" presStyleIdx="16" presStyleCnt="22" custScaleX="79400" custScaleY="64834" custLinFactY="-1888" custLinFactNeighborX="2390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0A9625-657C-B34A-B771-F2D094B1ACE3}" type="pres">
      <dgm:prSet presAssocID="{3DCA1F3F-3705-2444-A541-6CDBC7D7039B}" presName="rootConnector" presStyleLbl="node3" presStyleIdx="16" presStyleCnt="22"/>
      <dgm:spPr/>
      <dgm:t>
        <a:bodyPr/>
        <a:lstStyle/>
        <a:p>
          <a:endParaRPr lang="en-US"/>
        </a:p>
      </dgm:t>
    </dgm:pt>
    <dgm:pt modelId="{998CCD3F-09C0-8346-9913-196D85D15906}" type="pres">
      <dgm:prSet presAssocID="{3DCA1F3F-3705-2444-A541-6CDBC7D7039B}" presName="hierChild4" presStyleCnt="0"/>
      <dgm:spPr/>
    </dgm:pt>
    <dgm:pt modelId="{A168D8A2-D70E-0A4B-ACDC-FAE619D98860}" type="pres">
      <dgm:prSet presAssocID="{3DCA1F3F-3705-2444-A541-6CDBC7D7039B}" presName="hierChild5" presStyleCnt="0"/>
      <dgm:spPr/>
    </dgm:pt>
    <dgm:pt modelId="{D78535FF-DADD-3347-8AD0-454E71493E7C}" type="pres">
      <dgm:prSet presAssocID="{4A1A3C79-450E-B748-9E84-18A100C310F6}" presName="Name37" presStyleLbl="parChTrans1D3" presStyleIdx="17" presStyleCnt="22"/>
      <dgm:spPr/>
      <dgm:t>
        <a:bodyPr/>
        <a:lstStyle/>
        <a:p>
          <a:endParaRPr lang="en-US"/>
        </a:p>
      </dgm:t>
    </dgm:pt>
    <dgm:pt modelId="{72636A98-8EFF-CB44-BAAA-768655DE1BE6}" type="pres">
      <dgm:prSet presAssocID="{64FCF4E0-6E4D-D24A-AC55-D97D10D4B9F4}" presName="hierRoot2" presStyleCnt="0">
        <dgm:presLayoutVars>
          <dgm:hierBranch val="init"/>
        </dgm:presLayoutVars>
      </dgm:prSet>
      <dgm:spPr/>
    </dgm:pt>
    <dgm:pt modelId="{D9681E25-B5AB-9C4D-8B26-453DE66E26DC}" type="pres">
      <dgm:prSet presAssocID="{64FCF4E0-6E4D-D24A-AC55-D97D10D4B9F4}" presName="rootComposite" presStyleCnt="0"/>
      <dgm:spPr/>
    </dgm:pt>
    <dgm:pt modelId="{B6CE31BA-410A-E648-A6FF-9E9320ABB3D0}" type="pres">
      <dgm:prSet presAssocID="{64FCF4E0-6E4D-D24A-AC55-D97D10D4B9F4}" presName="rootText" presStyleLbl="node3" presStyleIdx="17" presStyleCnt="22" custScaleX="79446" custScaleY="62296" custLinFactY="-19506" custLinFactNeighborX="2333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32C2D1-086F-1448-A864-2250E0EE9F13}" type="pres">
      <dgm:prSet presAssocID="{64FCF4E0-6E4D-D24A-AC55-D97D10D4B9F4}" presName="rootConnector" presStyleLbl="node3" presStyleIdx="17" presStyleCnt="22"/>
      <dgm:spPr/>
      <dgm:t>
        <a:bodyPr/>
        <a:lstStyle/>
        <a:p>
          <a:endParaRPr lang="en-US"/>
        </a:p>
      </dgm:t>
    </dgm:pt>
    <dgm:pt modelId="{04640A16-BA12-1F47-8D74-FC62E4EF7036}" type="pres">
      <dgm:prSet presAssocID="{64FCF4E0-6E4D-D24A-AC55-D97D10D4B9F4}" presName="hierChild4" presStyleCnt="0"/>
      <dgm:spPr/>
    </dgm:pt>
    <dgm:pt modelId="{1C485445-43C9-7B43-B8C2-5BD36F5A5BC3}" type="pres">
      <dgm:prSet presAssocID="{64FCF4E0-6E4D-D24A-AC55-D97D10D4B9F4}" presName="hierChild5" presStyleCnt="0"/>
      <dgm:spPr/>
    </dgm:pt>
    <dgm:pt modelId="{5034524C-F467-8644-999C-8DA0A10FE2BA}" type="pres">
      <dgm:prSet presAssocID="{98CA0260-7ECD-F944-80C3-9E5E96FD4C3F}" presName="Name37" presStyleLbl="parChTrans1D3" presStyleIdx="18" presStyleCnt="22"/>
      <dgm:spPr/>
      <dgm:t>
        <a:bodyPr/>
        <a:lstStyle/>
        <a:p>
          <a:endParaRPr lang="en-US"/>
        </a:p>
      </dgm:t>
    </dgm:pt>
    <dgm:pt modelId="{88C4C544-9067-A449-BF44-C9A4B1003055}" type="pres">
      <dgm:prSet presAssocID="{925DAD73-28BA-4D47-A144-4AFF33B3571A}" presName="hierRoot2" presStyleCnt="0">
        <dgm:presLayoutVars>
          <dgm:hierBranch val="init"/>
        </dgm:presLayoutVars>
      </dgm:prSet>
      <dgm:spPr/>
    </dgm:pt>
    <dgm:pt modelId="{410B10DA-B323-8640-A315-5BED5382E261}" type="pres">
      <dgm:prSet presAssocID="{925DAD73-28BA-4D47-A144-4AFF33B3571A}" presName="rootComposite" presStyleCnt="0"/>
      <dgm:spPr/>
    </dgm:pt>
    <dgm:pt modelId="{84741DD8-8322-B946-9C69-D9A6670FB09F}" type="pres">
      <dgm:prSet presAssocID="{925DAD73-28BA-4D47-A144-4AFF33B3571A}" presName="rootText" presStyleLbl="node3" presStyleIdx="18" presStyleCnt="22" custScaleX="78028" custScaleY="74145" custLinFactY="-43522" custLinFactNeighborX="2377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60153-EFDE-714C-9037-28C8D4AAD8BF}" type="pres">
      <dgm:prSet presAssocID="{925DAD73-28BA-4D47-A144-4AFF33B3571A}" presName="rootConnector" presStyleLbl="node3" presStyleIdx="18" presStyleCnt="22"/>
      <dgm:spPr/>
      <dgm:t>
        <a:bodyPr/>
        <a:lstStyle/>
        <a:p>
          <a:endParaRPr lang="en-US"/>
        </a:p>
      </dgm:t>
    </dgm:pt>
    <dgm:pt modelId="{73342345-18E3-8241-B120-1046DFBDB604}" type="pres">
      <dgm:prSet presAssocID="{925DAD73-28BA-4D47-A144-4AFF33B3571A}" presName="hierChild4" presStyleCnt="0"/>
      <dgm:spPr/>
    </dgm:pt>
    <dgm:pt modelId="{747F6CDE-5042-204F-95EF-A45794BBBC26}" type="pres">
      <dgm:prSet presAssocID="{925DAD73-28BA-4D47-A144-4AFF33B3571A}" presName="hierChild5" presStyleCnt="0"/>
      <dgm:spPr/>
    </dgm:pt>
    <dgm:pt modelId="{45B9B0DE-FC2A-3A45-A07B-9601E94336F5}" type="pres">
      <dgm:prSet presAssocID="{FFB5E7EB-E223-8640-AFC2-1B7664ABF750}" presName="Name37" presStyleLbl="parChTrans1D3" presStyleIdx="19" presStyleCnt="22"/>
      <dgm:spPr/>
      <dgm:t>
        <a:bodyPr/>
        <a:lstStyle/>
        <a:p>
          <a:endParaRPr lang="en-US"/>
        </a:p>
      </dgm:t>
    </dgm:pt>
    <dgm:pt modelId="{DFA6EFD1-0AB0-0341-A39B-5EC07F74C529}" type="pres">
      <dgm:prSet presAssocID="{5B4786C7-4507-8F4A-95DE-83E1C1D281D9}" presName="hierRoot2" presStyleCnt="0">
        <dgm:presLayoutVars>
          <dgm:hierBranch val="init"/>
        </dgm:presLayoutVars>
      </dgm:prSet>
      <dgm:spPr/>
    </dgm:pt>
    <dgm:pt modelId="{FF4D3602-5207-4F4B-BDDB-FF4C918E2482}" type="pres">
      <dgm:prSet presAssocID="{5B4786C7-4507-8F4A-95DE-83E1C1D281D9}" presName="rootComposite" presStyleCnt="0"/>
      <dgm:spPr/>
    </dgm:pt>
    <dgm:pt modelId="{4F87D7F2-D831-804D-8D0A-BD1DACF955D9}" type="pres">
      <dgm:prSet presAssocID="{5B4786C7-4507-8F4A-95DE-83E1C1D281D9}" presName="rootText" presStyleLbl="node3" presStyleIdx="19" presStyleCnt="22" custScaleX="81687" custScaleY="75388" custLinFactY="-66931" custLinFactNeighborX="2313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2740C-9DC7-9942-91E1-C9CA6AEE35D3}" type="pres">
      <dgm:prSet presAssocID="{5B4786C7-4507-8F4A-95DE-83E1C1D281D9}" presName="rootConnector" presStyleLbl="node3" presStyleIdx="19" presStyleCnt="22"/>
      <dgm:spPr/>
      <dgm:t>
        <a:bodyPr/>
        <a:lstStyle/>
        <a:p>
          <a:endParaRPr lang="en-US"/>
        </a:p>
      </dgm:t>
    </dgm:pt>
    <dgm:pt modelId="{92DBC4DC-2345-A74F-93D4-F12A5010B7A9}" type="pres">
      <dgm:prSet presAssocID="{5B4786C7-4507-8F4A-95DE-83E1C1D281D9}" presName="hierChild4" presStyleCnt="0"/>
      <dgm:spPr/>
    </dgm:pt>
    <dgm:pt modelId="{750AA89B-7CBD-FF4A-8C35-0F8F3120BAFA}" type="pres">
      <dgm:prSet presAssocID="{5B4786C7-4507-8F4A-95DE-83E1C1D281D9}" presName="hierChild5" presStyleCnt="0"/>
      <dgm:spPr/>
    </dgm:pt>
    <dgm:pt modelId="{37F8A9C5-810A-AE47-8E19-EF1DC44D0B30}" type="pres">
      <dgm:prSet presAssocID="{4A3C8927-4012-7D49-ABE1-D38F6336A50A}" presName="Name37" presStyleLbl="parChTrans1D3" presStyleIdx="20" presStyleCnt="22"/>
      <dgm:spPr/>
      <dgm:t>
        <a:bodyPr/>
        <a:lstStyle/>
        <a:p>
          <a:endParaRPr lang="en-US"/>
        </a:p>
      </dgm:t>
    </dgm:pt>
    <dgm:pt modelId="{FC9C53C6-C831-AE43-9BC3-4488B2F4FA8B}" type="pres">
      <dgm:prSet presAssocID="{F3698385-80E4-5E4F-9263-2629385FB645}" presName="hierRoot2" presStyleCnt="0">
        <dgm:presLayoutVars>
          <dgm:hierBranch val="init"/>
        </dgm:presLayoutVars>
      </dgm:prSet>
      <dgm:spPr/>
    </dgm:pt>
    <dgm:pt modelId="{3CA32436-0A7A-3645-9B2D-8E028546B9D3}" type="pres">
      <dgm:prSet presAssocID="{F3698385-80E4-5E4F-9263-2629385FB645}" presName="rootComposite" presStyleCnt="0"/>
      <dgm:spPr/>
    </dgm:pt>
    <dgm:pt modelId="{76C7EFDA-D94C-3347-842C-F3766876E7C0}" type="pres">
      <dgm:prSet presAssocID="{F3698385-80E4-5E4F-9263-2629385FB645}" presName="rootText" presStyleLbl="node3" presStyleIdx="20" presStyleCnt="22" custScaleX="90638" custScaleY="75434" custLinFactY="-89155" custLinFactNeighborX="2271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3517C1-84F7-E848-9A33-989C103545B2}" type="pres">
      <dgm:prSet presAssocID="{F3698385-80E4-5E4F-9263-2629385FB645}" presName="rootConnector" presStyleLbl="node3" presStyleIdx="20" presStyleCnt="22"/>
      <dgm:spPr/>
      <dgm:t>
        <a:bodyPr/>
        <a:lstStyle/>
        <a:p>
          <a:endParaRPr lang="en-US"/>
        </a:p>
      </dgm:t>
    </dgm:pt>
    <dgm:pt modelId="{4B0D255E-AFE0-BB41-AB33-CA0C4EF53FF0}" type="pres">
      <dgm:prSet presAssocID="{F3698385-80E4-5E4F-9263-2629385FB645}" presName="hierChild4" presStyleCnt="0"/>
      <dgm:spPr/>
    </dgm:pt>
    <dgm:pt modelId="{0576ACBF-5B5B-AE49-A25E-4FDAB46B6379}" type="pres">
      <dgm:prSet presAssocID="{F3698385-80E4-5E4F-9263-2629385FB645}" presName="hierChild5" presStyleCnt="0"/>
      <dgm:spPr/>
    </dgm:pt>
    <dgm:pt modelId="{2B02A127-565A-5C40-83AF-5FACD1687665}" type="pres">
      <dgm:prSet presAssocID="{588AF362-D913-9543-83C5-53045AD5294D}" presName="hierChild5" presStyleCnt="0"/>
      <dgm:spPr/>
    </dgm:pt>
    <dgm:pt modelId="{5FE4D85E-87DF-E049-AD59-046F01AF33EF}" type="pres">
      <dgm:prSet presAssocID="{65F8AB95-304F-C844-93A3-2693D429F036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1AE48C9-1964-614D-B40A-EDAB63CC5CA1}" type="pres">
      <dgm:prSet presAssocID="{069EE7F0-DF54-8D4A-BD8C-99EB46A55B73}" presName="hierRoot2" presStyleCnt="0">
        <dgm:presLayoutVars>
          <dgm:hierBranch val="init"/>
        </dgm:presLayoutVars>
      </dgm:prSet>
      <dgm:spPr/>
    </dgm:pt>
    <dgm:pt modelId="{2088A64E-F7B2-3C49-97B6-FC5FD2776AD6}" type="pres">
      <dgm:prSet presAssocID="{069EE7F0-DF54-8D4A-BD8C-99EB46A55B73}" presName="rootComposite" presStyleCnt="0"/>
      <dgm:spPr/>
    </dgm:pt>
    <dgm:pt modelId="{E3B18F0E-DECD-4341-943C-42A3E6E7C335}" type="pres">
      <dgm:prSet presAssocID="{069EE7F0-DF54-8D4A-BD8C-99EB46A55B73}" presName="rootText" presStyleLbl="node2" presStyleIdx="4" presStyleCnt="5" custScaleX="80055" custScaleY="76929" custLinFactNeighborX="35177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60AD5-7511-8D46-97DA-B0B5D5BB134A}" type="pres">
      <dgm:prSet presAssocID="{069EE7F0-DF54-8D4A-BD8C-99EB46A55B73}" presName="rootConnector" presStyleLbl="node2" presStyleIdx="4" presStyleCnt="5"/>
      <dgm:spPr/>
      <dgm:t>
        <a:bodyPr/>
        <a:lstStyle/>
        <a:p>
          <a:endParaRPr lang="en-US"/>
        </a:p>
      </dgm:t>
    </dgm:pt>
    <dgm:pt modelId="{750DBED5-FF39-E643-AD97-73A5396E9EA4}" type="pres">
      <dgm:prSet presAssocID="{069EE7F0-DF54-8D4A-BD8C-99EB46A55B73}" presName="hierChild4" presStyleCnt="0"/>
      <dgm:spPr/>
    </dgm:pt>
    <dgm:pt modelId="{8782A485-726B-754D-BA03-B057C9C2FEEE}" type="pres">
      <dgm:prSet presAssocID="{123FB0F9-3B52-8143-9F9A-AD7B92327FF9}" presName="Name37" presStyleLbl="parChTrans1D3" presStyleIdx="21" presStyleCnt="22"/>
      <dgm:spPr/>
      <dgm:t>
        <a:bodyPr/>
        <a:lstStyle/>
        <a:p>
          <a:endParaRPr lang="en-US"/>
        </a:p>
      </dgm:t>
    </dgm:pt>
    <dgm:pt modelId="{1EDD11A7-F666-E049-9977-5BB863B1102B}" type="pres">
      <dgm:prSet presAssocID="{9F0BAD21-1384-5C4D-B1AE-79591272FA65}" presName="hierRoot2" presStyleCnt="0">
        <dgm:presLayoutVars>
          <dgm:hierBranch val="init"/>
        </dgm:presLayoutVars>
      </dgm:prSet>
      <dgm:spPr/>
    </dgm:pt>
    <dgm:pt modelId="{4F7780D8-81CE-ED44-A815-EA35E16CB549}" type="pres">
      <dgm:prSet presAssocID="{9F0BAD21-1384-5C4D-B1AE-79591272FA65}" presName="rootComposite" presStyleCnt="0"/>
      <dgm:spPr/>
    </dgm:pt>
    <dgm:pt modelId="{53D5B5F6-2150-5C49-8C3E-83532BF0E8D9}" type="pres">
      <dgm:prSet presAssocID="{9F0BAD21-1384-5C4D-B1AE-79591272FA65}" presName="rootText" presStyleLbl="node3" presStyleIdx="21" presStyleCnt="22" custScaleX="82556" custScaleY="67154" custLinFactNeighborX="61043" custLinFactNeighborY="-186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CAE904-C02F-E54D-9B7F-15F6D7AE8717}" type="pres">
      <dgm:prSet presAssocID="{9F0BAD21-1384-5C4D-B1AE-79591272FA65}" presName="rootConnector" presStyleLbl="node3" presStyleIdx="21" presStyleCnt="22"/>
      <dgm:spPr/>
      <dgm:t>
        <a:bodyPr/>
        <a:lstStyle/>
        <a:p>
          <a:endParaRPr lang="en-US"/>
        </a:p>
      </dgm:t>
    </dgm:pt>
    <dgm:pt modelId="{356BE7CB-7C91-6540-99CB-D2C00025D62C}" type="pres">
      <dgm:prSet presAssocID="{9F0BAD21-1384-5C4D-B1AE-79591272FA65}" presName="hierChild4" presStyleCnt="0"/>
      <dgm:spPr/>
    </dgm:pt>
    <dgm:pt modelId="{A5D717A1-8927-224E-92C4-1BE9DBED7303}" type="pres">
      <dgm:prSet presAssocID="{9F0BAD21-1384-5C4D-B1AE-79591272FA65}" presName="hierChild5" presStyleCnt="0"/>
      <dgm:spPr/>
    </dgm:pt>
    <dgm:pt modelId="{791173D3-AEF3-724E-95DF-305012EF1630}" type="pres">
      <dgm:prSet presAssocID="{069EE7F0-DF54-8D4A-BD8C-99EB46A55B73}" presName="hierChild5" presStyleCnt="0"/>
      <dgm:spPr/>
    </dgm:pt>
    <dgm:pt modelId="{C2AB0C62-2D8C-DE4A-B704-8A0880203B81}" type="pres">
      <dgm:prSet presAssocID="{859E8FB5-7316-D145-9528-633F14B965AB}" presName="hierChild3" presStyleCnt="0"/>
      <dgm:spPr/>
    </dgm:pt>
  </dgm:ptLst>
  <dgm:cxnLst>
    <dgm:cxn modelId="{3E61B762-4FB6-B945-A8AC-83625CAE4264}" srcId="{859E8FB5-7316-D145-9528-633F14B965AB}" destId="{598CDC0C-9318-C648-9712-465A8E752CC7}" srcOrd="1" destOrd="0" parTransId="{A1AE1DA1-4AE9-6C4B-BFA1-A117CDA59D13}" sibTransId="{EA691E31-8414-DA49-B623-DEDA2206FA7F}"/>
    <dgm:cxn modelId="{85F1F8D0-DFF4-B04E-9A17-046E655D635C}" type="presOf" srcId="{CED1E75F-C8E4-DF4D-888C-18F46BB06235}" destId="{178DEB8F-2F88-6947-B103-4E7B424C2A35}" srcOrd="0" destOrd="0" presId="urn:microsoft.com/office/officeart/2005/8/layout/orgChart1"/>
    <dgm:cxn modelId="{094348B6-423A-B142-927E-A01B84A48553}" type="presOf" srcId="{24445F45-00A5-1246-861D-D40D0DAD7CDE}" destId="{CB09EAFE-8939-1C49-B479-1F21D10777FD}" srcOrd="0" destOrd="0" presId="urn:microsoft.com/office/officeart/2005/8/layout/orgChart1"/>
    <dgm:cxn modelId="{849A2D2B-F83B-224E-9976-11F86B9212B5}" type="presOf" srcId="{B4F6111A-6052-E54D-9C2C-D460DE31A277}" destId="{420C3952-ECD5-4344-A2AD-0A1EFB4F8F06}" srcOrd="0" destOrd="0" presId="urn:microsoft.com/office/officeart/2005/8/layout/orgChart1"/>
    <dgm:cxn modelId="{2A709646-897D-094C-AC55-83A3F42BD32F}" type="presOf" srcId="{9339967C-16D4-4744-B625-D8559087FBEE}" destId="{9FEED5B6-ECDE-5C40-A16D-7BED4BCC5DA2}" srcOrd="0" destOrd="0" presId="urn:microsoft.com/office/officeart/2005/8/layout/orgChart1"/>
    <dgm:cxn modelId="{C548C101-E9AA-5D4C-B36C-41849A2899D7}" type="presOf" srcId="{5206E615-FF5B-FA45-A6DB-0B21F0E320C7}" destId="{F908C25A-6DB0-4B4D-A373-16C8899685D3}" srcOrd="0" destOrd="0" presId="urn:microsoft.com/office/officeart/2005/8/layout/orgChart1"/>
    <dgm:cxn modelId="{534F1EAB-050A-CC46-82A6-27D5CFF9319A}" srcId="{588AF362-D913-9543-83C5-53045AD5294D}" destId="{895901AE-C4BB-0A41-963E-8EBED689D55C}" srcOrd="2" destOrd="0" parTransId="{1514AE2F-98CC-9443-B32D-42A45F9964C2}" sibTransId="{91C6DC7F-A980-FD4E-9477-C81CFE137510}"/>
    <dgm:cxn modelId="{28FDD322-6B47-434C-A0E7-2B1D80364FE0}" type="presOf" srcId="{DD033543-A26E-DF48-BD30-8CBC040FDD3D}" destId="{87431367-A985-0B4B-A926-9B6341750619}" srcOrd="0" destOrd="0" presId="urn:microsoft.com/office/officeart/2005/8/layout/orgChart1"/>
    <dgm:cxn modelId="{16946D40-D89E-044E-A0D6-7749B30B88B7}" type="presOf" srcId="{B921F95D-49A4-8442-8381-F34CBAAE0AFE}" destId="{ED5B947C-9ABC-4B48-8E82-5DFFA70D7FEC}" srcOrd="1" destOrd="0" presId="urn:microsoft.com/office/officeart/2005/8/layout/orgChart1"/>
    <dgm:cxn modelId="{C911E1E3-B3E1-7541-94DF-5A8653C67A55}" srcId="{588AF362-D913-9543-83C5-53045AD5294D}" destId="{64FCF4E0-6E4D-D24A-AC55-D97D10D4B9F4}" srcOrd="4" destOrd="0" parTransId="{4A1A3C79-450E-B748-9E84-18A100C310F6}" sibTransId="{71BAF3F2-B981-A243-B8BD-A0CC64D3E82F}"/>
    <dgm:cxn modelId="{8BF9B391-8DA5-E844-86FA-F124663CC9AE}" type="presOf" srcId="{13309824-0134-DB44-B679-732A3B57504A}" destId="{0D8A5338-16C7-9E4C-AFD6-C298C9C7A436}" srcOrd="1" destOrd="0" presId="urn:microsoft.com/office/officeart/2005/8/layout/orgChart1"/>
    <dgm:cxn modelId="{698D22BA-9E80-4F46-878E-3D0D6226F8CA}" type="presOf" srcId="{65F8AB95-304F-C844-93A3-2693D429F036}" destId="{5FE4D85E-87DF-E049-AD59-046F01AF33EF}" srcOrd="0" destOrd="0" presId="urn:microsoft.com/office/officeart/2005/8/layout/orgChart1"/>
    <dgm:cxn modelId="{F34EC6B9-0F4E-744F-A879-8B66080E8F0F}" type="presOf" srcId="{99828543-74CC-4141-9126-2117F3F894E7}" destId="{8F0C722D-9F9A-9C45-81DD-1C29BC7B9252}" srcOrd="0" destOrd="0" presId="urn:microsoft.com/office/officeart/2005/8/layout/orgChart1"/>
    <dgm:cxn modelId="{BFCACDE1-3B4E-C642-906B-6F567634F0DF}" srcId="{588AF362-D913-9543-83C5-53045AD5294D}" destId="{925DAD73-28BA-4D47-A144-4AFF33B3571A}" srcOrd="5" destOrd="0" parTransId="{98CA0260-7ECD-F944-80C3-9E5E96FD4C3F}" sibTransId="{DBF96DBE-7BD0-BC47-B664-BED945A352EE}"/>
    <dgm:cxn modelId="{A80CC551-DDC7-B949-BB1A-C7E9F62A58E1}" srcId="{588AF362-D913-9543-83C5-53045AD5294D}" destId="{B921F95D-49A4-8442-8381-F34CBAAE0AFE}" srcOrd="1" destOrd="0" parTransId="{5206E615-FF5B-FA45-A6DB-0B21F0E320C7}" sibTransId="{3A283EA5-741C-A54E-9C41-908071302276}"/>
    <dgm:cxn modelId="{A46A45FA-5EE6-BB4D-928E-95BE2773DE2E}" type="presOf" srcId="{65FA51A4-2D71-BE42-AE99-45449EBCDB67}" destId="{E17ECAE9-8BA1-5041-AFC6-11B9B3931245}" srcOrd="0" destOrd="0" presId="urn:microsoft.com/office/officeart/2005/8/layout/orgChart1"/>
    <dgm:cxn modelId="{0F540687-BC4E-AE4D-9B58-DFF6ED1AE57F}" type="presOf" srcId="{A1AE1DA1-4AE9-6C4B-BFA1-A117CDA59D13}" destId="{CD13D4AA-95EA-E947-A20F-E67173C905E9}" srcOrd="0" destOrd="0" presId="urn:microsoft.com/office/officeart/2005/8/layout/orgChart1"/>
    <dgm:cxn modelId="{914DA1D9-E782-6F44-A92F-DAAB987545A3}" type="presOf" srcId="{9870003B-5560-D249-AC9A-A77AB3F56596}" destId="{981E1113-639B-854B-B02D-897956A3CE4E}" srcOrd="0" destOrd="0" presId="urn:microsoft.com/office/officeart/2005/8/layout/orgChart1"/>
    <dgm:cxn modelId="{DC03C16F-0BBF-F647-B96F-40B9992B0477}" srcId="{598CDC0C-9318-C648-9712-465A8E752CC7}" destId="{0302F2B4-A35A-E74E-A4CE-9B09116A4B12}" srcOrd="2" destOrd="0" parTransId="{A67D3F62-36B7-DF41-A1F1-FC1047F9E47A}" sibTransId="{43722FF3-52A3-244F-9CFB-3BDBF0F4E778}"/>
    <dgm:cxn modelId="{F98D0368-62E8-FC48-9F20-8DB53E0565BE}" srcId="{3E9F9551-CFA4-0D4D-A39B-6B5B8ED4CBF6}" destId="{9A1E1A53-4A9F-944C-AEDC-1733769983CB}" srcOrd="4" destOrd="0" parTransId="{32DF0C6D-D95C-6048-9F92-C44D03AF2944}" sibTransId="{78425CDE-E2CD-314B-9613-C5237521A367}"/>
    <dgm:cxn modelId="{40F4BB54-BCD5-154C-A80C-C3DA7541F793}" type="presOf" srcId="{2CE3900B-5ED3-D042-961C-D3776D060C36}" destId="{D98C5E79-2B2A-434B-9D5F-3F49A93224E5}" srcOrd="0" destOrd="0" presId="urn:microsoft.com/office/officeart/2005/8/layout/orgChart1"/>
    <dgm:cxn modelId="{8297FE77-5E5F-104B-BB5A-3D7A0013247E}" type="presOf" srcId="{D6C8EF89-9BA0-774D-8CEC-55BAC89C0C15}" destId="{FD35A1A2-AAD8-9647-8C95-E0C3824C6F44}" srcOrd="0" destOrd="0" presId="urn:microsoft.com/office/officeart/2005/8/layout/orgChart1"/>
    <dgm:cxn modelId="{D2F531D8-904F-4743-A185-EEB979EA6222}" type="presOf" srcId="{5B4786C7-4507-8F4A-95DE-83E1C1D281D9}" destId="{4F87D7F2-D831-804D-8D0A-BD1DACF955D9}" srcOrd="0" destOrd="0" presId="urn:microsoft.com/office/officeart/2005/8/layout/orgChart1"/>
    <dgm:cxn modelId="{080D4239-EA93-3741-95E5-24ABBECD0BA4}" type="presOf" srcId="{069EE7F0-DF54-8D4A-BD8C-99EB46A55B73}" destId="{03E60AD5-7511-8D46-97DA-B0B5D5BB134A}" srcOrd="1" destOrd="0" presId="urn:microsoft.com/office/officeart/2005/8/layout/orgChart1"/>
    <dgm:cxn modelId="{039F8A6C-8C2C-C04A-BC10-432C01CE4145}" type="presOf" srcId="{069EE7F0-DF54-8D4A-BD8C-99EB46A55B73}" destId="{E3B18F0E-DECD-4341-943C-42A3E6E7C335}" srcOrd="0" destOrd="0" presId="urn:microsoft.com/office/officeart/2005/8/layout/orgChart1"/>
    <dgm:cxn modelId="{4E6505D8-7240-534E-AEA2-EB5098C1D6BC}" type="presOf" srcId="{598CDC0C-9318-C648-9712-465A8E752CC7}" destId="{E34FD63C-3D2B-9344-87B9-FB2F1E06D36C}" srcOrd="0" destOrd="0" presId="urn:microsoft.com/office/officeart/2005/8/layout/orgChart1"/>
    <dgm:cxn modelId="{3E058591-5FDD-2948-AC3F-CD288C423582}" type="presOf" srcId="{DE90BFF0-44B5-E64D-BD5B-1876EE5D9312}" destId="{CE367615-283A-0D47-BA6A-E18030037778}" srcOrd="1" destOrd="0" presId="urn:microsoft.com/office/officeart/2005/8/layout/orgChart1"/>
    <dgm:cxn modelId="{89E2D651-1384-504A-B8BD-323813A9B65E}" type="presOf" srcId="{7629B458-C238-7A4E-8B0F-1DD65E52AFB5}" destId="{68EF3179-CA17-0342-9005-1CA3FA4590F4}" srcOrd="0" destOrd="0" presId="urn:microsoft.com/office/officeart/2005/8/layout/orgChart1"/>
    <dgm:cxn modelId="{510461C2-6B12-9B44-9471-65F2AEE1BEAF}" type="presOf" srcId="{DE90BFF0-44B5-E64D-BD5B-1876EE5D9312}" destId="{244F603C-BF8E-D340-920B-52AA68350D97}" srcOrd="0" destOrd="0" presId="urn:microsoft.com/office/officeart/2005/8/layout/orgChart1"/>
    <dgm:cxn modelId="{75B77CA1-445D-7C4E-B176-B357F0F6C911}" type="presOf" srcId="{859E8FB5-7316-D145-9528-633F14B965AB}" destId="{52094B15-D424-A04C-B3DC-A4B40ADBD77E}" srcOrd="0" destOrd="0" presId="urn:microsoft.com/office/officeart/2005/8/layout/orgChart1"/>
    <dgm:cxn modelId="{D943C53B-3495-C049-91D2-31C210BAEBFE}" type="presOf" srcId="{D9C4425D-5009-6345-8FD1-3C3604BF042E}" destId="{CDC47AF8-D49A-0E45-9AE4-5CD669AD5C30}" srcOrd="0" destOrd="0" presId="urn:microsoft.com/office/officeart/2005/8/layout/orgChart1"/>
    <dgm:cxn modelId="{DE026D18-2EA5-744C-A73B-76DDA19DBD32}" type="presOf" srcId="{123FB0F9-3B52-8143-9F9A-AD7B92327FF9}" destId="{8782A485-726B-754D-BA03-B057C9C2FEEE}" srcOrd="0" destOrd="0" presId="urn:microsoft.com/office/officeart/2005/8/layout/orgChart1"/>
    <dgm:cxn modelId="{513BEE90-8174-3748-8C57-FC8E5C5A31A9}" type="presOf" srcId="{7629B458-C238-7A4E-8B0F-1DD65E52AFB5}" destId="{2B525C38-4F83-FF43-978C-C932A349F6FF}" srcOrd="1" destOrd="0" presId="urn:microsoft.com/office/officeart/2005/8/layout/orgChart1"/>
    <dgm:cxn modelId="{CA87D76B-8DF1-6D42-B8E5-1F5D55BC1EDA}" type="presOf" srcId="{4B610813-69B3-CC4F-AEC0-00A09C257876}" destId="{50E087F5-0044-B043-A54B-8A18D3314B0D}" srcOrd="0" destOrd="0" presId="urn:microsoft.com/office/officeart/2005/8/layout/orgChart1"/>
    <dgm:cxn modelId="{07ED9E42-7807-C24D-8E89-C45E86505443}" type="presOf" srcId="{7177FED1-348E-2E41-A3CC-522BBDBCA094}" destId="{19B64201-B616-CE4D-ABD7-7ADCE083DB37}" srcOrd="0" destOrd="0" presId="urn:microsoft.com/office/officeart/2005/8/layout/orgChart1"/>
    <dgm:cxn modelId="{9C07316C-58C9-0949-8546-F611103176E9}" type="presOf" srcId="{9A1E1A53-4A9F-944C-AEDC-1733769983CB}" destId="{BD40E0A0-2528-8348-89F6-B3BF6CB76585}" srcOrd="0" destOrd="0" presId="urn:microsoft.com/office/officeart/2005/8/layout/orgChart1"/>
    <dgm:cxn modelId="{C0823AF4-7A51-7D41-A7B5-C2A687354AA8}" type="presOf" srcId="{24445F45-00A5-1246-861D-D40D0DAD7CDE}" destId="{0640671A-AE79-524C-BE25-1286773CEB61}" srcOrd="1" destOrd="0" presId="urn:microsoft.com/office/officeart/2005/8/layout/orgChart1"/>
    <dgm:cxn modelId="{4458B0D7-5012-7A44-8F86-85DF7AC2F47E}" type="presOf" srcId="{51758C34-6425-F84A-A14A-CBE1B71E3EE3}" destId="{58F4C953-684B-2E48-AB1B-E57328E038C8}" srcOrd="0" destOrd="0" presId="urn:microsoft.com/office/officeart/2005/8/layout/orgChart1"/>
    <dgm:cxn modelId="{D2E174B0-FD76-4948-9525-BD0B3A98916D}" srcId="{598CDC0C-9318-C648-9712-465A8E752CC7}" destId="{7177FED1-348E-2E41-A3CC-522BBDBCA094}" srcOrd="0" destOrd="0" parTransId="{51758C34-6425-F84A-A14A-CBE1B71E3EE3}" sibTransId="{F939BBA0-D08A-434E-A83C-D999F2F3DC40}"/>
    <dgm:cxn modelId="{9EDB7979-3065-4D45-AD96-DCEB8C478432}" type="presOf" srcId="{859E8FB5-7316-D145-9528-633F14B965AB}" destId="{3A245751-FEE4-7448-B87C-FB02CB80FE84}" srcOrd="1" destOrd="0" presId="urn:microsoft.com/office/officeart/2005/8/layout/orgChart1"/>
    <dgm:cxn modelId="{4F221707-971B-F143-8117-9D02F105C60B}" type="presOf" srcId="{F0DFF9CB-7C62-2C4F-8E45-AF7A59CE0948}" destId="{415E6E4F-0B19-E140-96D1-0FF0768CD84D}" srcOrd="1" destOrd="0" presId="urn:microsoft.com/office/officeart/2005/8/layout/orgChart1"/>
    <dgm:cxn modelId="{CDD2CC85-E621-9C47-BD7E-8133EA3AEC95}" type="presOf" srcId="{13309824-0134-DB44-B679-732A3B57504A}" destId="{1BDABB5A-8588-F943-8B64-516841479185}" srcOrd="0" destOrd="0" presId="urn:microsoft.com/office/officeart/2005/8/layout/orgChart1"/>
    <dgm:cxn modelId="{DE64FB62-F451-E346-8A53-B1F70D271F23}" type="presOf" srcId="{B921F95D-49A4-8442-8381-F34CBAAE0AFE}" destId="{C05383A8-5D24-574C-8478-0963799433C6}" srcOrd="0" destOrd="0" presId="urn:microsoft.com/office/officeart/2005/8/layout/orgChart1"/>
    <dgm:cxn modelId="{3481B08F-DC29-8143-9ADA-2B557EFDCE16}" srcId="{598CDC0C-9318-C648-9712-465A8E752CC7}" destId="{9339967C-16D4-4744-B625-D8559087FBEE}" srcOrd="1" destOrd="0" parTransId="{965E99E5-A052-D543-A6DF-4B64EC9A75A9}" sibTransId="{AFBC3E35-7EB7-D44F-9677-203CC970E6FA}"/>
    <dgm:cxn modelId="{E4518EA6-3794-164C-9266-93774EE6E500}" type="presOf" srcId="{CB921E7F-2F8E-054E-AA2C-F9C01A01C366}" destId="{19EE27CC-118F-1341-A63A-D616EBD43323}" srcOrd="0" destOrd="0" presId="urn:microsoft.com/office/officeart/2005/8/layout/orgChart1"/>
    <dgm:cxn modelId="{3334C8CD-06EB-DC43-8C84-5D4E0A024222}" type="presOf" srcId="{6F6F24C8-4588-3140-A3CF-08EBAF2AFDD9}" destId="{F2DCE509-89DB-C547-B76B-FA77495E683A}" srcOrd="1" destOrd="0" presId="urn:microsoft.com/office/officeart/2005/8/layout/orgChart1"/>
    <dgm:cxn modelId="{799DB126-DA24-7C4F-AA97-5271EC00ECBE}" type="presOf" srcId="{6F6F24C8-4588-3140-A3CF-08EBAF2AFDD9}" destId="{3B5E5F79-4D8D-F841-81A8-09E1D4709C09}" srcOrd="0" destOrd="0" presId="urn:microsoft.com/office/officeart/2005/8/layout/orgChart1"/>
    <dgm:cxn modelId="{14008A64-A017-1942-A2DD-FF260873FE5E}" srcId="{D9C4425D-5009-6345-8FD1-3C3604BF042E}" destId="{859E8FB5-7316-D145-9528-633F14B965AB}" srcOrd="0" destOrd="0" parTransId="{C5755EFB-C727-6A45-8B6F-16F9F339B9F8}" sibTransId="{82F56FCA-39CA-C946-869D-DDEB5A5AAC59}"/>
    <dgm:cxn modelId="{0358E6CE-22D8-944B-BEDE-63DEA589FA38}" type="presOf" srcId="{895901AE-C4BB-0A41-963E-8EBED689D55C}" destId="{5C59650C-9E93-614E-9665-3A5FA57705C5}" srcOrd="0" destOrd="0" presId="urn:microsoft.com/office/officeart/2005/8/layout/orgChart1"/>
    <dgm:cxn modelId="{8E97F1F4-924F-6C41-AD9F-1E3FBA21ED30}" type="presOf" srcId="{895901AE-C4BB-0A41-963E-8EBED689D55C}" destId="{ECC0904E-5E5C-AE4C-BE78-9D81BACE4F0F}" srcOrd="1" destOrd="0" presId="urn:microsoft.com/office/officeart/2005/8/layout/orgChart1"/>
    <dgm:cxn modelId="{62BFCF95-2675-404D-A77F-E4B774B9C16E}" type="presOf" srcId="{0302F2B4-A35A-E74E-A4CE-9B09116A4B12}" destId="{AA617ED3-E97C-FB44-862F-A246E2185657}" srcOrd="1" destOrd="0" presId="urn:microsoft.com/office/officeart/2005/8/layout/orgChart1"/>
    <dgm:cxn modelId="{4A1EF433-8C76-364A-90BE-2F520F64EDAB}" srcId="{859E8FB5-7316-D145-9528-633F14B965AB}" destId="{7629B458-C238-7A4E-8B0F-1DD65E52AFB5}" srcOrd="0" destOrd="0" parTransId="{CED1E75F-C8E4-DF4D-888C-18F46BB06235}" sibTransId="{B9CE68DE-D9F0-104E-830E-B0DEE062F1D5}"/>
    <dgm:cxn modelId="{C1E2839A-3924-2D44-87F0-D60B51287897}" type="presOf" srcId="{98CA0260-7ECD-F944-80C3-9E5E96FD4C3F}" destId="{5034524C-F467-8644-999C-8DA0A10FE2BA}" srcOrd="0" destOrd="0" presId="urn:microsoft.com/office/officeart/2005/8/layout/orgChart1"/>
    <dgm:cxn modelId="{93E18F3E-610E-9848-ABB7-4F2C1AD15824}" type="presOf" srcId="{F0DFF9CB-7C62-2C4F-8E45-AF7A59CE0948}" destId="{6D31E45C-86A3-8347-9D1B-B6CBA80C38F5}" srcOrd="0" destOrd="0" presId="urn:microsoft.com/office/officeart/2005/8/layout/orgChart1"/>
    <dgm:cxn modelId="{1ACC1D24-DB3A-A945-A8EE-E9C3B2B6D8B2}" type="presOf" srcId="{965E99E5-A052-D543-A6DF-4B64EC9A75A9}" destId="{F3718A63-B8A8-E34A-AFC0-9C9E6A404F28}" srcOrd="0" destOrd="0" presId="urn:microsoft.com/office/officeart/2005/8/layout/orgChart1"/>
    <dgm:cxn modelId="{C3173E16-1E2D-2849-BA51-465E81AEDC89}" type="presOf" srcId="{64FCF4E0-6E4D-D24A-AC55-D97D10D4B9F4}" destId="{B6CE31BA-410A-E648-A6FF-9E9320ABB3D0}" srcOrd="0" destOrd="0" presId="urn:microsoft.com/office/officeart/2005/8/layout/orgChart1"/>
    <dgm:cxn modelId="{EC76AAE3-6FDC-4340-A7FA-EAF242BC7170}" type="presOf" srcId="{4A3C8927-4012-7D49-ABE1-D38F6336A50A}" destId="{37F8A9C5-810A-AE47-8E19-EF1DC44D0B30}" srcOrd="0" destOrd="0" presId="urn:microsoft.com/office/officeart/2005/8/layout/orgChart1"/>
    <dgm:cxn modelId="{9D65D78A-5B9A-CE47-94D9-AD20490D4897}" type="presOf" srcId="{5B4786C7-4507-8F4A-95DE-83E1C1D281D9}" destId="{65E2740C-9DC7-9942-91E1-C9CA6AEE35D3}" srcOrd="1" destOrd="0" presId="urn:microsoft.com/office/officeart/2005/8/layout/orgChart1"/>
    <dgm:cxn modelId="{C08F3CB5-5E15-F144-A705-CB3D3A5CC8C8}" type="presOf" srcId="{4A1A3C79-450E-B748-9E84-18A100C310F6}" destId="{D78535FF-DADD-3347-8AD0-454E71493E7C}" srcOrd="0" destOrd="0" presId="urn:microsoft.com/office/officeart/2005/8/layout/orgChart1"/>
    <dgm:cxn modelId="{B86BBE5E-8E71-B040-B7B0-C7EC835B5455}" type="presOf" srcId="{925DAD73-28BA-4D47-A144-4AFF33B3571A}" destId="{84741DD8-8322-B946-9C69-D9A6670FB09F}" srcOrd="0" destOrd="0" presId="urn:microsoft.com/office/officeart/2005/8/layout/orgChart1"/>
    <dgm:cxn modelId="{E144FD91-CB84-B847-99E1-3576BF365660}" type="presOf" srcId="{A67D3F62-36B7-DF41-A1F1-FC1047F9E47A}" destId="{B22181F0-8CFA-054E-B824-CB945EBBCB5D}" srcOrd="0" destOrd="0" presId="urn:microsoft.com/office/officeart/2005/8/layout/orgChart1"/>
    <dgm:cxn modelId="{99C5F748-58DC-D147-B1EB-018E29FA2CCC}" type="presOf" srcId="{BEA57BEC-9796-2243-B027-9611B06DA181}" destId="{6253096F-3DFA-804D-AAF6-464060C70A69}" srcOrd="1" destOrd="0" presId="urn:microsoft.com/office/officeart/2005/8/layout/orgChart1"/>
    <dgm:cxn modelId="{C9C0DA78-4D18-7A48-9A5C-20695CD0C797}" srcId="{7629B458-C238-7A4E-8B0F-1DD65E52AFB5}" destId="{6F6F24C8-4588-3140-A3CF-08EBAF2AFDD9}" srcOrd="0" destOrd="0" parTransId="{D6C8EF89-9BA0-774D-8CEC-55BAC89C0C15}" sibTransId="{759E6D7B-E269-0940-8AF7-DB40F012DE02}"/>
    <dgm:cxn modelId="{A6384AB6-EFEE-1044-81B6-A1DCBE9B1A32}" type="presOf" srcId="{1514AE2F-98CC-9443-B32D-42A45F9964C2}" destId="{109DAEAB-E3DD-B34B-8362-E29A69B366EE}" srcOrd="0" destOrd="0" presId="urn:microsoft.com/office/officeart/2005/8/layout/orgChart1"/>
    <dgm:cxn modelId="{F8E34A26-3954-0A4C-9889-E302290389B6}" type="presOf" srcId="{B4D81B6A-9ECC-1946-AA7F-FEDC8ABAB835}" destId="{9F7BBB89-1017-2048-9D16-4A0A9CDDDAEE}" srcOrd="0" destOrd="0" presId="urn:microsoft.com/office/officeart/2005/8/layout/orgChart1"/>
    <dgm:cxn modelId="{0B66B583-0D37-814F-A00A-26385EDB1EFF}" type="presOf" srcId="{E6224C41-EF4A-CB43-B618-4FE98694E778}" destId="{EABFA08A-9C08-6748-9F4F-3BE957DCB3C4}" srcOrd="0" destOrd="0" presId="urn:microsoft.com/office/officeart/2005/8/layout/orgChart1"/>
    <dgm:cxn modelId="{7927BC14-F9A0-D045-A41C-54F30532027F}" srcId="{859E8FB5-7316-D145-9528-633F14B965AB}" destId="{069EE7F0-DF54-8D4A-BD8C-99EB46A55B73}" srcOrd="4" destOrd="0" parTransId="{65F8AB95-304F-C844-93A3-2693D429F036}" sibTransId="{66B0D581-B052-D342-94F1-A48F298CBD97}"/>
    <dgm:cxn modelId="{2554D6F9-E32D-1043-9559-2CB9BC796312}" srcId="{859E8FB5-7316-D145-9528-633F14B965AB}" destId="{588AF362-D913-9543-83C5-53045AD5294D}" srcOrd="3" destOrd="0" parTransId="{DD033543-A26E-DF48-BD30-8CBC040FDD3D}" sibTransId="{2FAE7382-E89C-4944-BA74-C6BAEDA68982}"/>
    <dgm:cxn modelId="{54F71370-6815-144E-BA72-9F14EBADC711}" srcId="{859E8FB5-7316-D145-9528-633F14B965AB}" destId="{3E9F9551-CFA4-0D4D-A39B-6B5B8ED4CBF6}" srcOrd="2" destOrd="0" parTransId="{B4F6111A-6052-E54D-9C2C-D460DE31A277}" sibTransId="{1103AF31-0B35-1E4A-90EB-913AABF15337}"/>
    <dgm:cxn modelId="{47C567F3-B365-6449-9247-7ADA90F59A24}" type="presOf" srcId="{0302F2B4-A35A-E74E-A4CE-9B09116A4B12}" destId="{5D999E2C-639D-7B45-A17A-41246ACDB026}" srcOrd="0" destOrd="0" presId="urn:microsoft.com/office/officeart/2005/8/layout/orgChart1"/>
    <dgm:cxn modelId="{65759358-BC27-8A46-AC4B-B56D4B23A0B5}" type="presOf" srcId="{83C95B2D-6101-1A4A-8747-96DC40A7CE34}" destId="{1CA032E5-783E-7143-86C8-BF465CC33FB6}" srcOrd="0" destOrd="0" presId="urn:microsoft.com/office/officeart/2005/8/layout/orgChart1"/>
    <dgm:cxn modelId="{C2B1C7A7-EEAB-8E46-AF2F-4D9ED2BA3BE8}" type="presOf" srcId="{21B6C030-E903-D24F-8906-4689C8AA35A3}" destId="{6BDF5A7C-BBAB-514B-BA1D-16C64D83B810}" srcOrd="0" destOrd="0" presId="urn:microsoft.com/office/officeart/2005/8/layout/orgChart1"/>
    <dgm:cxn modelId="{FEE60066-28A3-7543-B216-6A4BB86A6CEF}" srcId="{588AF362-D913-9543-83C5-53045AD5294D}" destId="{3DCA1F3F-3705-2444-A541-6CDBC7D7039B}" srcOrd="3" destOrd="0" parTransId="{21B6C030-E903-D24F-8906-4689C8AA35A3}" sibTransId="{32226C58-B381-4F43-8909-5C1CD010D98B}"/>
    <dgm:cxn modelId="{908EF6FE-EE6C-484D-98C4-4F55E62C1B8E}" srcId="{3E9F9551-CFA4-0D4D-A39B-6B5B8ED4CBF6}" destId="{DE90BFF0-44B5-E64D-BD5B-1876EE5D9312}" srcOrd="3" destOrd="0" parTransId="{83C95B2D-6101-1A4A-8747-96DC40A7CE34}" sibTransId="{683A97CB-D713-4B42-AD14-48F0901D9959}"/>
    <dgm:cxn modelId="{32DE0B55-E8D9-E046-93E9-A532694AF067}" type="presOf" srcId="{F3698385-80E4-5E4F-9263-2629385FB645}" destId="{76C7EFDA-D94C-3347-842C-F3766876E7C0}" srcOrd="0" destOrd="0" presId="urn:microsoft.com/office/officeart/2005/8/layout/orgChart1"/>
    <dgm:cxn modelId="{9E5C1823-C3C2-CF46-B737-5CB5F22ECFD9}" type="presOf" srcId="{0E2ADB17-32D2-D848-9C6F-063C0F5FD44B}" destId="{48E72944-9E86-6740-935C-ABC7F0A7CC10}" srcOrd="0" destOrd="0" presId="urn:microsoft.com/office/officeart/2005/8/layout/orgChart1"/>
    <dgm:cxn modelId="{195882A7-7D7C-0F4B-9C49-5191E8B7582D}" srcId="{3E9F9551-CFA4-0D4D-A39B-6B5B8ED4CBF6}" destId="{AFD385CB-6616-E24F-B384-B90B4E71F2F7}" srcOrd="0" destOrd="0" parTransId="{CB921E7F-2F8E-054E-AA2C-F9C01A01C366}" sibTransId="{F96CDAB1-27E4-E547-8F01-4A3BACBFC915}"/>
    <dgm:cxn modelId="{CA5987C1-4E85-8547-933A-DAB93FE973CB}" type="presOf" srcId="{F9019056-B9E5-DE41-9A94-2B43C7804D96}" destId="{47E26811-0EF6-7745-B1AC-EA44CC86473B}" srcOrd="0" destOrd="0" presId="urn:microsoft.com/office/officeart/2005/8/layout/orgChart1"/>
    <dgm:cxn modelId="{5A5329FF-A1AC-334A-9AF7-AFB178B29115}" srcId="{598CDC0C-9318-C648-9712-465A8E752CC7}" destId="{E6224C41-EF4A-CB43-B618-4FE98694E778}" srcOrd="3" destOrd="0" parTransId="{9870003B-5560-D249-AC9A-A77AB3F56596}" sibTransId="{EE3749A1-C6D4-374E-BA5A-DFF5ED4BEF4B}"/>
    <dgm:cxn modelId="{E76F8050-4D74-F847-9B29-8C348388812F}" type="presOf" srcId="{F3698385-80E4-5E4F-9263-2629385FB645}" destId="{D93517C1-84F7-E848-9A33-989C103545B2}" srcOrd="1" destOrd="0" presId="urn:microsoft.com/office/officeart/2005/8/layout/orgChart1"/>
    <dgm:cxn modelId="{AA90E797-0C82-FB41-83FA-114263B86D82}" srcId="{069EE7F0-DF54-8D4A-BD8C-99EB46A55B73}" destId="{9F0BAD21-1384-5C4D-B1AE-79591272FA65}" srcOrd="0" destOrd="0" parTransId="{123FB0F9-3B52-8143-9F9A-AD7B92327FF9}" sibTransId="{FFE55500-6290-C04E-883F-9362A453F3AC}"/>
    <dgm:cxn modelId="{ED608B89-BD8A-F449-8785-DC01C8CC1742}" srcId="{3E9F9551-CFA4-0D4D-A39B-6B5B8ED4CBF6}" destId="{13309824-0134-DB44-B679-732A3B57504A}" srcOrd="2" destOrd="0" parTransId="{F9019056-B9E5-DE41-9A94-2B43C7804D96}" sibTransId="{6AFEDE71-0AAF-074C-9F51-3FF5896A84D9}"/>
    <dgm:cxn modelId="{4D221325-80A2-E845-9E30-A5F84061EFC1}" type="presOf" srcId="{99828543-74CC-4141-9126-2117F3F894E7}" destId="{530EDD9C-A3EF-FF4C-807A-C859CC869118}" srcOrd="1" destOrd="0" presId="urn:microsoft.com/office/officeart/2005/8/layout/orgChart1"/>
    <dgm:cxn modelId="{EBB2850E-C7CF-8940-9E87-48B2FE1BEED0}" type="presOf" srcId="{32DF0C6D-D95C-6048-9F92-C44D03AF2944}" destId="{442C47B4-A615-5549-8D4C-89FA984D3831}" srcOrd="0" destOrd="0" presId="urn:microsoft.com/office/officeart/2005/8/layout/orgChart1"/>
    <dgm:cxn modelId="{33887865-33CF-6C44-828E-FFF01C81D9B9}" srcId="{598CDC0C-9318-C648-9712-465A8E752CC7}" destId="{BEA57BEC-9796-2243-B027-9611B06DA181}" srcOrd="4" destOrd="0" parTransId="{4B610813-69B3-CC4F-AEC0-00A09C257876}" sibTransId="{73B640E7-6F9A-F64E-BC8E-A9642B680449}"/>
    <dgm:cxn modelId="{3CADCC50-0F0D-F442-BE36-8311F736FCFA}" type="presOf" srcId="{9F0BAD21-1384-5C4D-B1AE-79591272FA65}" destId="{E3CAE904-C02F-E54D-9B7F-15F6D7AE8717}" srcOrd="1" destOrd="0" presId="urn:microsoft.com/office/officeart/2005/8/layout/orgChart1"/>
    <dgm:cxn modelId="{242DDAF3-C5F2-754D-AA43-43BF1382CC37}" type="presOf" srcId="{64FCF4E0-6E4D-D24A-AC55-D97D10D4B9F4}" destId="{2832C2D1-086F-1448-A864-2250E0EE9F13}" srcOrd="1" destOrd="0" presId="urn:microsoft.com/office/officeart/2005/8/layout/orgChart1"/>
    <dgm:cxn modelId="{0B6046BD-5AED-0C45-8E87-0E110C37CBC5}" srcId="{588AF362-D913-9543-83C5-53045AD5294D}" destId="{5B4786C7-4507-8F4A-95DE-83E1C1D281D9}" srcOrd="6" destOrd="0" parTransId="{FFB5E7EB-E223-8640-AFC2-1B7664ABF750}" sibTransId="{5BC757CB-B64B-8D49-AAE2-DD7E284A6637}"/>
    <dgm:cxn modelId="{01B159B8-B7D5-0841-9831-C82F2E852E31}" type="presOf" srcId="{9F0BAD21-1384-5C4D-B1AE-79591272FA65}" destId="{53D5B5F6-2150-5C49-8C3E-83532BF0E8D9}" srcOrd="0" destOrd="0" presId="urn:microsoft.com/office/officeart/2005/8/layout/orgChart1"/>
    <dgm:cxn modelId="{04863B1B-D6FC-474C-BB0C-8417F51E6F9F}" srcId="{588AF362-D913-9543-83C5-53045AD5294D}" destId="{99828543-74CC-4141-9126-2117F3F894E7}" srcOrd="0" destOrd="0" parTransId="{D4B7A404-832E-6541-9317-85D543209B5D}" sibTransId="{92714FF7-9518-6642-BB36-0391F47C9DD0}"/>
    <dgm:cxn modelId="{45997F8D-9936-F94D-A6B9-2AB1ABD0597C}" type="presOf" srcId="{BEA57BEC-9796-2243-B027-9611B06DA181}" destId="{EF3B1D50-C77F-7441-9992-CC9C080EF3F8}" srcOrd="0" destOrd="0" presId="urn:microsoft.com/office/officeart/2005/8/layout/orgChart1"/>
    <dgm:cxn modelId="{AF8EB97A-D886-0346-B299-3168BFEEF0D8}" srcId="{588AF362-D913-9543-83C5-53045AD5294D}" destId="{F3698385-80E4-5E4F-9263-2629385FB645}" srcOrd="7" destOrd="0" parTransId="{4A3C8927-4012-7D49-ABE1-D38F6336A50A}" sibTransId="{5A639801-495B-754A-867C-92985D3AB55B}"/>
    <dgm:cxn modelId="{D047B781-EE17-E242-8D5D-02385FBC04B6}" type="presOf" srcId="{D4B7A404-832E-6541-9317-85D543209B5D}" destId="{FBCB3894-FAD8-6B41-825B-1F71D17805BC}" srcOrd="0" destOrd="0" presId="urn:microsoft.com/office/officeart/2005/8/layout/orgChart1"/>
    <dgm:cxn modelId="{F82A49BA-33A9-7F48-BEE3-B694A5F00227}" type="presOf" srcId="{588AF362-D913-9543-83C5-53045AD5294D}" destId="{4E8B7547-AC95-9C43-B894-60FA5FD30C21}" srcOrd="1" destOrd="0" presId="urn:microsoft.com/office/officeart/2005/8/layout/orgChart1"/>
    <dgm:cxn modelId="{A4966B5A-DB18-9A4B-ADA1-D31060930CC8}" type="presOf" srcId="{3E9F9551-CFA4-0D4D-A39B-6B5B8ED4CBF6}" destId="{BF1282FE-6FE6-7743-A169-78E96DB578A9}" srcOrd="0" destOrd="0" presId="urn:microsoft.com/office/officeart/2005/8/layout/orgChart1"/>
    <dgm:cxn modelId="{D92466B6-72A0-EA4B-8D72-FBE82F248F84}" type="presOf" srcId="{E6224C41-EF4A-CB43-B618-4FE98694E778}" destId="{06BBC0E9-2374-6647-A16C-D1E51721DB99}" srcOrd="1" destOrd="0" presId="urn:microsoft.com/office/officeart/2005/8/layout/orgChart1"/>
    <dgm:cxn modelId="{F0E1EF85-654A-2B45-A781-E0166EC4C212}" type="presOf" srcId="{3DCA1F3F-3705-2444-A541-6CDBC7D7039B}" destId="{E40A9625-657C-B34A-B771-F2D094B1ACE3}" srcOrd="1" destOrd="0" presId="urn:microsoft.com/office/officeart/2005/8/layout/orgChart1"/>
    <dgm:cxn modelId="{E847E0EB-A34E-9A49-87C4-B5DE7124B388}" type="presOf" srcId="{9A1E1A53-4A9F-944C-AEDC-1733769983CB}" destId="{2E07D0E7-C919-4F4D-A445-A32F40C8CBD8}" srcOrd="1" destOrd="0" presId="urn:microsoft.com/office/officeart/2005/8/layout/orgChart1"/>
    <dgm:cxn modelId="{DF527FD0-A331-CA4C-820D-5D68E5731DA0}" type="presOf" srcId="{AFD385CB-6616-E24F-B384-B90B4E71F2F7}" destId="{A02E7BC0-2DBF-084A-AE64-B12F2EE36865}" srcOrd="1" destOrd="0" presId="urn:microsoft.com/office/officeart/2005/8/layout/orgChart1"/>
    <dgm:cxn modelId="{EC3D1609-AC4A-934A-BA66-9C28F9FA7D4B}" srcId="{7629B458-C238-7A4E-8B0F-1DD65E52AFB5}" destId="{F0DFF9CB-7C62-2C4F-8E45-AF7A59CE0948}" srcOrd="1" destOrd="0" parTransId="{2CE3900B-5ED3-D042-961C-D3776D060C36}" sibTransId="{C0967B5D-AACF-C44D-BBFF-14213D6C256A}"/>
    <dgm:cxn modelId="{95FABCB1-56AB-8C40-91A9-2C72BB24E4EE}" type="presOf" srcId="{AFD385CB-6616-E24F-B384-B90B4E71F2F7}" destId="{CAA8CC25-CB04-F944-9B52-09EBC91B0F9C}" srcOrd="0" destOrd="0" presId="urn:microsoft.com/office/officeart/2005/8/layout/orgChart1"/>
    <dgm:cxn modelId="{4B4F2134-96E9-884D-A7AE-C0907222C7CE}" type="presOf" srcId="{7177FED1-348E-2E41-A3CC-522BBDBCA094}" destId="{1E067D28-3686-D748-B072-428EB94A5FBA}" srcOrd="1" destOrd="0" presId="urn:microsoft.com/office/officeart/2005/8/layout/orgChart1"/>
    <dgm:cxn modelId="{57E79CA7-5F15-4A45-BFC3-D18388DC35C8}" type="presOf" srcId="{9339967C-16D4-4744-B625-D8559087FBEE}" destId="{7136815C-BC38-7D45-89DA-24449B9682BD}" srcOrd="1" destOrd="0" presId="urn:microsoft.com/office/officeart/2005/8/layout/orgChart1"/>
    <dgm:cxn modelId="{89A93EA5-8C7C-DE4B-8CA4-A8464ACF6B57}" type="presOf" srcId="{588AF362-D913-9543-83C5-53045AD5294D}" destId="{1061226F-3BE8-A044-81C4-0FE75604B92F}" srcOrd="0" destOrd="0" presId="urn:microsoft.com/office/officeart/2005/8/layout/orgChart1"/>
    <dgm:cxn modelId="{516B78EF-BAF8-764F-A1DC-8926085E8F2C}" type="presOf" srcId="{FFB5E7EB-E223-8640-AFC2-1B7664ABF750}" destId="{45B9B0DE-FC2A-3A45-A07B-9601E94336F5}" srcOrd="0" destOrd="0" presId="urn:microsoft.com/office/officeart/2005/8/layout/orgChart1"/>
    <dgm:cxn modelId="{897AA4F6-DEF6-7944-9701-197022CC3981}" type="presOf" srcId="{B4D81B6A-9ECC-1946-AA7F-FEDC8ABAB835}" destId="{AE5340DE-EFAB-E849-8D35-BE9C6F744F0B}" srcOrd="1" destOrd="0" presId="urn:microsoft.com/office/officeart/2005/8/layout/orgChart1"/>
    <dgm:cxn modelId="{8BD7404D-E15C-CA45-81BC-07304432B7D3}" type="presOf" srcId="{3E9F9551-CFA4-0D4D-A39B-6B5B8ED4CBF6}" destId="{CBC8FAD3-79C2-BC4C-8230-704CED863019}" srcOrd="1" destOrd="0" presId="urn:microsoft.com/office/officeart/2005/8/layout/orgChart1"/>
    <dgm:cxn modelId="{40740B52-E9F3-E648-90D5-41E130EEA7B8}" srcId="{3E9F9551-CFA4-0D4D-A39B-6B5B8ED4CBF6}" destId="{B4D81B6A-9ECC-1946-AA7F-FEDC8ABAB835}" srcOrd="5" destOrd="0" parTransId="{0E2ADB17-32D2-D848-9C6F-063C0F5FD44B}" sibTransId="{3E8D5B0A-3140-3C47-9634-2FEB046DDD4F}"/>
    <dgm:cxn modelId="{AFF1CE15-246F-3140-9F06-E5166174B3BF}" type="presOf" srcId="{925DAD73-28BA-4D47-A144-4AFF33B3571A}" destId="{90660153-EFDE-714C-9037-28C8D4AAD8BF}" srcOrd="1" destOrd="0" presId="urn:microsoft.com/office/officeart/2005/8/layout/orgChart1"/>
    <dgm:cxn modelId="{DCACBCE9-AF99-124B-9615-C96533741AF1}" type="presOf" srcId="{3DCA1F3F-3705-2444-A541-6CDBC7D7039B}" destId="{B4905B16-65D1-7543-963C-28A82D2DB81D}" srcOrd="0" destOrd="0" presId="urn:microsoft.com/office/officeart/2005/8/layout/orgChart1"/>
    <dgm:cxn modelId="{6D8EB30A-329E-F741-B66F-D6E97B4CE055}" type="presOf" srcId="{598CDC0C-9318-C648-9712-465A8E752CC7}" destId="{6DF67F0A-FF3A-474A-BB62-7E63DADA0791}" srcOrd="1" destOrd="0" presId="urn:microsoft.com/office/officeart/2005/8/layout/orgChart1"/>
    <dgm:cxn modelId="{B67D6410-A03E-044B-8805-84BA7A52923C}" srcId="{3E9F9551-CFA4-0D4D-A39B-6B5B8ED4CBF6}" destId="{24445F45-00A5-1246-861D-D40D0DAD7CDE}" srcOrd="1" destOrd="0" parTransId="{65FA51A4-2D71-BE42-AE99-45449EBCDB67}" sibTransId="{21409B25-420A-404E-989A-6469A611C193}"/>
    <dgm:cxn modelId="{1E289A9B-EE0D-7049-91C9-F714CB726198}" type="presParOf" srcId="{CDC47AF8-D49A-0E45-9AE4-5CD669AD5C30}" destId="{B872A721-D785-C14A-9347-773BCA0CB743}" srcOrd="0" destOrd="0" presId="urn:microsoft.com/office/officeart/2005/8/layout/orgChart1"/>
    <dgm:cxn modelId="{A7DAD26C-BAFE-4A4C-A7C7-D7EA2EA5339E}" type="presParOf" srcId="{B872A721-D785-C14A-9347-773BCA0CB743}" destId="{4FAC0BB5-AFBC-4D48-802D-2662082D1561}" srcOrd="0" destOrd="0" presId="urn:microsoft.com/office/officeart/2005/8/layout/orgChart1"/>
    <dgm:cxn modelId="{E80A88A3-5193-9D4A-9B70-E3720BAD5BE8}" type="presParOf" srcId="{4FAC0BB5-AFBC-4D48-802D-2662082D1561}" destId="{52094B15-D424-A04C-B3DC-A4B40ADBD77E}" srcOrd="0" destOrd="0" presId="urn:microsoft.com/office/officeart/2005/8/layout/orgChart1"/>
    <dgm:cxn modelId="{ECF783E3-1E9C-A641-A5D0-037174E58C33}" type="presParOf" srcId="{4FAC0BB5-AFBC-4D48-802D-2662082D1561}" destId="{3A245751-FEE4-7448-B87C-FB02CB80FE84}" srcOrd="1" destOrd="0" presId="urn:microsoft.com/office/officeart/2005/8/layout/orgChart1"/>
    <dgm:cxn modelId="{83452130-4083-8145-BE55-D843CB3C58D7}" type="presParOf" srcId="{B872A721-D785-C14A-9347-773BCA0CB743}" destId="{38ABC3E5-46B8-0342-A23F-D37D30E9C8BC}" srcOrd="1" destOrd="0" presId="urn:microsoft.com/office/officeart/2005/8/layout/orgChart1"/>
    <dgm:cxn modelId="{0753F384-BC0C-E649-AE2C-51F01F8E243C}" type="presParOf" srcId="{38ABC3E5-46B8-0342-A23F-D37D30E9C8BC}" destId="{178DEB8F-2F88-6947-B103-4E7B424C2A35}" srcOrd="0" destOrd="0" presId="urn:microsoft.com/office/officeart/2005/8/layout/orgChart1"/>
    <dgm:cxn modelId="{83DA6E39-9BE6-684F-B25C-7DAF83CBE2A7}" type="presParOf" srcId="{38ABC3E5-46B8-0342-A23F-D37D30E9C8BC}" destId="{2B808C94-86F9-BB48-849A-0AE881D626AF}" srcOrd="1" destOrd="0" presId="urn:microsoft.com/office/officeart/2005/8/layout/orgChart1"/>
    <dgm:cxn modelId="{1E2F39F4-9E15-1C46-AB98-2A2C2AA2B49D}" type="presParOf" srcId="{2B808C94-86F9-BB48-849A-0AE881D626AF}" destId="{CEF95CB8-71E9-F145-9736-D564173F16E6}" srcOrd="0" destOrd="0" presId="urn:microsoft.com/office/officeart/2005/8/layout/orgChart1"/>
    <dgm:cxn modelId="{4B10543D-8334-F947-8BA4-D813D8F7FCE8}" type="presParOf" srcId="{CEF95CB8-71E9-F145-9736-D564173F16E6}" destId="{68EF3179-CA17-0342-9005-1CA3FA4590F4}" srcOrd="0" destOrd="0" presId="urn:microsoft.com/office/officeart/2005/8/layout/orgChart1"/>
    <dgm:cxn modelId="{7BA62D7C-0173-8948-8619-57B235DB17CD}" type="presParOf" srcId="{CEF95CB8-71E9-F145-9736-D564173F16E6}" destId="{2B525C38-4F83-FF43-978C-C932A349F6FF}" srcOrd="1" destOrd="0" presId="urn:microsoft.com/office/officeart/2005/8/layout/orgChart1"/>
    <dgm:cxn modelId="{E4C2D304-1E32-9742-8305-26DA31BBAEF9}" type="presParOf" srcId="{2B808C94-86F9-BB48-849A-0AE881D626AF}" destId="{91A5FE23-9B7C-A049-B209-6E2864673A48}" srcOrd="1" destOrd="0" presId="urn:microsoft.com/office/officeart/2005/8/layout/orgChart1"/>
    <dgm:cxn modelId="{3EA11093-CC6F-2042-964B-EA9E1FC2B03A}" type="presParOf" srcId="{91A5FE23-9B7C-A049-B209-6E2864673A48}" destId="{FD35A1A2-AAD8-9647-8C95-E0C3824C6F44}" srcOrd="0" destOrd="0" presId="urn:microsoft.com/office/officeart/2005/8/layout/orgChart1"/>
    <dgm:cxn modelId="{992F9791-A432-8740-8605-5DEDB726A767}" type="presParOf" srcId="{91A5FE23-9B7C-A049-B209-6E2864673A48}" destId="{50A96BD3-D49D-6E45-846D-12CAB59442A5}" srcOrd="1" destOrd="0" presId="urn:microsoft.com/office/officeart/2005/8/layout/orgChart1"/>
    <dgm:cxn modelId="{8D6A2480-884D-5E45-942A-3E87DF183A31}" type="presParOf" srcId="{50A96BD3-D49D-6E45-846D-12CAB59442A5}" destId="{DD181B1F-C2B5-EF4C-81FC-2BBEBF2E5B62}" srcOrd="0" destOrd="0" presId="urn:microsoft.com/office/officeart/2005/8/layout/orgChart1"/>
    <dgm:cxn modelId="{EE458112-9501-9549-AA62-4E9BBC1BB7E2}" type="presParOf" srcId="{DD181B1F-C2B5-EF4C-81FC-2BBEBF2E5B62}" destId="{3B5E5F79-4D8D-F841-81A8-09E1D4709C09}" srcOrd="0" destOrd="0" presId="urn:microsoft.com/office/officeart/2005/8/layout/orgChart1"/>
    <dgm:cxn modelId="{5666397A-AC8D-0943-BD82-33522A1FA114}" type="presParOf" srcId="{DD181B1F-C2B5-EF4C-81FC-2BBEBF2E5B62}" destId="{F2DCE509-89DB-C547-B76B-FA77495E683A}" srcOrd="1" destOrd="0" presId="urn:microsoft.com/office/officeart/2005/8/layout/orgChart1"/>
    <dgm:cxn modelId="{379D08BA-A55B-B047-85DE-AA6F7C2C07CF}" type="presParOf" srcId="{50A96BD3-D49D-6E45-846D-12CAB59442A5}" destId="{76F60936-EC3B-AC4C-BCE5-6D9402FF8A72}" srcOrd="1" destOrd="0" presId="urn:microsoft.com/office/officeart/2005/8/layout/orgChart1"/>
    <dgm:cxn modelId="{FEFC37BB-4FFD-944F-8B59-A5E8DEAB7036}" type="presParOf" srcId="{50A96BD3-D49D-6E45-846D-12CAB59442A5}" destId="{E0593893-F494-BE40-8D11-D4724CC7BE2A}" srcOrd="2" destOrd="0" presId="urn:microsoft.com/office/officeart/2005/8/layout/orgChart1"/>
    <dgm:cxn modelId="{7F3D6611-29CF-794E-B453-69548E9EF678}" type="presParOf" srcId="{91A5FE23-9B7C-A049-B209-6E2864673A48}" destId="{D98C5E79-2B2A-434B-9D5F-3F49A93224E5}" srcOrd="2" destOrd="0" presId="urn:microsoft.com/office/officeart/2005/8/layout/orgChart1"/>
    <dgm:cxn modelId="{DDC64C8E-2571-0840-B194-0D2C8F3FD477}" type="presParOf" srcId="{91A5FE23-9B7C-A049-B209-6E2864673A48}" destId="{B5E9AD74-66B3-5F40-AC62-36A4EF7E735C}" srcOrd="3" destOrd="0" presId="urn:microsoft.com/office/officeart/2005/8/layout/orgChart1"/>
    <dgm:cxn modelId="{4BD67D78-4778-634F-9C14-DAD857740E2F}" type="presParOf" srcId="{B5E9AD74-66B3-5F40-AC62-36A4EF7E735C}" destId="{24B07B91-CE41-E74F-9B6B-E6A40F85BB81}" srcOrd="0" destOrd="0" presId="urn:microsoft.com/office/officeart/2005/8/layout/orgChart1"/>
    <dgm:cxn modelId="{F95EB2CF-A2F4-4C40-9F36-05CFA9007B14}" type="presParOf" srcId="{24B07B91-CE41-E74F-9B6B-E6A40F85BB81}" destId="{6D31E45C-86A3-8347-9D1B-B6CBA80C38F5}" srcOrd="0" destOrd="0" presId="urn:microsoft.com/office/officeart/2005/8/layout/orgChart1"/>
    <dgm:cxn modelId="{3323AED8-9537-B24D-860B-F8540D13FFC5}" type="presParOf" srcId="{24B07B91-CE41-E74F-9B6B-E6A40F85BB81}" destId="{415E6E4F-0B19-E140-96D1-0FF0768CD84D}" srcOrd="1" destOrd="0" presId="urn:microsoft.com/office/officeart/2005/8/layout/orgChart1"/>
    <dgm:cxn modelId="{AE9AB23F-56A8-7B40-B8DA-374A9A3BDE37}" type="presParOf" srcId="{B5E9AD74-66B3-5F40-AC62-36A4EF7E735C}" destId="{81A420EE-02B4-454A-80B7-809D7C678502}" srcOrd="1" destOrd="0" presId="urn:microsoft.com/office/officeart/2005/8/layout/orgChart1"/>
    <dgm:cxn modelId="{7E5F3878-3F13-D94E-9C2B-AD81CD881553}" type="presParOf" srcId="{B5E9AD74-66B3-5F40-AC62-36A4EF7E735C}" destId="{22BCAECD-9A59-6048-9DE7-FC83D0647325}" srcOrd="2" destOrd="0" presId="urn:microsoft.com/office/officeart/2005/8/layout/orgChart1"/>
    <dgm:cxn modelId="{81806A19-0105-1748-9279-C60E17DF9836}" type="presParOf" srcId="{2B808C94-86F9-BB48-849A-0AE881D626AF}" destId="{27033A03-5A02-FB48-A2DF-53AEEA2C135B}" srcOrd="2" destOrd="0" presId="urn:microsoft.com/office/officeart/2005/8/layout/orgChart1"/>
    <dgm:cxn modelId="{8DA48625-2BDD-9C43-B6CF-74F10B7DBC20}" type="presParOf" srcId="{38ABC3E5-46B8-0342-A23F-D37D30E9C8BC}" destId="{CD13D4AA-95EA-E947-A20F-E67173C905E9}" srcOrd="2" destOrd="0" presId="urn:microsoft.com/office/officeart/2005/8/layout/orgChart1"/>
    <dgm:cxn modelId="{9AE4B645-BCFB-0447-BB1D-DF2FE496D420}" type="presParOf" srcId="{38ABC3E5-46B8-0342-A23F-D37D30E9C8BC}" destId="{D77C9AD8-9564-FC4C-9594-6A242C201924}" srcOrd="3" destOrd="0" presId="urn:microsoft.com/office/officeart/2005/8/layout/orgChart1"/>
    <dgm:cxn modelId="{E64713E7-1260-E04B-986B-ADC0506655D5}" type="presParOf" srcId="{D77C9AD8-9564-FC4C-9594-6A242C201924}" destId="{CD2263D9-D78A-7049-B1D7-F43C67B70241}" srcOrd="0" destOrd="0" presId="urn:microsoft.com/office/officeart/2005/8/layout/orgChart1"/>
    <dgm:cxn modelId="{DE8FFD70-5221-F44A-BCB2-0D4039FF7343}" type="presParOf" srcId="{CD2263D9-D78A-7049-B1D7-F43C67B70241}" destId="{E34FD63C-3D2B-9344-87B9-FB2F1E06D36C}" srcOrd="0" destOrd="0" presId="urn:microsoft.com/office/officeart/2005/8/layout/orgChart1"/>
    <dgm:cxn modelId="{3000935C-2905-9347-95D2-9A94CEB7CE5E}" type="presParOf" srcId="{CD2263D9-D78A-7049-B1D7-F43C67B70241}" destId="{6DF67F0A-FF3A-474A-BB62-7E63DADA0791}" srcOrd="1" destOrd="0" presId="urn:microsoft.com/office/officeart/2005/8/layout/orgChart1"/>
    <dgm:cxn modelId="{85BB4642-6F26-0E4D-949C-7A0E3BE8ED23}" type="presParOf" srcId="{D77C9AD8-9564-FC4C-9594-6A242C201924}" destId="{3596C01C-ABE2-374C-95B6-70CDE2B9AAF9}" srcOrd="1" destOrd="0" presId="urn:microsoft.com/office/officeart/2005/8/layout/orgChart1"/>
    <dgm:cxn modelId="{E155AD9C-DB09-0048-B60C-80BC6FD9D88C}" type="presParOf" srcId="{3596C01C-ABE2-374C-95B6-70CDE2B9AAF9}" destId="{58F4C953-684B-2E48-AB1B-E57328E038C8}" srcOrd="0" destOrd="0" presId="urn:microsoft.com/office/officeart/2005/8/layout/orgChart1"/>
    <dgm:cxn modelId="{D5E9D159-42C4-794F-88DA-6626FE731A0E}" type="presParOf" srcId="{3596C01C-ABE2-374C-95B6-70CDE2B9AAF9}" destId="{A4557DEE-7A39-024C-A35D-0C2C3E8D19CA}" srcOrd="1" destOrd="0" presId="urn:microsoft.com/office/officeart/2005/8/layout/orgChart1"/>
    <dgm:cxn modelId="{36CF3E9A-D5D3-0742-9424-17298C667540}" type="presParOf" srcId="{A4557DEE-7A39-024C-A35D-0C2C3E8D19CA}" destId="{6E05EC05-8EA8-E144-97BC-60B17E2077D0}" srcOrd="0" destOrd="0" presId="urn:microsoft.com/office/officeart/2005/8/layout/orgChart1"/>
    <dgm:cxn modelId="{368B6BFF-D824-F841-8CE1-1B2F19E39DE1}" type="presParOf" srcId="{6E05EC05-8EA8-E144-97BC-60B17E2077D0}" destId="{19B64201-B616-CE4D-ABD7-7ADCE083DB37}" srcOrd="0" destOrd="0" presId="urn:microsoft.com/office/officeart/2005/8/layout/orgChart1"/>
    <dgm:cxn modelId="{E49BA9EC-157D-B34E-965A-D74FF0120A67}" type="presParOf" srcId="{6E05EC05-8EA8-E144-97BC-60B17E2077D0}" destId="{1E067D28-3686-D748-B072-428EB94A5FBA}" srcOrd="1" destOrd="0" presId="urn:microsoft.com/office/officeart/2005/8/layout/orgChart1"/>
    <dgm:cxn modelId="{D6EE2929-6977-F140-82E8-43C0554B82D8}" type="presParOf" srcId="{A4557DEE-7A39-024C-A35D-0C2C3E8D19CA}" destId="{74FC28ED-38B9-554E-9923-73ADB6ADA659}" srcOrd="1" destOrd="0" presId="urn:microsoft.com/office/officeart/2005/8/layout/orgChart1"/>
    <dgm:cxn modelId="{C4BEFEFB-0FA3-7548-AE75-FE2B21FC2793}" type="presParOf" srcId="{A4557DEE-7A39-024C-A35D-0C2C3E8D19CA}" destId="{35DBC7CB-F056-CB4A-91CC-31046BBF5F97}" srcOrd="2" destOrd="0" presId="urn:microsoft.com/office/officeart/2005/8/layout/orgChart1"/>
    <dgm:cxn modelId="{C2A19031-8D00-434F-A407-8E8E0653C883}" type="presParOf" srcId="{3596C01C-ABE2-374C-95B6-70CDE2B9AAF9}" destId="{F3718A63-B8A8-E34A-AFC0-9C9E6A404F28}" srcOrd="2" destOrd="0" presId="urn:microsoft.com/office/officeart/2005/8/layout/orgChart1"/>
    <dgm:cxn modelId="{F0CFDE15-45B6-EE4B-85C6-F36EC78B3BF3}" type="presParOf" srcId="{3596C01C-ABE2-374C-95B6-70CDE2B9AAF9}" destId="{7E41FAC7-3A67-D24A-B0C3-DC56B71E9FBD}" srcOrd="3" destOrd="0" presId="urn:microsoft.com/office/officeart/2005/8/layout/orgChart1"/>
    <dgm:cxn modelId="{4A0B45AF-79FE-A74B-9779-53C65BDD0E97}" type="presParOf" srcId="{7E41FAC7-3A67-D24A-B0C3-DC56B71E9FBD}" destId="{1D03773A-E51F-CF48-9157-A31AFE81038E}" srcOrd="0" destOrd="0" presId="urn:microsoft.com/office/officeart/2005/8/layout/orgChart1"/>
    <dgm:cxn modelId="{47B4760B-68D0-2944-B888-6805AA7E22FB}" type="presParOf" srcId="{1D03773A-E51F-CF48-9157-A31AFE81038E}" destId="{9FEED5B6-ECDE-5C40-A16D-7BED4BCC5DA2}" srcOrd="0" destOrd="0" presId="urn:microsoft.com/office/officeart/2005/8/layout/orgChart1"/>
    <dgm:cxn modelId="{5E887C7B-0F5B-9D4A-84AC-E5EAA8C656DD}" type="presParOf" srcId="{1D03773A-E51F-CF48-9157-A31AFE81038E}" destId="{7136815C-BC38-7D45-89DA-24449B9682BD}" srcOrd="1" destOrd="0" presId="urn:microsoft.com/office/officeart/2005/8/layout/orgChart1"/>
    <dgm:cxn modelId="{094E28EA-7304-0546-B549-BB2DD200888E}" type="presParOf" srcId="{7E41FAC7-3A67-D24A-B0C3-DC56B71E9FBD}" destId="{EA4C74DA-2595-C04A-BEE0-8A541730107C}" srcOrd="1" destOrd="0" presId="urn:microsoft.com/office/officeart/2005/8/layout/orgChart1"/>
    <dgm:cxn modelId="{43CFABEC-2E69-7647-B5D8-F8679C70BCB4}" type="presParOf" srcId="{7E41FAC7-3A67-D24A-B0C3-DC56B71E9FBD}" destId="{922D643E-0105-F947-B75E-C0A6B33AE13C}" srcOrd="2" destOrd="0" presId="urn:microsoft.com/office/officeart/2005/8/layout/orgChart1"/>
    <dgm:cxn modelId="{F7570F5B-780C-FB4D-BB74-17E34DFDCFB6}" type="presParOf" srcId="{3596C01C-ABE2-374C-95B6-70CDE2B9AAF9}" destId="{B22181F0-8CFA-054E-B824-CB945EBBCB5D}" srcOrd="4" destOrd="0" presId="urn:microsoft.com/office/officeart/2005/8/layout/orgChart1"/>
    <dgm:cxn modelId="{90FACDB1-CF56-9641-B5F4-2E2A5BC22812}" type="presParOf" srcId="{3596C01C-ABE2-374C-95B6-70CDE2B9AAF9}" destId="{63B29FC1-E7DD-D14F-88B0-FA57AF7D161D}" srcOrd="5" destOrd="0" presId="urn:microsoft.com/office/officeart/2005/8/layout/orgChart1"/>
    <dgm:cxn modelId="{37885632-2731-D241-96CE-9541F3263424}" type="presParOf" srcId="{63B29FC1-E7DD-D14F-88B0-FA57AF7D161D}" destId="{875B9AD1-E94F-0844-84E7-15FA0C100D8B}" srcOrd="0" destOrd="0" presId="urn:microsoft.com/office/officeart/2005/8/layout/orgChart1"/>
    <dgm:cxn modelId="{DA2E6CC2-96A7-AF47-ADC6-2D9AD6EFDCBD}" type="presParOf" srcId="{875B9AD1-E94F-0844-84E7-15FA0C100D8B}" destId="{5D999E2C-639D-7B45-A17A-41246ACDB026}" srcOrd="0" destOrd="0" presId="urn:microsoft.com/office/officeart/2005/8/layout/orgChart1"/>
    <dgm:cxn modelId="{34091218-ACA8-C749-93C2-E84008C6A1FE}" type="presParOf" srcId="{875B9AD1-E94F-0844-84E7-15FA0C100D8B}" destId="{AA617ED3-E97C-FB44-862F-A246E2185657}" srcOrd="1" destOrd="0" presId="urn:microsoft.com/office/officeart/2005/8/layout/orgChart1"/>
    <dgm:cxn modelId="{3B321D3E-09B7-594A-A46D-95675E816C85}" type="presParOf" srcId="{63B29FC1-E7DD-D14F-88B0-FA57AF7D161D}" destId="{F9C92F87-8706-024F-9B65-E3DCDF6B4B6D}" srcOrd="1" destOrd="0" presId="urn:microsoft.com/office/officeart/2005/8/layout/orgChart1"/>
    <dgm:cxn modelId="{78F0AF8E-5DE1-0347-81C0-37C50C2474F3}" type="presParOf" srcId="{63B29FC1-E7DD-D14F-88B0-FA57AF7D161D}" destId="{C6370CAA-7554-2D4D-BB86-6F07BFB5BD62}" srcOrd="2" destOrd="0" presId="urn:microsoft.com/office/officeart/2005/8/layout/orgChart1"/>
    <dgm:cxn modelId="{63A41FF0-370E-1743-909B-262D23FC3711}" type="presParOf" srcId="{3596C01C-ABE2-374C-95B6-70CDE2B9AAF9}" destId="{981E1113-639B-854B-B02D-897956A3CE4E}" srcOrd="6" destOrd="0" presId="urn:microsoft.com/office/officeart/2005/8/layout/orgChart1"/>
    <dgm:cxn modelId="{33D59025-400D-224A-957C-5A33B75C2C3C}" type="presParOf" srcId="{3596C01C-ABE2-374C-95B6-70CDE2B9AAF9}" destId="{22F5B73B-B9F4-5948-911B-DD7898A83969}" srcOrd="7" destOrd="0" presId="urn:microsoft.com/office/officeart/2005/8/layout/orgChart1"/>
    <dgm:cxn modelId="{0DD4A0DF-5E5F-CB43-8B4E-BD6843650755}" type="presParOf" srcId="{22F5B73B-B9F4-5948-911B-DD7898A83969}" destId="{150AC486-35DB-AE44-859F-69B55C3D50CF}" srcOrd="0" destOrd="0" presId="urn:microsoft.com/office/officeart/2005/8/layout/orgChart1"/>
    <dgm:cxn modelId="{03822114-5D89-A447-B5A4-B725FF4F8A0C}" type="presParOf" srcId="{150AC486-35DB-AE44-859F-69B55C3D50CF}" destId="{EABFA08A-9C08-6748-9F4F-3BE957DCB3C4}" srcOrd="0" destOrd="0" presId="urn:microsoft.com/office/officeart/2005/8/layout/orgChart1"/>
    <dgm:cxn modelId="{C6DCFB26-8D41-6442-BDD0-E6A85A5A5E04}" type="presParOf" srcId="{150AC486-35DB-AE44-859F-69B55C3D50CF}" destId="{06BBC0E9-2374-6647-A16C-D1E51721DB99}" srcOrd="1" destOrd="0" presId="urn:microsoft.com/office/officeart/2005/8/layout/orgChart1"/>
    <dgm:cxn modelId="{1352A37E-81B7-BA4A-BDDE-6312997D1E4C}" type="presParOf" srcId="{22F5B73B-B9F4-5948-911B-DD7898A83969}" destId="{0CD67DDF-AC42-C545-926A-B94E6F75CAD4}" srcOrd="1" destOrd="0" presId="urn:microsoft.com/office/officeart/2005/8/layout/orgChart1"/>
    <dgm:cxn modelId="{AEA1ABE5-0CE1-A741-A3D5-41B9951B011E}" type="presParOf" srcId="{22F5B73B-B9F4-5948-911B-DD7898A83969}" destId="{EAA99C9C-9F91-E94C-9161-9679E9030DBE}" srcOrd="2" destOrd="0" presId="urn:microsoft.com/office/officeart/2005/8/layout/orgChart1"/>
    <dgm:cxn modelId="{8F1C62B0-E1BD-A149-85CE-DA47B3711441}" type="presParOf" srcId="{3596C01C-ABE2-374C-95B6-70CDE2B9AAF9}" destId="{50E087F5-0044-B043-A54B-8A18D3314B0D}" srcOrd="8" destOrd="0" presId="urn:microsoft.com/office/officeart/2005/8/layout/orgChart1"/>
    <dgm:cxn modelId="{E5C748FE-E589-D64A-BDC5-C737816E00F4}" type="presParOf" srcId="{3596C01C-ABE2-374C-95B6-70CDE2B9AAF9}" destId="{FC0D38CD-9AC4-FE48-B13A-14CBBE0D94B4}" srcOrd="9" destOrd="0" presId="urn:microsoft.com/office/officeart/2005/8/layout/orgChart1"/>
    <dgm:cxn modelId="{BBD21B4E-3A45-2A4D-A106-EB06044F35E5}" type="presParOf" srcId="{FC0D38CD-9AC4-FE48-B13A-14CBBE0D94B4}" destId="{E4B3328F-CD1C-374D-BD4F-B55A5C7449DA}" srcOrd="0" destOrd="0" presId="urn:microsoft.com/office/officeart/2005/8/layout/orgChart1"/>
    <dgm:cxn modelId="{F2A91C5F-C7B9-F646-BB58-65E606BF48EE}" type="presParOf" srcId="{E4B3328F-CD1C-374D-BD4F-B55A5C7449DA}" destId="{EF3B1D50-C77F-7441-9992-CC9C080EF3F8}" srcOrd="0" destOrd="0" presId="urn:microsoft.com/office/officeart/2005/8/layout/orgChart1"/>
    <dgm:cxn modelId="{2D9A9F85-D7AA-B140-832C-1A021E62479C}" type="presParOf" srcId="{E4B3328F-CD1C-374D-BD4F-B55A5C7449DA}" destId="{6253096F-3DFA-804D-AAF6-464060C70A69}" srcOrd="1" destOrd="0" presId="urn:microsoft.com/office/officeart/2005/8/layout/orgChart1"/>
    <dgm:cxn modelId="{3909C06D-8CC2-AD47-9816-75592A443B37}" type="presParOf" srcId="{FC0D38CD-9AC4-FE48-B13A-14CBBE0D94B4}" destId="{DFCA8B36-E0C0-2044-9D48-0C5684AE3B8C}" srcOrd="1" destOrd="0" presId="urn:microsoft.com/office/officeart/2005/8/layout/orgChart1"/>
    <dgm:cxn modelId="{56DCD76F-98EA-EF4A-AD4D-2C8DB40A045C}" type="presParOf" srcId="{FC0D38CD-9AC4-FE48-B13A-14CBBE0D94B4}" destId="{27BC8ED7-A812-EC44-9BAF-65023CFB5DED}" srcOrd="2" destOrd="0" presId="urn:microsoft.com/office/officeart/2005/8/layout/orgChart1"/>
    <dgm:cxn modelId="{2764676C-D0CC-2D4A-B93A-0A6670F902DA}" type="presParOf" srcId="{D77C9AD8-9564-FC4C-9594-6A242C201924}" destId="{1E4019B7-7693-DA44-B1F0-8B6BBE69BAF2}" srcOrd="2" destOrd="0" presId="urn:microsoft.com/office/officeart/2005/8/layout/orgChart1"/>
    <dgm:cxn modelId="{22C0752C-B4D0-1145-B903-34513BF94197}" type="presParOf" srcId="{38ABC3E5-46B8-0342-A23F-D37D30E9C8BC}" destId="{420C3952-ECD5-4344-A2AD-0A1EFB4F8F06}" srcOrd="4" destOrd="0" presId="urn:microsoft.com/office/officeart/2005/8/layout/orgChart1"/>
    <dgm:cxn modelId="{698D03C6-D91B-1042-88B0-782C0E38F5A9}" type="presParOf" srcId="{38ABC3E5-46B8-0342-A23F-D37D30E9C8BC}" destId="{D476E3DB-9A93-5145-9AC4-555C626C62E3}" srcOrd="5" destOrd="0" presId="urn:microsoft.com/office/officeart/2005/8/layout/orgChart1"/>
    <dgm:cxn modelId="{3F9D45B3-6B8E-DD4B-B633-88B12464F5CE}" type="presParOf" srcId="{D476E3DB-9A93-5145-9AC4-555C626C62E3}" destId="{A384236C-F9F1-9D4F-92BA-368C4D111F92}" srcOrd="0" destOrd="0" presId="urn:microsoft.com/office/officeart/2005/8/layout/orgChart1"/>
    <dgm:cxn modelId="{50531BFA-CC06-A040-9AEB-D02E94C13D2B}" type="presParOf" srcId="{A384236C-F9F1-9D4F-92BA-368C4D111F92}" destId="{BF1282FE-6FE6-7743-A169-78E96DB578A9}" srcOrd="0" destOrd="0" presId="urn:microsoft.com/office/officeart/2005/8/layout/orgChart1"/>
    <dgm:cxn modelId="{FE737723-24D1-6247-B59B-2801C351931A}" type="presParOf" srcId="{A384236C-F9F1-9D4F-92BA-368C4D111F92}" destId="{CBC8FAD3-79C2-BC4C-8230-704CED863019}" srcOrd="1" destOrd="0" presId="urn:microsoft.com/office/officeart/2005/8/layout/orgChart1"/>
    <dgm:cxn modelId="{1A2C210C-160F-244B-9664-742AD536E6F3}" type="presParOf" srcId="{D476E3DB-9A93-5145-9AC4-555C626C62E3}" destId="{8FB72985-C6E8-FB4D-A178-E2E31410BBC4}" srcOrd="1" destOrd="0" presId="urn:microsoft.com/office/officeart/2005/8/layout/orgChart1"/>
    <dgm:cxn modelId="{CF382102-BF23-4140-9830-6E658ACC5A2C}" type="presParOf" srcId="{8FB72985-C6E8-FB4D-A178-E2E31410BBC4}" destId="{19EE27CC-118F-1341-A63A-D616EBD43323}" srcOrd="0" destOrd="0" presId="urn:microsoft.com/office/officeart/2005/8/layout/orgChart1"/>
    <dgm:cxn modelId="{F3CA2A69-3E49-1D4A-91BD-46A2DC69B212}" type="presParOf" srcId="{8FB72985-C6E8-FB4D-A178-E2E31410BBC4}" destId="{88666157-994E-944F-BCEC-3F0841A7FD64}" srcOrd="1" destOrd="0" presId="urn:microsoft.com/office/officeart/2005/8/layout/orgChart1"/>
    <dgm:cxn modelId="{744E7712-B5EB-1449-93B1-DC3A66457223}" type="presParOf" srcId="{88666157-994E-944F-BCEC-3F0841A7FD64}" destId="{79FF141F-2ED4-1F4F-B4F7-159E4AC4E438}" srcOrd="0" destOrd="0" presId="urn:microsoft.com/office/officeart/2005/8/layout/orgChart1"/>
    <dgm:cxn modelId="{A24B570E-0E06-A843-921C-68BF97C9F233}" type="presParOf" srcId="{79FF141F-2ED4-1F4F-B4F7-159E4AC4E438}" destId="{CAA8CC25-CB04-F944-9B52-09EBC91B0F9C}" srcOrd="0" destOrd="0" presId="urn:microsoft.com/office/officeart/2005/8/layout/orgChart1"/>
    <dgm:cxn modelId="{86E860CE-7EAD-4F40-802E-1ACEBD12C360}" type="presParOf" srcId="{79FF141F-2ED4-1F4F-B4F7-159E4AC4E438}" destId="{A02E7BC0-2DBF-084A-AE64-B12F2EE36865}" srcOrd="1" destOrd="0" presId="urn:microsoft.com/office/officeart/2005/8/layout/orgChart1"/>
    <dgm:cxn modelId="{F1E0A01B-3CCD-D94F-9C16-F2F6212A2BB9}" type="presParOf" srcId="{88666157-994E-944F-BCEC-3F0841A7FD64}" destId="{B0C575EA-D919-4248-B442-936790A5D097}" srcOrd="1" destOrd="0" presId="urn:microsoft.com/office/officeart/2005/8/layout/orgChart1"/>
    <dgm:cxn modelId="{6B08B65B-481D-5843-AA1F-15738F3B56C9}" type="presParOf" srcId="{88666157-994E-944F-BCEC-3F0841A7FD64}" destId="{9B455992-9C2C-054B-9E14-DB732C8BACD3}" srcOrd="2" destOrd="0" presId="urn:microsoft.com/office/officeart/2005/8/layout/orgChart1"/>
    <dgm:cxn modelId="{F635444C-D56C-F343-BFA6-DD8A36797269}" type="presParOf" srcId="{8FB72985-C6E8-FB4D-A178-E2E31410BBC4}" destId="{E17ECAE9-8BA1-5041-AFC6-11B9B3931245}" srcOrd="2" destOrd="0" presId="urn:microsoft.com/office/officeart/2005/8/layout/orgChart1"/>
    <dgm:cxn modelId="{CCF734A7-1D76-B140-BE94-C17F5424C401}" type="presParOf" srcId="{8FB72985-C6E8-FB4D-A178-E2E31410BBC4}" destId="{662C7C5B-D6F9-8641-8806-63C164F61C88}" srcOrd="3" destOrd="0" presId="urn:microsoft.com/office/officeart/2005/8/layout/orgChart1"/>
    <dgm:cxn modelId="{55B006B7-81C6-E541-8E80-DA8BDEE1C935}" type="presParOf" srcId="{662C7C5B-D6F9-8641-8806-63C164F61C88}" destId="{0C2E4223-8016-414C-99AD-2A10EA73146C}" srcOrd="0" destOrd="0" presId="urn:microsoft.com/office/officeart/2005/8/layout/orgChart1"/>
    <dgm:cxn modelId="{7569110F-FCA2-A04E-AC66-6AB3AD665647}" type="presParOf" srcId="{0C2E4223-8016-414C-99AD-2A10EA73146C}" destId="{CB09EAFE-8939-1C49-B479-1F21D10777FD}" srcOrd="0" destOrd="0" presId="urn:microsoft.com/office/officeart/2005/8/layout/orgChart1"/>
    <dgm:cxn modelId="{47B5D574-06DC-0F43-94AF-40EF1B332A7E}" type="presParOf" srcId="{0C2E4223-8016-414C-99AD-2A10EA73146C}" destId="{0640671A-AE79-524C-BE25-1286773CEB61}" srcOrd="1" destOrd="0" presId="urn:microsoft.com/office/officeart/2005/8/layout/orgChart1"/>
    <dgm:cxn modelId="{3DF92A0D-FDEA-064E-B6BD-484D274BD17D}" type="presParOf" srcId="{662C7C5B-D6F9-8641-8806-63C164F61C88}" destId="{C9D41C9C-C5DC-1943-9634-49D921635F91}" srcOrd="1" destOrd="0" presId="urn:microsoft.com/office/officeart/2005/8/layout/orgChart1"/>
    <dgm:cxn modelId="{E3634633-EFA1-664B-9A7D-C6124733F716}" type="presParOf" srcId="{662C7C5B-D6F9-8641-8806-63C164F61C88}" destId="{61CF8317-036E-F340-8C95-44C0C117B127}" srcOrd="2" destOrd="0" presId="urn:microsoft.com/office/officeart/2005/8/layout/orgChart1"/>
    <dgm:cxn modelId="{A534EE46-F1AA-7841-AEBF-066CFBE77B45}" type="presParOf" srcId="{8FB72985-C6E8-FB4D-A178-E2E31410BBC4}" destId="{47E26811-0EF6-7745-B1AC-EA44CC86473B}" srcOrd="4" destOrd="0" presId="urn:microsoft.com/office/officeart/2005/8/layout/orgChart1"/>
    <dgm:cxn modelId="{069E658D-CC2D-EF43-98FF-01D41E3C2736}" type="presParOf" srcId="{8FB72985-C6E8-FB4D-A178-E2E31410BBC4}" destId="{F2D8AB01-B9E6-E545-924A-191C6488834D}" srcOrd="5" destOrd="0" presId="urn:microsoft.com/office/officeart/2005/8/layout/orgChart1"/>
    <dgm:cxn modelId="{2F2F3DD1-E8EE-3D4E-BCCA-850BBD391F5E}" type="presParOf" srcId="{F2D8AB01-B9E6-E545-924A-191C6488834D}" destId="{476727CD-E32E-284E-8461-69077C1170B3}" srcOrd="0" destOrd="0" presId="urn:microsoft.com/office/officeart/2005/8/layout/orgChart1"/>
    <dgm:cxn modelId="{0F1659EC-7703-C04A-9C0E-2A744DB46E66}" type="presParOf" srcId="{476727CD-E32E-284E-8461-69077C1170B3}" destId="{1BDABB5A-8588-F943-8B64-516841479185}" srcOrd="0" destOrd="0" presId="urn:microsoft.com/office/officeart/2005/8/layout/orgChart1"/>
    <dgm:cxn modelId="{6E0366B4-62F4-4B43-B308-DE6D82CEFC8D}" type="presParOf" srcId="{476727CD-E32E-284E-8461-69077C1170B3}" destId="{0D8A5338-16C7-9E4C-AFD6-C298C9C7A436}" srcOrd="1" destOrd="0" presId="urn:microsoft.com/office/officeart/2005/8/layout/orgChart1"/>
    <dgm:cxn modelId="{A4D52787-C085-7F4B-BA24-131A324A644C}" type="presParOf" srcId="{F2D8AB01-B9E6-E545-924A-191C6488834D}" destId="{CB65B20D-FCC9-4344-97D8-105F28738B5A}" srcOrd="1" destOrd="0" presId="urn:microsoft.com/office/officeart/2005/8/layout/orgChart1"/>
    <dgm:cxn modelId="{99575CB7-09EB-0F42-82EA-E239A8C2FD34}" type="presParOf" srcId="{F2D8AB01-B9E6-E545-924A-191C6488834D}" destId="{7C98C232-FD9B-384B-84C2-C63C8087FACC}" srcOrd="2" destOrd="0" presId="urn:microsoft.com/office/officeart/2005/8/layout/orgChart1"/>
    <dgm:cxn modelId="{4301829E-288B-8B42-81D1-66B5A5250EC3}" type="presParOf" srcId="{8FB72985-C6E8-FB4D-A178-E2E31410BBC4}" destId="{1CA032E5-783E-7143-86C8-BF465CC33FB6}" srcOrd="6" destOrd="0" presId="urn:microsoft.com/office/officeart/2005/8/layout/orgChart1"/>
    <dgm:cxn modelId="{034EC276-0F2D-6347-9023-7F3ABA02FEAB}" type="presParOf" srcId="{8FB72985-C6E8-FB4D-A178-E2E31410BBC4}" destId="{69A91259-669D-194B-A676-B57255ADB8BA}" srcOrd="7" destOrd="0" presId="urn:microsoft.com/office/officeart/2005/8/layout/orgChart1"/>
    <dgm:cxn modelId="{7BF3C521-8AC8-8247-977B-464F58F50583}" type="presParOf" srcId="{69A91259-669D-194B-A676-B57255ADB8BA}" destId="{5F370EEE-48C5-F849-84BE-3133D0E4BF90}" srcOrd="0" destOrd="0" presId="urn:microsoft.com/office/officeart/2005/8/layout/orgChart1"/>
    <dgm:cxn modelId="{8150921C-3D40-E748-AD00-456C4189382F}" type="presParOf" srcId="{5F370EEE-48C5-F849-84BE-3133D0E4BF90}" destId="{244F603C-BF8E-D340-920B-52AA68350D97}" srcOrd="0" destOrd="0" presId="urn:microsoft.com/office/officeart/2005/8/layout/orgChart1"/>
    <dgm:cxn modelId="{73339E6C-B5CE-2B4D-8854-22004A25642B}" type="presParOf" srcId="{5F370EEE-48C5-F849-84BE-3133D0E4BF90}" destId="{CE367615-283A-0D47-BA6A-E18030037778}" srcOrd="1" destOrd="0" presId="urn:microsoft.com/office/officeart/2005/8/layout/orgChart1"/>
    <dgm:cxn modelId="{E826FD8A-ADCE-FB49-973D-FD31E7AE3F83}" type="presParOf" srcId="{69A91259-669D-194B-A676-B57255ADB8BA}" destId="{C5CFD6D4-7C0F-FF47-B8E4-56C5E10006FF}" srcOrd="1" destOrd="0" presId="urn:microsoft.com/office/officeart/2005/8/layout/orgChart1"/>
    <dgm:cxn modelId="{719B222F-8197-5B4A-8892-645267EFD6B0}" type="presParOf" srcId="{69A91259-669D-194B-A676-B57255ADB8BA}" destId="{E57A6B17-F294-0849-954A-84B8A9FF2AE5}" srcOrd="2" destOrd="0" presId="urn:microsoft.com/office/officeart/2005/8/layout/orgChart1"/>
    <dgm:cxn modelId="{EB5AE4F6-0942-A041-B866-7FCB84C07178}" type="presParOf" srcId="{8FB72985-C6E8-FB4D-A178-E2E31410BBC4}" destId="{442C47B4-A615-5549-8D4C-89FA984D3831}" srcOrd="8" destOrd="0" presId="urn:microsoft.com/office/officeart/2005/8/layout/orgChart1"/>
    <dgm:cxn modelId="{EF6DD928-8612-C547-8464-AEB2DC60F44A}" type="presParOf" srcId="{8FB72985-C6E8-FB4D-A178-E2E31410BBC4}" destId="{BA5E90E8-157D-DB4F-BE3F-10440DB975E8}" srcOrd="9" destOrd="0" presId="urn:microsoft.com/office/officeart/2005/8/layout/orgChart1"/>
    <dgm:cxn modelId="{ED70E299-1BE1-8D4F-8E41-83468666FE95}" type="presParOf" srcId="{BA5E90E8-157D-DB4F-BE3F-10440DB975E8}" destId="{B2F7E2B9-CB8A-6741-AAC5-BEA598204052}" srcOrd="0" destOrd="0" presId="urn:microsoft.com/office/officeart/2005/8/layout/orgChart1"/>
    <dgm:cxn modelId="{04CA3F41-4CBE-4E4D-9006-E382C40A522A}" type="presParOf" srcId="{B2F7E2B9-CB8A-6741-AAC5-BEA598204052}" destId="{BD40E0A0-2528-8348-89F6-B3BF6CB76585}" srcOrd="0" destOrd="0" presId="urn:microsoft.com/office/officeart/2005/8/layout/orgChart1"/>
    <dgm:cxn modelId="{9AA50D12-6D50-4549-88C2-B1CA6B5AD8C8}" type="presParOf" srcId="{B2F7E2B9-CB8A-6741-AAC5-BEA598204052}" destId="{2E07D0E7-C919-4F4D-A445-A32F40C8CBD8}" srcOrd="1" destOrd="0" presId="urn:microsoft.com/office/officeart/2005/8/layout/orgChart1"/>
    <dgm:cxn modelId="{6A59E8F2-D651-6E48-9FDA-A9BD19F8C0C2}" type="presParOf" srcId="{BA5E90E8-157D-DB4F-BE3F-10440DB975E8}" destId="{AD46BD32-73D0-A24C-AEBC-CD2A2E734F8B}" srcOrd="1" destOrd="0" presId="urn:microsoft.com/office/officeart/2005/8/layout/orgChart1"/>
    <dgm:cxn modelId="{552001E0-7759-424E-A61E-F4BEC2A87355}" type="presParOf" srcId="{BA5E90E8-157D-DB4F-BE3F-10440DB975E8}" destId="{24204E35-1D3D-FF41-983A-8D9AE3E93793}" srcOrd="2" destOrd="0" presId="urn:microsoft.com/office/officeart/2005/8/layout/orgChart1"/>
    <dgm:cxn modelId="{901BE104-ED99-6541-B5D3-A3A696603EEF}" type="presParOf" srcId="{8FB72985-C6E8-FB4D-A178-E2E31410BBC4}" destId="{48E72944-9E86-6740-935C-ABC7F0A7CC10}" srcOrd="10" destOrd="0" presId="urn:microsoft.com/office/officeart/2005/8/layout/orgChart1"/>
    <dgm:cxn modelId="{6F290A4A-7A6D-6342-BA01-5A3BA18EBD52}" type="presParOf" srcId="{8FB72985-C6E8-FB4D-A178-E2E31410BBC4}" destId="{0D9E0BF4-FB62-E546-88A7-2A3392AA1C9D}" srcOrd="11" destOrd="0" presId="urn:microsoft.com/office/officeart/2005/8/layout/orgChart1"/>
    <dgm:cxn modelId="{B1760B8C-0CD2-9644-859C-8C571D2496AF}" type="presParOf" srcId="{0D9E0BF4-FB62-E546-88A7-2A3392AA1C9D}" destId="{68A55305-2E7B-6D4C-81B2-99FCED9C9C4C}" srcOrd="0" destOrd="0" presId="urn:microsoft.com/office/officeart/2005/8/layout/orgChart1"/>
    <dgm:cxn modelId="{EF4E9C4E-7312-5B40-8B32-383D7ACC37A2}" type="presParOf" srcId="{68A55305-2E7B-6D4C-81B2-99FCED9C9C4C}" destId="{9F7BBB89-1017-2048-9D16-4A0A9CDDDAEE}" srcOrd="0" destOrd="0" presId="urn:microsoft.com/office/officeart/2005/8/layout/orgChart1"/>
    <dgm:cxn modelId="{178647FF-1919-E24C-8765-3DF8DF67A73C}" type="presParOf" srcId="{68A55305-2E7B-6D4C-81B2-99FCED9C9C4C}" destId="{AE5340DE-EFAB-E849-8D35-BE9C6F744F0B}" srcOrd="1" destOrd="0" presId="urn:microsoft.com/office/officeart/2005/8/layout/orgChart1"/>
    <dgm:cxn modelId="{80158AA1-2C27-0B47-A43D-F0E7905675D4}" type="presParOf" srcId="{0D9E0BF4-FB62-E546-88A7-2A3392AA1C9D}" destId="{A7D21794-1F59-2044-865A-63AEBE20E9D0}" srcOrd="1" destOrd="0" presId="urn:microsoft.com/office/officeart/2005/8/layout/orgChart1"/>
    <dgm:cxn modelId="{2819BB2B-A751-B149-9BB4-56CAC8EEC930}" type="presParOf" srcId="{0D9E0BF4-FB62-E546-88A7-2A3392AA1C9D}" destId="{E79B8177-FE02-F848-90A8-7A9D482556F5}" srcOrd="2" destOrd="0" presId="urn:microsoft.com/office/officeart/2005/8/layout/orgChart1"/>
    <dgm:cxn modelId="{D08133BF-9B1B-D743-AB0F-F57A2C68CA8B}" type="presParOf" srcId="{D476E3DB-9A93-5145-9AC4-555C626C62E3}" destId="{E173B6F9-92CC-AC42-A93A-08A71DC493D5}" srcOrd="2" destOrd="0" presId="urn:microsoft.com/office/officeart/2005/8/layout/orgChart1"/>
    <dgm:cxn modelId="{30C563D5-B8E6-EE4B-AD13-1F2563745742}" type="presParOf" srcId="{38ABC3E5-46B8-0342-A23F-D37D30E9C8BC}" destId="{87431367-A985-0B4B-A926-9B6341750619}" srcOrd="6" destOrd="0" presId="urn:microsoft.com/office/officeart/2005/8/layout/orgChart1"/>
    <dgm:cxn modelId="{E0CDBFD4-0DB8-6C4C-BD0B-42ED95B3749A}" type="presParOf" srcId="{38ABC3E5-46B8-0342-A23F-D37D30E9C8BC}" destId="{DA489D2E-A8B6-C14D-A715-C1A923BAB55C}" srcOrd="7" destOrd="0" presId="urn:microsoft.com/office/officeart/2005/8/layout/orgChart1"/>
    <dgm:cxn modelId="{79E59084-9755-BD4A-942C-242AFED9690C}" type="presParOf" srcId="{DA489D2E-A8B6-C14D-A715-C1A923BAB55C}" destId="{CDF2B98D-EB9C-994E-BD4C-197EC1A8F5C7}" srcOrd="0" destOrd="0" presId="urn:microsoft.com/office/officeart/2005/8/layout/orgChart1"/>
    <dgm:cxn modelId="{0D37ABAF-74BB-3749-836B-EFDBDF90E507}" type="presParOf" srcId="{CDF2B98D-EB9C-994E-BD4C-197EC1A8F5C7}" destId="{1061226F-3BE8-A044-81C4-0FE75604B92F}" srcOrd="0" destOrd="0" presId="urn:microsoft.com/office/officeart/2005/8/layout/orgChart1"/>
    <dgm:cxn modelId="{8103C9F7-492F-8247-BC7A-32BBCD85DAED}" type="presParOf" srcId="{CDF2B98D-EB9C-994E-BD4C-197EC1A8F5C7}" destId="{4E8B7547-AC95-9C43-B894-60FA5FD30C21}" srcOrd="1" destOrd="0" presId="urn:microsoft.com/office/officeart/2005/8/layout/orgChart1"/>
    <dgm:cxn modelId="{60FC3384-0A72-5C4F-A568-BF9C4001B7FD}" type="presParOf" srcId="{DA489D2E-A8B6-C14D-A715-C1A923BAB55C}" destId="{0DDD33E5-4EF3-564F-859F-CA835F425632}" srcOrd="1" destOrd="0" presId="urn:microsoft.com/office/officeart/2005/8/layout/orgChart1"/>
    <dgm:cxn modelId="{A4E6EDB4-3B3C-6F40-95CC-8F1DCC7D2E6A}" type="presParOf" srcId="{0DDD33E5-4EF3-564F-859F-CA835F425632}" destId="{FBCB3894-FAD8-6B41-825B-1F71D17805BC}" srcOrd="0" destOrd="0" presId="urn:microsoft.com/office/officeart/2005/8/layout/orgChart1"/>
    <dgm:cxn modelId="{050AE289-C6DE-E64F-BF82-C0EFC7850F5C}" type="presParOf" srcId="{0DDD33E5-4EF3-564F-859F-CA835F425632}" destId="{A93C3DA8-0C29-BD4A-A1D1-68FFDEE75202}" srcOrd="1" destOrd="0" presId="urn:microsoft.com/office/officeart/2005/8/layout/orgChart1"/>
    <dgm:cxn modelId="{565A5FB6-C574-A04B-B6A9-432E219B65B1}" type="presParOf" srcId="{A93C3DA8-0C29-BD4A-A1D1-68FFDEE75202}" destId="{34C0E53A-B9AA-7A49-8D0A-56D87D44760B}" srcOrd="0" destOrd="0" presId="urn:microsoft.com/office/officeart/2005/8/layout/orgChart1"/>
    <dgm:cxn modelId="{D288C8A0-28B0-844F-9BE2-833DF7B1F24C}" type="presParOf" srcId="{34C0E53A-B9AA-7A49-8D0A-56D87D44760B}" destId="{8F0C722D-9F9A-9C45-81DD-1C29BC7B9252}" srcOrd="0" destOrd="0" presId="urn:microsoft.com/office/officeart/2005/8/layout/orgChart1"/>
    <dgm:cxn modelId="{4DD5CE76-5ED6-E141-AFD3-C8833089CC7B}" type="presParOf" srcId="{34C0E53A-B9AA-7A49-8D0A-56D87D44760B}" destId="{530EDD9C-A3EF-FF4C-807A-C859CC869118}" srcOrd="1" destOrd="0" presId="urn:microsoft.com/office/officeart/2005/8/layout/orgChart1"/>
    <dgm:cxn modelId="{86C101C9-BF6E-5643-A727-EAA9C5A00AED}" type="presParOf" srcId="{A93C3DA8-0C29-BD4A-A1D1-68FFDEE75202}" destId="{9BC3DAE4-FEA9-884A-8A9B-EC1653DA852C}" srcOrd="1" destOrd="0" presId="urn:microsoft.com/office/officeart/2005/8/layout/orgChart1"/>
    <dgm:cxn modelId="{37C0B87B-D13F-934E-A15E-99673F0B3721}" type="presParOf" srcId="{A93C3DA8-0C29-BD4A-A1D1-68FFDEE75202}" destId="{2A6B9D8D-F7C6-CF4B-AE47-FA51514C8954}" srcOrd="2" destOrd="0" presId="urn:microsoft.com/office/officeart/2005/8/layout/orgChart1"/>
    <dgm:cxn modelId="{54CC40CD-F150-B343-8A7D-A3739E924EF8}" type="presParOf" srcId="{0DDD33E5-4EF3-564F-859F-CA835F425632}" destId="{F908C25A-6DB0-4B4D-A373-16C8899685D3}" srcOrd="2" destOrd="0" presId="urn:microsoft.com/office/officeart/2005/8/layout/orgChart1"/>
    <dgm:cxn modelId="{E179A38D-E86D-CA45-A6D8-44EE180AFEC3}" type="presParOf" srcId="{0DDD33E5-4EF3-564F-859F-CA835F425632}" destId="{03299FD4-E9BA-DD48-A553-673F3218D06D}" srcOrd="3" destOrd="0" presId="urn:microsoft.com/office/officeart/2005/8/layout/orgChart1"/>
    <dgm:cxn modelId="{E2E3FF64-88A3-4D4C-95A9-66F5CE3593E2}" type="presParOf" srcId="{03299FD4-E9BA-DD48-A553-673F3218D06D}" destId="{F8E88F85-4ED3-9D40-BFF6-4C654B06D506}" srcOrd="0" destOrd="0" presId="urn:microsoft.com/office/officeart/2005/8/layout/orgChart1"/>
    <dgm:cxn modelId="{7E158E33-96F4-574D-9D59-7323C85D6CD8}" type="presParOf" srcId="{F8E88F85-4ED3-9D40-BFF6-4C654B06D506}" destId="{C05383A8-5D24-574C-8478-0963799433C6}" srcOrd="0" destOrd="0" presId="urn:microsoft.com/office/officeart/2005/8/layout/orgChart1"/>
    <dgm:cxn modelId="{307FD3A1-441B-244F-89C1-C8223BB2738C}" type="presParOf" srcId="{F8E88F85-4ED3-9D40-BFF6-4C654B06D506}" destId="{ED5B947C-9ABC-4B48-8E82-5DFFA70D7FEC}" srcOrd="1" destOrd="0" presId="urn:microsoft.com/office/officeart/2005/8/layout/orgChart1"/>
    <dgm:cxn modelId="{E8DB915A-748B-3C4E-8591-A4B786915B07}" type="presParOf" srcId="{03299FD4-E9BA-DD48-A553-673F3218D06D}" destId="{73430429-669C-B54F-AA6D-62C529E62934}" srcOrd="1" destOrd="0" presId="urn:microsoft.com/office/officeart/2005/8/layout/orgChart1"/>
    <dgm:cxn modelId="{1B0C8BC4-D007-CF45-AA36-0E6026719712}" type="presParOf" srcId="{03299FD4-E9BA-DD48-A553-673F3218D06D}" destId="{8A8F3C69-38AF-3841-893E-B288A2515DC1}" srcOrd="2" destOrd="0" presId="urn:microsoft.com/office/officeart/2005/8/layout/orgChart1"/>
    <dgm:cxn modelId="{3EECBC94-2319-9446-A60A-8E4DD6691E04}" type="presParOf" srcId="{0DDD33E5-4EF3-564F-859F-CA835F425632}" destId="{109DAEAB-E3DD-B34B-8362-E29A69B366EE}" srcOrd="4" destOrd="0" presId="urn:microsoft.com/office/officeart/2005/8/layout/orgChart1"/>
    <dgm:cxn modelId="{81ED7E09-C069-3C43-B69D-DD3E736C6D46}" type="presParOf" srcId="{0DDD33E5-4EF3-564F-859F-CA835F425632}" destId="{078B6CDB-82F5-DB4A-9C89-C83F854FC633}" srcOrd="5" destOrd="0" presId="urn:microsoft.com/office/officeart/2005/8/layout/orgChart1"/>
    <dgm:cxn modelId="{4DF97A37-D15B-B842-9E42-AB36AEAD7F83}" type="presParOf" srcId="{078B6CDB-82F5-DB4A-9C89-C83F854FC633}" destId="{C6BD884B-391B-F147-B4B2-58D49728646F}" srcOrd="0" destOrd="0" presId="urn:microsoft.com/office/officeart/2005/8/layout/orgChart1"/>
    <dgm:cxn modelId="{B1156CEE-0C76-D649-8740-4F36A75AFA1C}" type="presParOf" srcId="{C6BD884B-391B-F147-B4B2-58D49728646F}" destId="{5C59650C-9E93-614E-9665-3A5FA57705C5}" srcOrd="0" destOrd="0" presId="urn:microsoft.com/office/officeart/2005/8/layout/orgChart1"/>
    <dgm:cxn modelId="{530C4579-C0F2-0940-9A53-33C5EDB83908}" type="presParOf" srcId="{C6BD884B-391B-F147-B4B2-58D49728646F}" destId="{ECC0904E-5E5C-AE4C-BE78-9D81BACE4F0F}" srcOrd="1" destOrd="0" presId="urn:microsoft.com/office/officeart/2005/8/layout/orgChart1"/>
    <dgm:cxn modelId="{87558440-744D-9E41-A0CC-460D00A055C8}" type="presParOf" srcId="{078B6CDB-82F5-DB4A-9C89-C83F854FC633}" destId="{6FAD70A8-1040-7E49-9420-DDC750EA738E}" srcOrd="1" destOrd="0" presId="urn:microsoft.com/office/officeart/2005/8/layout/orgChart1"/>
    <dgm:cxn modelId="{2A7301B9-C1CB-F64D-8160-FF648D744C67}" type="presParOf" srcId="{078B6CDB-82F5-DB4A-9C89-C83F854FC633}" destId="{90F7F03A-B39C-BF4C-A045-A1592CE64BE8}" srcOrd="2" destOrd="0" presId="urn:microsoft.com/office/officeart/2005/8/layout/orgChart1"/>
    <dgm:cxn modelId="{A825242E-CABF-F244-A56E-9DCCF49EF183}" type="presParOf" srcId="{0DDD33E5-4EF3-564F-859F-CA835F425632}" destId="{6BDF5A7C-BBAB-514B-BA1D-16C64D83B810}" srcOrd="6" destOrd="0" presId="urn:microsoft.com/office/officeart/2005/8/layout/orgChart1"/>
    <dgm:cxn modelId="{1C5F3667-299D-8D4F-AF7B-D44593A3AB67}" type="presParOf" srcId="{0DDD33E5-4EF3-564F-859F-CA835F425632}" destId="{68BC79F9-7650-314C-873F-155464E4C9E2}" srcOrd="7" destOrd="0" presId="urn:microsoft.com/office/officeart/2005/8/layout/orgChart1"/>
    <dgm:cxn modelId="{3B936656-C040-EF42-9C01-36A165AA8E07}" type="presParOf" srcId="{68BC79F9-7650-314C-873F-155464E4C9E2}" destId="{EC3C1B7A-1C01-EE4F-8341-9DB62A11E55E}" srcOrd="0" destOrd="0" presId="urn:microsoft.com/office/officeart/2005/8/layout/orgChart1"/>
    <dgm:cxn modelId="{F184A349-BA15-734D-AFF6-F3322F2D19C4}" type="presParOf" srcId="{EC3C1B7A-1C01-EE4F-8341-9DB62A11E55E}" destId="{B4905B16-65D1-7543-963C-28A82D2DB81D}" srcOrd="0" destOrd="0" presId="urn:microsoft.com/office/officeart/2005/8/layout/orgChart1"/>
    <dgm:cxn modelId="{E2FE5D35-F0E2-844B-BF9B-1CF9981CC2BA}" type="presParOf" srcId="{EC3C1B7A-1C01-EE4F-8341-9DB62A11E55E}" destId="{E40A9625-657C-B34A-B771-F2D094B1ACE3}" srcOrd="1" destOrd="0" presId="urn:microsoft.com/office/officeart/2005/8/layout/orgChart1"/>
    <dgm:cxn modelId="{1E8F3AFC-C552-BE47-97D8-534CB1865C64}" type="presParOf" srcId="{68BC79F9-7650-314C-873F-155464E4C9E2}" destId="{998CCD3F-09C0-8346-9913-196D85D15906}" srcOrd="1" destOrd="0" presId="urn:microsoft.com/office/officeart/2005/8/layout/orgChart1"/>
    <dgm:cxn modelId="{BB315951-406C-8449-AAA2-2EBFDE52D8E7}" type="presParOf" srcId="{68BC79F9-7650-314C-873F-155464E4C9E2}" destId="{A168D8A2-D70E-0A4B-ACDC-FAE619D98860}" srcOrd="2" destOrd="0" presId="urn:microsoft.com/office/officeart/2005/8/layout/orgChart1"/>
    <dgm:cxn modelId="{7E6EA346-95BE-A44E-886F-DA775F544171}" type="presParOf" srcId="{0DDD33E5-4EF3-564F-859F-CA835F425632}" destId="{D78535FF-DADD-3347-8AD0-454E71493E7C}" srcOrd="8" destOrd="0" presId="urn:microsoft.com/office/officeart/2005/8/layout/orgChart1"/>
    <dgm:cxn modelId="{ABEDA408-41E6-ED45-87A8-E10C971725CF}" type="presParOf" srcId="{0DDD33E5-4EF3-564F-859F-CA835F425632}" destId="{72636A98-8EFF-CB44-BAAA-768655DE1BE6}" srcOrd="9" destOrd="0" presId="urn:microsoft.com/office/officeart/2005/8/layout/orgChart1"/>
    <dgm:cxn modelId="{EC6F46BB-E37E-634B-8A36-977425E78333}" type="presParOf" srcId="{72636A98-8EFF-CB44-BAAA-768655DE1BE6}" destId="{D9681E25-B5AB-9C4D-8B26-453DE66E26DC}" srcOrd="0" destOrd="0" presId="urn:microsoft.com/office/officeart/2005/8/layout/orgChart1"/>
    <dgm:cxn modelId="{91950A46-8CEC-5444-960B-67128E99E5EE}" type="presParOf" srcId="{D9681E25-B5AB-9C4D-8B26-453DE66E26DC}" destId="{B6CE31BA-410A-E648-A6FF-9E9320ABB3D0}" srcOrd="0" destOrd="0" presId="urn:microsoft.com/office/officeart/2005/8/layout/orgChart1"/>
    <dgm:cxn modelId="{BBC7C426-3724-5B45-9AB2-17BFBC200796}" type="presParOf" srcId="{D9681E25-B5AB-9C4D-8B26-453DE66E26DC}" destId="{2832C2D1-086F-1448-A864-2250E0EE9F13}" srcOrd="1" destOrd="0" presId="urn:microsoft.com/office/officeart/2005/8/layout/orgChart1"/>
    <dgm:cxn modelId="{BCAFEE0E-FF78-BA4F-8286-35B7E2E26E5F}" type="presParOf" srcId="{72636A98-8EFF-CB44-BAAA-768655DE1BE6}" destId="{04640A16-BA12-1F47-8D74-FC62E4EF7036}" srcOrd="1" destOrd="0" presId="urn:microsoft.com/office/officeart/2005/8/layout/orgChart1"/>
    <dgm:cxn modelId="{8FBD58E0-312F-F940-AD4F-E36A88320742}" type="presParOf" srcId="{72636A98-8EFF-CB44-BAAA-768655DE1BE6}" destId="{1C485445-43C9-7B43-B8C2-5BD36F5A5BC3}" srcOrd="2" destOrd="0" presId="urn:microsoft.com/office/officeart/2005/8/layout/orgChart1"/>
    <dgm:cxn modelId="{CF201CC6-99D3-3347-8334-F7F39355BC53}" type="presParOf" srcId="{0DDD33E5-4EF3-564F-859F-CA835F425632}" destId="{5034524C-F467-8644-999C-8DA0A10FE2BA}" srcOrd="10" destOrd="0" presId="urn:microsoft.com/office/officeart/2005/8/layout/orgChart1"/>
    <dgm:cxn modelId="{3108D233-4825-0A41-B2FB-8CDA187CD172}" type="presParOf" srcId="{0DDD33E5-4EF3-564F-859F-CA835F425632}" destId="{88C4C544-9067-A449-BF44-C9A4B1003055}" srcOrd="11" destOrd="0" presId="urn:microsoft.com/office/officeart/2005/8/layout/orgChart1"/>
    <dgm:cxn modelId="{7822E1B2-0264-2442-ACE9-11BCC51FFA4B}" type="presParOf" srcId="{88C4C544-9067-A449-BF44-C9A4B1003055}" destId="{410B10DA-B323-8640-A315-5BED5382E261}" srcOrd="0" destOrd="0" presId="urn:microsoft.com/office/officeart/2005/8/layout/orgChart1"/>
    <dgm:cxn modelId="{865B3BC8-2408-F94C-815D-214720546E94}" type="presParOf" srcId="{410B10DA-B323-8640-A315-5BED5382E261}" destId="{84741DD8-8322-B946-9C69-D9A6670FB09F}" srcOrd="0" destOrd="0" presId="urn:microsoft.com/office/officeart/2005/8/layout/orgChart1"/>
    <dgm:cxn modelId="{E2F21120-7E3E-C440-9AC3-FB2C427276C9}" type="presParOf" srcId="{410B10DA-B323-8640-A315-5BED5382E261}" destId="{90660153-EFDE-714C-9037-28C8D4AAD8BF}" srcOrd="1" destOrd="0" presId="urn:microsoft.com/office/officeart/2005/8/layout/orgChart1"/>
    <dgm:cxn modelId="{8DB4799A-2AC2-CC44-811F-5E679FEE2E46}" type="presParOf" srcId="{88C4C544-9067-A449-BF44-C9A4B1003055}" destId="{73342345-18E3-8241-B120-1046DFBDB604}" srcOrd="1" destOrd="0" presId="urn:microsoft.com/office/officeart/2005/8/layout/orgChart1"/>
    <dgm:cxn modelId="{678706D0-3030-CE4D-ACE8-6F4DAEBF6AE4}" type="presParOf" srcId="{88C4C544-9067-A449-BF44-C9A4B1003055}" destId="{747F6CDE-5042-204F-95EF-A45794BBBC26}" srcOrd="2" destOrd="0" presId="urn:microsoft.com/office/officeart/2005/8/layout/orgChart1"/>
    <dgm:cxn modelId="{6001C9FB-E520-9E47-994B-9E40985F995B}" type="presParOf" srcId="{0DDD33E5-4EF3-564F-859F-CA835F425632}" destId="{45B9B0DE-FC2A-3A45-A07B-9601E94336F5}" srcOrd="12" destOrd="0" presId="urn:microsoft.com/office/officeart/2005/8/layout/orgChart1"/>
    <dgm:cxn modelId="{9A556C71-A0B0-5141-911C-EAD4A61C6F55}" type="presParOf" srcId="{0DDD33E5-4EF3-564F-859F-CA835F425632}" destId="{DFA6EFD1-0AB0-0341-A39B-5EC07F74C529}" srcOrd="13" destOrd="0" presId="urn:microsoft.com/office/officeart/2005/8/layout/orgChart1"/>
    <dgm:cxn modelId="{6C80D8EF-AE8F-DD48-A9E8-3853CB862877}" type="presParOf" srcId="{DFA6EFD1-0AB0-0341-A39B-5EC07F74C529}" destId="{FF4D3602-5207-4F4B-BDDB-FF4C918E2482}" srcOrd="0" destOrd="0" presId="urn:microsoft.com/office/officeart/2005/8/layout/orgChart1"/>
    <dgm:cxn modelId="{C513FEDD-CC62-5B49-BE73-FDBC04E759D5}" type="presParOf" srcId="{FF4D3602-5207-4F4B-BDDB-FF4C918E2482}" destId="{4F87D7F2-D831-804D-8D0A-BD1DACF955D9}" srcOrd="0" destOrd="0" presId="urn:microsoft.com/office/officeart/2005/8/layout/orgChart1"/>
    <dgm:cxn modelId="{0BB4D97A-31E5-134A-8DB1-0163E96C501E}" type="presParOf" srcId="{FF4D3602-5207-4F4B-BDDB-FF4C918E2482}" destId="{65E2740C-9DC7-9942-91E1-C9CA6AEE35D3}" srcOrd="1" destOrd="0" presId="urn:microsoft.com/office/officeart/2005/8/layout/orgChart1"/>
    <dgm:cxn modelId="{5F6010B7-E838-A74F-8D4C-57B693BCD4C3}" type="presParOf" srcId="{DFA6EFD1-0AB0-0341-A39B-5EC07F74C529}" destId="{92DBC4DC-2345-A74F-93D4-F12A5010B7A9}" srcOrd="1" destOrd="0" presId="urn:microsoft.com/office/officeart/2005/8/layout/orgChart1"/>
    <dgm:cxn modelId="{0142C5BD-1F4B-214F-B22C-7294C4A1D9E0}" type="presParOf" srcId="{DFA6EFD1-0AB0-0341-A39B-5EC07F74C529}" destId="{750AA89B-7CBD-FF4A-8C35-0F8F3120BAFA}" srcOrd="2" destOrd="0" presId="urn:microsoft.com/office/officeart/2005/8/layout/orgChart1"/>
    <dgm:cxn modelId="{B5DE4DA5-B849-9C4B-ABC6-D5278E3222F3}" type="presParOf" srcId="{0DDD33E5-4EF3-564F-859F-CA835F425632}" destId="{37F8A9C5-810A-AE47-8E19-EF1DC44D0B30}" srcOrd="14" destOrd="0" presId="urn:microsoft.com/office/officeart/2005/8/layout/orgChart1"/>
    <dgm:cxn modelId="{645DD256-7D9E-314F-920A-6FB5DACCC21B}" type="presParOf" srcId="{0DDD33E5-4EF3-564F-859F-CA835F425632}" destId="{FC9C53C6-C831-AE43-9BC3-4488B2F4FA8B}" srcOrd="15" destOrd="0" presId="urn:microsoft.com/office/officeart/2005/8/layout/orgChart1"/>
    <dgm:cxn modelId="{1E91E776-8FBC-DB44-B345-FF22CCF98083}" type="presParOf" srcId="{FC9C53C6-C831-AE43-9BC3-4488B2F4FA8B}" destId="{3CA32436-0A7A-3645-9B2D-8E028546B9D3}" srcOrd="0" destOrd="0" presId="urn:microsoft.com/office/officeart/2005/8/layout/orgChart1"/>
    <dgm:cxn modelId="{5DB22932-A003-A44D-8A88-6340DCEB9BB2}" type="presParOf" srcId="{3CA32436-0A7A-3645-9B2D-8E028546B9D3}" destId="{76C7EFDA-D94C-3347-842C-F3766876E7C0}" srcOrd="0" destOrd="0" presId="urn:microsoft.com/office/officeart/2005/8/layout/orgChart1"/>
    <dgm:cxn modelId="{EE6568D5-1A6D-7F44-ABA0-0D9ABA6E1C39}" type="presParOf" srcId="{3CA32436-0A7A-3645-9B2D-8E028546B9D3}" destId="{D93517C1-84F7-E848-9A33-989C103545B2}" srcOrd="1" destOrd="0" presId="urn:microsoft.com/office/officeart/2005/8/layout/orgChart1"/>
    <dgm:cxn modelId="{9EDA8731-C012-274E-B6D0-905811461282}" type="presParOf" srcId="{FC9C53C6-C831-AE43-9BC3-4488B2F4FA8B}" destId="{4B0D255E-AFE0-BB41-AB33-CA0C4EF53FF0}" srcOrd="1" destOrd="0" presId="urn:microsoft.com/office/officeart/2005/8/layout/orgChart1"/>
    <dgm:cxn modelId="{719A1981-A53A-EA4D-8F33-8DC4A0A33E47}" type="presParOf" srcId="{FC9C53C6-C831-AE43-9BC3-4488B2F4FA8B}" destId="{0576ACBF-5B5B-AE49-A25E-4FDAB46B6379}" srcOrd="2" destOrd="0" presId="urn:microsoft.com/office/officeart/2005/8/layout/orgChart1"/>
    <dgm:cxn modelId="{07BB6738-FE9D-2D40-AD20-ABF27FD051AF}" type="presParOf" srcId="{DA489D2E-A8B6-C14D-A715-C1A923BAB55C}" destId="{2B02A127-565A-5C40-83AF-5FACD1687665}" srcOrd="2" destOrd="0" presId="urn:microsoft.com/office/officeart/2005/8/layout/orgChart1"/>
    <dgm:cxn modelId="{4A3A25ED-3BA3-4B43-A44F-CF196FC1365B}" type="presParOf" srcId="{38ABC3E5-46B8-0342-A23F-D37D30E9C8BC}" destId="{5FE4D85E-87DF-E049-AD59-046F01AF33EF}" srcOrd="8" destOrd="0" presId="urn:microsoft.com/office/officeart/2005/8/layout/orgChart1"/>
    <dgm:cxn modelId="{FED55A0F-C951-9F47-B62C-AB80B74DB158}" type="presParOf" srcId="{38ABC3E5-46B8-0342-A23F-D37D30E9C8BC}" destId="{11AE48C9-1964-614D-B40A-EDAB63CC5CA1}" srcOrd="9" destOrd="0" presId="urn:microsoft.com/office/officeart/2005/8/layout/orgChart1"/>
    <dgm:cxn modelId="{76168A39-A10D-1844-9714-6FEB5592F14D}" type="presParOf" srcId="{11AE48C9-1964-614D-B40A-EDAB63CC5CA1}" destId="{2088A64E-F7B2-3C49-97B6-FC5FD2776AD6}" srcOrd="0" destOrd="0" presId="urn:microsoft.com/office/officeart/2005/8/layout/orgChart1"/>
    <dgm:cxn modelId="{0D55EE68-0398-3149-9B8C-841D93B1C4F0}" type="presParOf" srcId="{2088A64E-F7B2-3C49-97B6-FC5FD2776AD6}" destId="{E3B18F0E-DECD-4341-943C-42A3E6E7C335}" srcOrd="0" destOrd="0" presId="urn:microsoft.com/office/officeart/2005/8/layout/orgChart1"/>
    <dgm:cxn modelId="{DB0EA8A6-1383-2646-983A-A514BCFEF6D6}" type="presParOf" srcId="{2088A64E-F7B2-3C49-97B6-FC5FD2776AD6}" destId="{03E60AD5-7511-8D46-97DA-B0B5D5BB134A}" srcOrd="1" destOrd="0" presId="urn:microsoft.com/office/officeart/2005/8/layout/orgChart1"/>
    <dgm:cxn modelId="{EB5D04D2-350A-7741-81B4-78F33325DAA5}" type="presParOf" srcId="{11AE48C9-1964-614D-B40A-EDAB63CC5CA1}" destId="{750DBED5-FF39-E643-AD97-73A5396E9EA4}" srcOrd="1" destOrd="0" presId="urn:microsoft.com/office/officeart/2005/8/layout/orgChart1"/>
    <dgm:cxn modelId="{5E1375CC-644D-1748-AA84-C7947A4389EB}" type="presParOf" srcId="{750DBED5-FF39-E643-AD97-73A5396E9EA4}" destId="{8782A485-726B-754D-BA03-B057C9C2FEEE}" srcOrd="0" destOrd="0" presId="urn:microsoft.com/office/officeart/2005/8/layout/orgChart1"/>
    <dgm:cxn modelId="{00469C0C-6BEB-564E-AF0B-5CDB416EBCA6}" type="presParOf" srcId="{750DBED5-FF39-E643-AD97-73A5396E9EA4}" destId="{1EDD11A7-F666-E049-9977-5BB863B1102B}" srcOrd="1" destOrd="0" presId="urn:microsoft.com/office/officeart/2005/8/layout/orgChart1"/>
    <dgm:cxn modelId="{4E9D38C0-7EF3-5D41-A851-E84529FCF7DB}" type="presParOf" srcId="{1EDD11A7-F666-E049-9977-5BB863B1102B}" destId="{4F7780D8-81CE-ED44-A815-EA35E16CB549}" srcOrd="0" destOrd="0" presId="urn:microsoft.com/office/officeart/2005/8/layout/orgChart1"/>
    <dgm:cxn modelId="{ADAC2E3C-DA12-F746-BF1D-6C313147A945}" type="presParOf" srcId="{4F7780D8-81CE-ED44-A815-EA35E16CB549}" destId="{53D5B5F6-2150-5C49-8C3E-83532BF0E8D9}" srcOrd="0" destOrd="0" presId="urn:microsoft.com/office/officeart/2005/8/layout/orgChart1"/>
    <dgm:cxn modelId="{672BCA8E-9D53-B248-A136-63C56C670A78}" type="presParOf" srcId="{4F7780D8-81CE-ED44-A815-EA35E16CB549}" destId="{E3CAE904-C02F-E54D-9B7F-15F6D7AE8717}" srcOrd="1" destOrd="0" presId="urn:microsoft.com/office/officeart/2005/8/layout/orgChart1"/>
    <dgm:cxn modelId="{184CADB5-5E46-5C4E-BD35-3E4164ABF397}" type="presParOf" srcId="{1EDD11A7-F666-E049-9977-5BB863B1102B}" destId="{356BE7CB-7C91-6540-99CB-D2C00025D62C}" srcOrd="1" destOrd="0" presId="urn:microsoft.com/office/officeart/2005/8/layout/orgChart1"/>
    <dgm:cxn modelId="{CF551B27-C1F6-6F4B-8131-B00FE62B53A4}" type="presParOf" srcId="{1EDD11A7-F666-E049-9977-5BB863B1102B}" destId="{A5D717A1-8927-224E-92C4-1BE9DBED7303}" srcOrd="2" destOrd="0" presId="urn:microsoft.com/office/officeart/2005/8/layout/orgChart1"/>
    <dgm:cxn modelId="{BD8FA170-E61F-D841-98C3-DCF9AD707149}" type="presParOf" srcId="{11AE48C9-1964-614D-B40A-EDAB63CC5CA1}" destId="{791173D3-AEF3-724E-95DF-305012EF1630}" srcOrd="2" destOrd="0" presId="urn:microsoft.com/office/officeart/2005/8/layout/orgChart1"/>
    <dgm:cxn modelId="{24F37C97-29CD-D042-B308-DEBAC652BAA2}" type="presParOf" srcId="{B872A721-D785-C14A-9347-773BCA0CB743}" destId="{C2AB0C62-2D8C-DE4A-B704-8A0880203B8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2A485-726B-754D-BA03-B057C9C2FEEE}">
      <dsp:nvSpPr>
        <dsp:cNvPr id="0" name=""/>
        <dsp:cNvSpPr/>
      </dsp:nvSpPr>
      <dsp:spPr>
        <a:xfrm>
          <a:off x="14958653" y="1389479"/>
          <a:ext cx="597570" cy="449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302"/>
              </a:lnTo>
              <a:lnTo>
                <a:pt x="597570" y="449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4D85E-87DF-E049-AD59-046F01AF33EF}">
      <dsp:nvSpPr>
        <dsp:cNvPr id="0" name=""/>
        <dsp:cNvSpPr/>
      </dsp:nvSpPr>
      <dsp:spPr>
        <a:xfrm>
          <a:off x="11260548" y="557282"/>
          <a:ext cx="4203340" cy="22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47"/>
              </a:lnTo>
              <a:lnTo>
                <a:pt x="4203340" y="59647"/>
              </a:lnTo>
              <a:lnTo>
                <a:pt x="4203340" y="225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8A9C5-810A-AE47-8E19-EF1DC44D0B30}">
      <dsp:nvSpPr>
        <dsp:cNvPr id="0" name=""/>
        <dsp:cNvSpPr/>
      </dsp:nvSpPr>
      <dsp:spPr>
        <a:xfrm>
          <a:off x="12935293" y="1371501"/>
          <a:ext cx="349952" cy="514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6746"/>
              </a:lnTo>
              <a:lnTo>
                <a:pt x="349952" y="51467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9B0DE-FC2A-3A45-A07B-9601E94336F5}">
      <dsp:nvSpPr>
        <dsp:cNvPr id="0" name=""/>
        <dsp:cNvSpPr/>
      </dsp:nvSpPr>
      <dsp:spPr>
        <a:xfrm>
          <a:off x="12935293" y="1371501"/>
          <a:ext cx="356563" cy="4395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5828"/>
              </a:lnTo>
              <a:lnTo>
                <a:pt x="356563" y="43958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4524C-F467-8644-999C-8DA0A10FE2BA}">
      <dsp:nvSpPr>
        <dsp:cNvPr id="0" name=""/>
        <dsp:cNvSpPr/>
      </dsp:nvSpPr>
      <dsp:spPr>
        <a:xfrm>
          <a:off x="12935293" y="1371501"/>
          <a:ext cx="366771" cy="3659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9343"/>
              </a:lnTo>
              <a:lnTo>
                <a:pt x="366771" y="3659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35FF-DADD-3347-8AD0-454E71493E7C}">
      <dsp:nvSpPr>
        <dsp:cNvPr id="0" name=""/>
        <dsp:cNvSpPr/>
      </dsp:nvSpPr>
      <dsp:spPr>
        <a:xfrm>
          <a:off x="12935293" y="1371501"/>
          <a:ext cx="359750" cy="2979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287"/>
              </a:lnTo>
              <a:lnTo>
                <a:pt x="359750" y="297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F5A7C-BBAB-514B-BA1D-16C64D83B810}">
      <dsp:nvSpPr>
        <dsp:cNvPr id="0" name=""/>
        <dsp:cNvSpPr/>
      </dsp:nvSpPr>
      <dsp:spPr>
        <a:xfrm>
          <a:off x="12935293" y="1371501"/>
          <a:ext cx="368743" cy="228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484"/>
              </a:lnTo>
              <a:lnTo>
                <a:pt x="368743" y="22854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DAEAB-E3DD-B34B-8362-E29A69B366EE}">
      <dsp:nvSpPr>
        <dsp:cNvPr id="0" name=""/>
        <dsp:cNvSpPr/>
      </dsp:nvSpPr>
      <dsp:spPr>
        <a:xfrm>
          <a:off x="12935293" y="1371501"/>
          <a:ext cx="381271" cy="1653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515"/>
              </a:lnTo>
              <a:lnTo>
                <a:pt x="381271" y="16535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8C25A-6DB0-4B4D-A373-16C8899685D3}">
      <dsp:nvSpPr>
        <dsp:cNvPr id="0" name=""/>
        <dsp:cNvSpPr/>
      </dsp:nvSpPr>
      <dsp:spPr>
        <a:xfrm>
          <a:off x="12935293" y="1371501"/>
          <a:ext cx="348627" cy="104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861"/>
              </a:lnTo>
              <a:lnTo>
                <a:pt x="348627" y="1044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B3894-FAD8-6B41-825B-1F71D17805BC}">
      <dsp:nvSpPr>
        <dsp:cNvPr id="0" name=""/>
        <dsp:cNvSpPr/>
      </dsp:nvSpPr>
      <dsp:spPr>
        <a:xfrm>
          <a:off x="12935293" y="1371501"/>
          <a:ext cx="348611" cy="374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997"/>
              </a:lnTo>
              <a:lnTo>
                <a:pt x="348611" y="374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31367-A985-0B4B-A926-9B6341750619}">
      <dsp:nvSpPr>
        <dsp:cNvPr id="0" name=""/>
        <dsp:cNvSpPr/>
      </dsp:nvSpPr>
      <dsp:spPr>
        <a:xfrm>
          <a:off x="11260548" y="557282"/>
          <a:ext cx="2218263" cy="22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47"/>
              </a:lnTo>
              <a:lnTo>
                <a:pt x="2218263" y="59647"/>
              </a:lnTo>
              <a:lnTo>
                <a:pt x="2218263" y="225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72944-9E86-6740-935C-ABC7F0A7CC10}">
      <dsp:nvSpPr>
        <dsp:cNvPr id="0" name=""/>
        <dsp:cNvSpPr/>
      </dsp:nvSpPr>
      <dsp:spPr>
        <a:xfrm>
          <a:off x="10866959" y="1488280"/>
          <a:ext cx="321910" cy="3191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951"/>
              </a:lnTo>
              <a:lnTo>
                <a:pt x="321910" y="31919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C47B4-A615-5549-8D4C-89FA984D3831}">
      <dsp:nvSpPr>
        <dsp:cNvPr id="0" name=""/>
        <dsp:cNvSpPr/>
      </dsp:nvSpPr>
      <dsp:spPr>
        <a:xfrm>
          <a:off x="10866959" y="1488280"/>
          <a:ext cx="324355" cy="259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8948"/>
              </a:lnTo>
              <a:lnTo>
                <a:pt x="324355" y="2598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032E5-783E-7143-86C8-BF465CC33FB6}">
      <dsp:nvSpPr>
        <dsp:cNvPr id="0" name=""/>
        <dsp:cNvSpPr/>
      </dsp:nvSpPr>
      <dsp:spPr>
        <a:xfrm>
          <a:off x="10866959" y="1488280"/>
          <a:ext cx="316435" cy="1959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445"/>
              </a:lnTo>
              <a:lnTo>
                <a:pt x="316435" y="1959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26811-0EF6-7745-B1AC-EA44CC86473B}">
      <dsp:nvSpPr>
        <dsp:cNvPr id="0" name=""/>
        <dsp:cNvSpPr/>
      </dsp:nvSpPr>
      <dsp:spPr>
        <a:xfrm>
          <a:off x="10866959" y="1488280"/>
          <a:ext cx="316435" cy="1396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937"/>
              </a:lnTo>
              <a:lnTo>
                <a:pt x="316435" y="13969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ECAE9-8BA1-5041-AFC6-11B9B3931245}">
      <dsp:nvSpPr>
        <dsp:cNvPr id="0" name=""/>
        <dsp:cNvSpPr/>
      </dsp:nvSpPr>
      <dsp:spPr>
        <a:xfrm>
          <a:off x="10866959" y="1488280"/>
          <a:ext cx="301162" cy="82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337"/>
              </a:lnTo>
              <a:lnTo>
                <a:pt x="301162" y="8273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27CC-118F-1341-A63A-D616EBD43323}">
      <dsp:nvSpPr>
        <dsp:cNvPr id="0" name=""/>
        <dsp:cNvSpPr/>
      </dsp:nvSpPr>
      <dsp:spPr>
        <a:xfrm>
          <a:off x="10866959" y="1488280"/>
          <a:ext cx="301162" cy="290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80"/>
              </a:lnTo>
              <a:lnTo>
                <a:pt x="301162" y="2901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C3952-ECD5-4344-A2AD-0A1EFB4F8F06}">
      <dsp:nvSpPr>
        <dsp:cNvPr id="0" name=""/>
        <dsp:cNvSpPr/>
      </dsp:nvSpPr>
      <dsp:spPr>
        <a:xfrm>
          <a:off x="11260548" y="557282"/>
          <a:ext cx="194681" cy="286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02"/>
              </a:lnTo>
              <a:lnTo>
                <a:pt x="194681" y="120502"/>
              </a:lnTo>
              <a:lnTo>
                <a:pt x="194681" y="286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087F5-0044-B043-A54B-8A18D3314B0D}">
      <dsp:nvSpPr>
        <dsp:cNvPr id="0" name=""/>
        <dsp:cNvSpPr/>
      </dsp:nvSpPr>
      <dsp:spPr>
        <a:xfrm>
          <a:off x="8658574" y="1397629"/>
          <a:ext cx="553675" cy="2864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866"/>
              </a:lnTo>
              <a:lnTo>
                <a:pt x="553675" y="2864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E1113-639B-854B-B02D-897956A3CE4E}">
      <dsp:nvSpPr>
        <dsp:cNvPr id="0" name=""/>
        <dsp:cNvSpPr/>
      </dsp:nvSpPr>
      <dsp:spPr>
        <a:xfrm>
          <a:off x="8658574" y="1397629"/>
          <a:ext cx="577247" cy="2257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112"/>
              </a:lnTo>
              <a:lnTo>
                <a:pt x="577247" y="2257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181F0-8CFA-054E-B824-CB945EBBCB5D}">
      <dsp:nvSpPr>
        <dsp:cNvPr id="0" name=""/>
        <dsp:cNvSpPr/>
      </dsp:nvSpPr>
      <dsp:spPr>
        <a:xfrm>
          <a:off x="8658574" y="1397629"/>
          <a:ext cx="577247" cy="1627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994"/>
              </a:lnTo>
              <a:lnTo>
                <a:pt x="577247" y="1627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18A63-B8A8-E34A-AFC0-9C9E6A404F28}">
      <dsp:nvSpPr>
        <dsp:cNvPr id="0" name=""/>
        <dsp:cNvSpPr/>
      </dsp:nvSpPr>
      <dsp:spPr>
        <a:xfrm>
          <a:off x="8658574" y="1397629"/>
          <a:ext cx="584884" cy="1006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6568"/>
              </a:lnTo>
              <a:lnTo>
                <a:pt x="584884" y="10065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4C953-684B-2E48-AB1B-E57328E038C8}">
      <dsp:nvSpPr>
        <dsp:cNvPr id="0" name=""/>
        <dsp:cNvSpPr/>
      </dsp:nvSpPr>
      <dsp:spPr>
        <a:xfrm>
          <a:off x="8658574" y="1397629"/>
          <a:ext cx="584884" cy="428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515"/>
              </a:lnTo>
              <a:lnTo>
                <a:pt x="584884" y="4285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3D4AA-95EA-E947-A20F-E67173C905E9}">
      <dsp:nvSpPr>
        <dsp:cNvPr id="0" name=""/>
        <dsp:cNvSpPr/>
      </dsp:nvSpPr>
      <dsp:spPr>
        <a:xfrm>
          <a:off x="9304123" y="557282"/>
          <a:ext cx="1956424" cy="241636"/>
        </a:xfrm>
        <a:custGeom>
          <a:avLst/>
          <a:gdLst/>
          <a:ahLst/>
          <a:cxnLst/>
          <a:rect l="0" t="0" r="0" b="0"/>
          <a:pathLst>
            <a:path>
              <a:moveTo>
                <a:pt x="1956424" y="0"/>
              </a:moveTo>
              <a:lnTo>
                <a:pt x="1956424" y="75969"/>
              </a:lnTo>
              <a:lnTo>
                <a:pt x="0" y="75969"/>
              </a:lnTo>
              <a:lnTo>
                <a:pt x="0" y="241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C5E79-2B2A-434B-9D5F-3F49A93224E5}">
      <dsp:nvSpPr>
        <dsp:cNvPr id="0" name=""/>
        <dsp:cNvSpPr/>
      </dsp:nvSpPr>
      <dsp:spPr>
        <a:xfrm>
          <a:off x="6359846" y="1349917"/>
          <a:ext cx="309600" cy="142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928"/>
              </a:lnTo>
              <a:lnTo>
                <a:pt x="309600" y="142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5A1A2-AAD8-9647-8C95-E0C3824C6F44}">
      <dsp:nvSpPr>
        <dsp:cNvPr id="0" name=""/>
        <dsp:cNvSpPr/>
      </dsp:nvSpPr>
      <dsp:spPr>
        <a:xfrm>
          <a:off x="6359846" y="1349917"/>
          <a:ext cx="284576" cy="513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186"/>
              </a:lnTo>
              <a:lnTo>
                <a:pt x="284576" y="513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DEB8F-2F88-6947-B103-4E7B424C2A35}">
      <dsp:nvSpPr>
        <dsp:cNvPr id="0" name=""/>
        <dsp:cNvSpPr/>
      </dsp:nvSpPr>
      <dsp:spPr>
        <a:xfrm>
          <a:off x="6971037" y="557282"/>
          <a:ext cx="4289510" cy="241636"/>
        </a:xfrm>
        <a:custGeom>
          <a:avLst/>
          <a:gdLst/>
          <a:ahLst/>
          <a:cxnLst/>
          <a:rect l="0" t="0" r="0" b="0"/>
          <a:pathLst>
            <a:path>
              <a:moveTo>
                <a:pt x="4289510" y="0"/>
              </a:moveTo>
              <a:lnTo>
                <a:pt x="4289510" y="75969"/>
              </a:lnTo>
              <a:lnTo>
                <a:pt x="0" y="75969"/>
              </a:lnTo>
              <a:lnTo>
                <a:pt x="0" y="241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94B15-D424-A04C-B3DC-A4B40ADBD77E}">
      <dsp:nvSpPr>
        <dsp:cNvPr id="0" name=""/>
        <dsp:cNvSpPr/>
      </dsp:nvSpPr>
      <dsp:spPr>
        <a:xfrm>
          <a:off x="10679966" y="109250"/>
          <a:ext cx="1161162" cy="448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 Online CPS</a:t>
          </a:r>
          <a:endParaRPr lang="en-US" sz="1000" kern="1200" dirty="0"/>
        </a:p>
      </dsp:txBody>
      <dsp:txXfrm>
        <a:off x="10679966" y="109250"/>
        <a:ext cx="1161162" cy="448032"/>
      </dsp:txXfrm>
    </dsp:sp>
    <dsp:sp modelId="{68EF3179-CA17-0342-9005-1CA3FA4590F4}">
      <dsp:nvSpPr>
        <dsp:cNvPr id="0" name=""/>
        <dsp:cNvSpPr/>
      </dsp:nvSpPr>
      <dsp:spPr>
        <a:xfrm>
          <a:off x="6207048" y="798918"/>
          <a:ext cx="1527979" cy="55099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 Initialize</a:t>
          </a:r>
          <a:endParaRPr lang="en-US" sz="1000" kern="1200" dirty="0"/>
        </a:p>
      </dsp:txBody>
      <dsp:txXfrm>
        <a:off x="6207048" y="798918"/>
        <a:ext cx="1527979" cy="550998"/>
      </dsp:txXfrm>
    </dsp:sp>
    <dsp:sp modelId="{3B5E5F79-4D8D-F841-81A8-09E1D4709C09}">
      <dsp:nvSpPr>
        <dsp:cNvPr id="0" name=""/>
        <dsp:cNvSpPr/>
      </dsp:nvSpPr>
      <dsp:spPr>
        <a:xfrm>
          <a:off x="6644422" y="1567839"/>
          <a:ext cx="1354597" cy="59052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1.1 Login</a:t>
          </a:r>
          <a:endParaRPr lang="en-US" sz="1000" kern="1200" dirty="0"/>
        </a:p>
      </dsp:txBody>
      <dsp:txXfrm>
        <a:off x="6644422" y="1567839"/>
        <a:ext cx="1354597" cy="590529"/>
      </dsp:txXfrm>
    </dsp:sp>
    <dsp:sp modelId="{6D31E45C-86A3-8347-9D1B-B6CBA80C38F5}">
      <dsp:nvSpPr>
        <dsp:cNvPr id="0" name=""/>
        <dsp:cNvSpPr/>
      </dsp:nvSpPr>
      <dsp:spPr>
        <a:xfrm>
          <a:off x="6669446" y="2481899"/>
          <a:ext cx="1346156" cy="59189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1.2 Forgot Password</a:t>
          </a:r>
          <a:endParaRPr lang="en-US" sz="1000" kern="1200" dirty="0"/>
        </a:p>
      </dsp:txBody>
      <dsp:txXfrm>
        <a:off x="6669446" y="2481899"/>
        <a:ext cx="1346156" cy="591894"/>
      </dsp:txXfrm>
    </dsp:sp>
    <dsp:sp modelId="{E34FD63C-3D2B-9344-87B9-FB2F1E06D36C}">
      <dsp:nvSpPr>
        <dsp:cNvPr id="0" name=""/>
        <dsp:cNvSpPr/>
      </dsp:nvSpPr>
      <dsp:spPr>
        <a:xfrm>
          <a:off x="8497187" y="798918"/>
          <a:ext cx="1613873" cy="598710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 Student</a:t>
          </a:r>
          <a:endParaRPr lang="en-US" sz="1000" kern="1200" dirty="0"/>
        </a:p>
      </dsp:txBody>
      <dsp:txXfrm>
        <a:off x="8497187" y="798918"/>
        <a:ext cx="1613873" cy="598710"/>
      </dsp:txXfrm>
    </dsp:sp>
    <dsp:sp modelId="{19B64201-B616-CE4D-ABD7-7ADCE083DB37}">
      <dsp:nvSpPr>
        <dsp:cNvPr id="0" name=""/>
        <dsp:cNvSpPr/>
      </dsp:nvSpPr>
      <dsp:spPr>
        <a:xfrm>
          <a:off x="9243458" y="1613444"/>
          <a:ext cx="1027840" cy="425399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2.1 View</a:t>
          </a:r>
          <a:endParaRPr lang="en-US" sz="1000" kern="1200" dirty="0"/>
        </a:p>
      </dsp:txBody>
      <dsp:txXfrm>
        <a:off x="9243458" y="1613444"/>
        <a:ext cx="1027840" cy="425399"/>
      </dsp:txXfrm>
    </dsp:sp>
    <dsp:sp modelId="{9FEED5B6-ECDE-5C40-A16D-7BED4BCC5DA2}">
      <dsp:nvSpPr>
        <dsp:cNvPr id="0" name=""/>
        <dsp:cNvSpPr/>
      </dsp:nvSpPr>
      <dsp:spPr>
        <a:xfrm>
          <a:off x="9243458" y="2202301"/>
          <a:ext cx="969116" cy="40379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2.2 View History</a:t>
          </a:r>
          <a:endParaRPr lang="en-US" sz="1000" kern="1200" dirty="0"/>
        </a:p>
      </dsp:txBody>
      <dsp:txXfrm>
        <a:off x="9243458" y="2202301"/>
        <a:ext cx="969116" cy="403791"/>
      </dsp:txXfrm>
    </dsp:sp>
    <dsp:sp modelId="{5D999E2C-639D-7B45-A17A-41246ACDB026}">
      <dsp:nvSpPr>
        <dsp:cNvPr id="0" name=""/>
        <dsp:cNvSpPr/>
      </dsp:nvSpPr>
      <dsp:spPr>
        <a:xfrm>
          <a:off x="9235822" y="2800072"/>
          <a:ext cx="1065281" cy="45110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2.3 Change CPS Request</a:t>
          </a:r>
          <a:endParaRPr lang="en-US" sz="1000" kern="1200" dirty="0"/>
        </a:p>
      </dsp:txBody>
      <dsp:txXfrm>
        <a:off x="9235822" y="2800072"/>
        <a:ext cx="1065281" cy="451101"/>
      </dsp:txXfrm>
    </dsp:sp>
    <dsp:sp modelId="{EABFA08A-9C08-6748-9F4F-3BE957DCB3C4}">
      <dsp:nvSpPr>
        <dsp:cNvPr id="0" name=""/>
        <dsp:cNvSpPr/>
      </dsp:nvSpPr>
      <dsp:spPr>
        <a:xfrm>
          <a:off x="9235822" y="3454273"/>
          <a:ext cx="943556" cy="400936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2.4 Make Appointment</a:t>
          </a:r>
          <a:endParaRPr lang="en-US" sz="1000" kern="1200" dirty="0"/>
        </a:p>
      </dsp:txBody>
      <dsp:txXfrm>
        <a:off x="9235822" y="3454273"/>
        <a:ext cx="943556" cy="400936"/>
      </dsp:txXfrm>
    </dsp:sp>
    <dsp:sp modelId="{EF3B1D50-C77F-7441-9992-CC9C080EF3F8}">
      <dsp:nvSpPr>
        <dsp:cNvPr id="0" name=""/>
        <dsp:cNvSpPr/>
      </dsp:nvSpPr>
      <dsp:spPr>
        <a:xfrm>
          <a:off x="9212250" y="4053401"/>
          <a:ext cx="1046916" cy="418189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2.5 Print CPS</a:t>
          </a:r>
          <a:endParaRPr lang="en-US" sz="1000" kern="1200" dirty="0"/>
        </a:p>
      </dsp:txBody>
      <dsp:txXfrm>
        <a:off x="9212250" y="4053401"/>
        <a:ext cx="1046916" cy="418189"/>
      </dsp:txXfrm>
    </dsp:sp>
    <dsp:sp modelId="{BF1282FE-6FE6-7743-A169-78E96DB578A9}">
      <dsp:nvSpPr>
        <dsp:cNvPr id="0" name=""/>
        <dsp:cNvSpPr/>
      </dsp:nvSpPr>
      <dsp:spPr>
        <a:xfrm>
          <a:off x="10719892" y="843451"/>
          <a:ext cx="1470674" cy="644828"/>
        </a:xfrm>
        <a:prstGeom prst="rect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 Faculty advisor</a:t>
          </a:r>
          <a:endParaRPr lang="en-US" sz="1000" kern="1200" dirty="0"/>
        </a:p>
      </dsp:txBody>
      <dsp:txXfrm>
        <a:off x="10719892" y="843451"/>
        <a:ext cx="1470674" cy="644828"/>
      </dsp:txXfrm>
    </dsp:sp>
    <dsp:sp modelId="{CAA8CC25-CB04-F944-9B52-09EBC91B0F9C}">
      <dsp:nvSpPr>
        <dsp:cNvPr id="0" name=""/>
        <dsp:cNvSpPr/>
      </dsp:nvSpPr>
      <dsp:spPr>
        <a:xfrm>
          <a:off x="11168122" y="1550759"/>
          <a:ext cx="1074685" cy="455400"/>
        </a:xfrm>
        <a:prstGeom prst="rect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3.1 View/Print </a:t>
          </a:r>
          <a:r>
            <a:rPr lang="en-US" sz="1000" kern="1200" dirty="0" smtClean="0"/>
            <a:t>CPS </a:t>
          </a:r>
          <a:endParaRPr lang="en-US" sz="1000" kern="1200" dirty="0"/>
        </a:p>
      </dsp:txBody>
      <dsp:txXfrm>
        <a:off x="11168122" y="1550759"/>
        <a:ext cx="1074685" cy="455400"/>
      </dsp:txXfrm>
    </dsp:sp>
    <dsp:sp modelId="{CB09EAFE-8939-1C49-B479-1F21D10777FD}">
      <dsp:nvSpPr>
        <dsp:cNvPr id="0" name=""/>
        <dsp:cNvSpPr/>
      </dsp:nvSpPr>
      <dsp:spPr>
        <a:xfrm>
          <a:off x="11168122" y="2087652"/>
          <a:ext cx="1027762" cy="455929"/>
        </a:xfrm>
        <a:prstGeom prst="rect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3.2 Make Changes</a:t>
          </a:r>
          <a:endParaRPr lang="en-US" sz="1000" kern="1200" dirty="0"/>
        </a:p>
      </dsp:txBody>
      <dsp:txXfrm>
        <a:off x="11168122" y="2087652"/>
        <a:ext cx="1027762" cy="455929"/>
      </dsp:txXfrm>
    </dsp:sp>
    <dsp:sp modelId="{1BDABB5A-8588-F943-8B64-516841479185}">
      <dsp:nvSpPr>
        <dsp:cNvPr id="0" name=""/>
        <dsp:cNvSpPr/>
      </dsp:nvSpPr>
      <dsp:spPr>
        <a:xfrm>
          <a:off x="11183394" y="2668896"/>
          <a:ext cx="985146" cy="432641"/>
        </a:xfrm>
        <a:prstGeom prst="rect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3.3 Notify Academic Advisor</a:t>
          </a:r>
          <a:endParaRPr lang="en-US" sz="1000" kern="1200" dirty="0"/>
        </a:p>
      </dsp:txBody>
      <dsp:txXfrm>
        <a:off x="11183394" y="2668896"/>
        <a:ext cx="985146" cy="432641"/>
      </dsp:txXfrm>
    </dsp:sp>
    <dsp:sp modelId="{244F603C-BF8E-D340-920B-52AA68350D97}">
      <dsp:nvSpPr>
        <dsp:cNvPr id="0" name=""/>
        <dsp:cNvSpPr/>
      </dsp:nvSpPr>
      <dsp:spPr>
        <a:xfrm>
          <a:off x="11183394" y="3226845"/>
          <a:ext cx="967254" cy="441760"/>
        </a:xfrm>
        <a:prstGeom prst="rect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3.4 Notify Student</a:t>
          </a:r>
          <a:endParaRPr lang="en-US" sz="1000" kern="1200" dirty="0"/>
        </a:p>
      </dsp:txBody>
      <dsp:txXfrm>
        <a:off x="11183394" y="3226845"/>
        <a:ext cx="967254" cy="441760"/>
      </dsp:txXfrm>
    </dsp:sp>
    <dsp:sp modelId="{BD40E0A0-2528-8348-89F6-B3BF6CB76585}">
      <dsp:nvSpPr>
        <dsp:cNvPr id="0" name=""/>
        <dsp:cNvSpPr/>
      </dsp:nvSpPr>
      <dsp:spPr>
        <a:xfrm>
          <a:off x="11191315" y="3855864"/>
          <a:ext cx="988475" cy="462729"/>
        </a:xfrm>
        <a:prstGeom prst="rect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3.5 View History</a:t>
          </a:r>
          <a:endParaRPr lang="en-US" sz="1000" kern="1200" dirty="0"/>
        </a:p>
      </dsp:txBody>
      <dsp:txXfrm>
        <a:off x="11191315" y="3855864"/>
        <a:ext cx="988475" cy="462729"/>
      </dsp:txXfrm>
    </dsp:sp>
    <dsp:sp modelId="{9F7BBB89-1017-2048-9D16-4A0A9CDDDAEE}">
      <dsp:nvSpPr>
        <dsp:cNvPr id="0" name=""/>
        <dsp:cNvSpPr/>
      </dsp:nvSpPr>
      <dsp:spPr>
        <a:xfrm>
          <a:off x="11188869" y="4461011"/>
          <a:ext cx="1098288" cy="438439"/>
        </a:xfrm>
        <a:prstGeom prst="rect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3.6 Check Appointments</a:t>
          </a:r>
          <a:endParaRPr lang="en-US" sz="1000" kern="1200" dirty="0"/>
        </a:p>
      </dsp:txBody>
      <dsp:txXfrm>
        <a:off x="11188869" y="4461011"/>
        <a:ext cx="1098288" cy="438439"/>
      </dsp:txXfrm>
    </dsp:sp>
    <dsp:sp modelId="{1061226F-3BE8-A044-81C4-0FE75604B92F}">
      <dsp:nvSpPr>
        <dsp:cNvPr id="0" name=""/>
        <dsp:cNvSpPr/>
      </dsp:nvSpPr>
      <dsp:spPr>
        <a:xfrm>
          <a:off x="12799414" y="782596"/>
          <a:ext cx="1358794" cy="58890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 Academic advisor</a:t>
          </a:r>
          <a:endParaRPr lang="en-US" sz="1000" kern="1200" dirty="0"/>
        </a:p>
      </dsp:txBody>
      <dsp:txXfrm>
        <a:off x="12799414" y="782596"/>
        <a:ext cx="1358794" cy="588904"/>
      </dsp:txXfrm>
    </dsp:sp>
    <dsp:sp modelId="{8F0C722D-9F9A-9C45-81DD-1C29BC7B9252}">
      <dsp:nvSpPr>
        <dsp:cNvPr id="0" name=""/>
        <dsp:cNvSpPr/>
      </dsp:nvSpPr>
      <dsp:spPr>
        <a:xfrm>
          <a:off x="13283905" y="1482607"/>
          <a:ext cx="1332098" cy="527781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4.1 Assigning Faculty Advisor to Students</a:t>
          </a:r>
          <a:endParaRPr lang="en-US" sz="1000" kern="1200" dirty="0"/>
        </a:p>
      </dsp:txBody>
      <dsp:txXfrm>
        <a:off x="13283905" y="1482607"/>
        <a:ext cx="1332098" cy="527781"/>
      </dsp:txXfrm>
    </dsp:sp>
    <dsp:sp modelId="{C05383A8-5D24-574C-8478-0963799433C6}">
      <dsp:nvSpPr>
        <dsp:cNvPr id="0" name=""/>
        <dsp:cNvSpPr/>
      </dsp:nvSpPr>
      <dsp:spPr>
        <a:xfrm>
          <a:off x="13283921" y="2177688"/>
          <a:ext cx="903748" cy="477347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4.2 Generate CPS Draft</a:t>
          </a:r>
          <a:endParaRPr lang="en-US" sz="1000" kern="1200" dirty="0"/>
        </a:p>
      </dsp:txBody>
      <dsp:txXfrm>
        <a:off x="13283921" y="2177688"/>
        <a:ext cx="903748" cy="477347"/>
      </dsp:txXfrm>
    </dsp:sp>
    <dsp:sp modelId="{5C59650C-9E93-614E-9665-3A5FA57705C5}">
      <dsp:nvSpPr>
        <dsp:cNvPr id="0" name=""/>
        <dsp:cNvSpPr/>
      </dsp:nvSpPr>
      <dsp:spPr>
        <a:xfrm>
          <a:off x="13316565" y="2773479"/>
          <a:ext cx="1133283" cy="50307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4.3 Approve Final CPS</a:t>
          </a:r>
          <a:endParaRPr lang="en-US" sz="1000" kern="1200" dirty="0"/>
        </a:p>
      </dsp:txBody>
      <dsp:txXfrm>
        <a:off x="13316565" y="2773479"/>
        <a:ext cx="1133283" cy="503073"/>
      </dsp:txXfrm>
    </dsp:sp>
    <dsp:sp modelId="{B4905B16-65D1-7543-963C-28A82D2DB81D}">
      <dsp:nvSpPr>
        <dsp:cNvPr id="0" name=""/>
        <dsp:cNvSpPr/>
      </dsp:nvSpPr>
      <dsp:spPr>
        <a:xfrm>
          <a:off x="13304037" y="3401252"/>
          <a:ext cx="1252752" cy="511467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4.4 View/Print CPS</a:t>
          </a:r>
          <a:endParaRPr lang="en-US" sz="1000" kern="1200" dirty="0"/>
        </a:p>
      </dsp:txBody>
      <dsp:txXfrm>
        <a:off x="13304037" y="3401252"/>
        <a:ext cx="1252752" cy="511467"/>
      </dsp:txXfrm>
    </dsp:sp>
    <dsp:sp modelId="{B6CE31BA-410A-E648-A6FF-9E9320ABB3D0}">
      <dsp:nvSpPr>
        <dsp:cNvPr id="0" name=""/>
        <dsp:cNvSpPr/>
      </dsp:nvSpPr>
      <dsp:spPr>
        <a:xfrm>
          <a:off x="13295044" y="4105065"/>
          <a:ext cx="1253478" cy="491445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4.5 Check for Appointments</a:t>
          </a:r>
          <a:endParaRPr lang="en-US" sz="1000" kern="1200" dirty="0"/>
        </a:p>
      </dsp:txBody>
      <dsp:txXfrm>
        <a:off x="13295044" y="4105065"/>
        <a:ext cx="1253478" cy="491445"/>
      </dsp:txXfrm>
    </dsp:sp>
    <dsp:sp modelId="{84741DD8-8322-B946-9C69-D9A6670FB09F}">
      <dsp:nvSpPr>
        <dsp:cNvPr id="0" name=""/>
        <dsp:cNvSpPr/>
      </dsp:nvSpPr>
      <dsp:spPr>
        <a:xfrm>
          <a:off x="13302065" y="4738384"/>
          <a:ext cx="1231105" cy="584920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4.6 Archive CPS</a:t>
          </a:r>
          <a:endParaRPr lang="en-US" sz="1000" kern="1200" dirty="0"/>
        </a:p>
      </dsp:txBody>
      <dsp:txXfrm>
        <a:off x="13302065" y="4738384"/>
        <a:ext cx="1231105" cy="584920"/>
      </dsp:txXfrm>
    </dsp:sp>
    <dsp:sp modelId="{4F87D7F2-D831-804D-8D0A-BD1DACF955D9}">
      <dsp:nvSpPr>
        <dsp:cNvPr id="0" name=""/>
        <dsp:cNvSpPr/>
      </dsp:nvSpPr>
      <dsp:spPr>
        <a:xfrm>
          <a:off x="13291857" y="5469966"/>
          <a:ext cx="1288836" cy="594726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4.7 </a:t>
          </a:r>
          <a:r>
            <a:rPr lang="en-US" sz="1000" kern="1200" dirty="0" smtClean="0"/>
            <a:t>Audit</a:t>
          </a:r>
          <a:endParaRPr lang="en-US" sz="1000" kern="1200" dirty="0"/>
        </a:p>
      </dsp:txBody>
      <dsp:txXfrm>
        <a:off x="13291857" y="5469966"/>
        <a:ext cx="1288836" cy="594726"/>
      </dsp:txXfrm>
    </dsp:sp>
    <dsp:sp modelId="{76C7EFDA-D94C-3347-842C-F3766876E7C0}">
      <dsp:nvSpPr>
        <dsp:cNvPr id="0" name=""/>
        <dsp:cNvSpPr/>
      </dsp:nvSpPr>
      <dsp:spPr>
        <a:xfrm>
          <a:off x="13285246" y="6220702"/>
          <a:ext cx="1430062" cy="595089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4.8 Manage CPS Rules</a:t>
          </a:r>
          <a:endParaRPr lang="en-US" sz="1000" kern="1200" dirty="0"/>
        </a:p>
      </dsp:txBody>
      <dsp:txXfrm>
        <a:off x="13285246" y="6220702"/>
        <a:ext cx="1430062" cy="595089"/>
      </dsp:txXfrm>
    </dsp:sp>
    <dsp:sp modelId="{E3B18F0E-DECD-4341-943C-42A3E6E7C335}">
      <dsp:nvSpPr>
        <dsp:cNvPr id="0" name=""/>
        <dsp:cNvSpPr/>
      </dsp:nvSpPr>
      <dsp:spPr>
        <a:xfrm>
          <a:off x="14832344" y="782596"/>
          <a:ext cx="1263087" cy="606882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5 Exit</a:t>
          </a:r>
          <a:endParaRPr lang="en-US" sz="1000" kern="1200" dirty="0"/>
        </a:p>
      </dsp:txBody>
      <dsp:txXfrm>
        <a:off x="14832344" y="782596"/>
        <a:ext cx="1263087" cy="606882"/>
      </dsp:txXfrm>
    </dsp:sp>
    <dsp:sp modelId="{53D5B5F6-2150-5C49-8C3E-83532BF0E8D9}">
      <dsp:nvSpPr>
        <dsp:cNvPr id="0" name=""/>
        <dsp:cNvSpPr/>
      </dsp:nvSpPr>
      <dsp:spPr>
        <a:xfrm>
          <a:off x="15556223" y="1573897"/>
          <a:ext cx="1302547" cy="529769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5.1 Logout</a:t>
          </a:r>
          <a:endParaRPr lang="en-US" sz="1000" kern="1200" dirty="0"/>
        </a:p>
      </dsp:txBody>
      <dsp:txXfrm>
        <a:off x="15556223" y="1573897"/>
        <a:ext cx="1302547" cy="529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17FE-9B86-4745-8FDE-88396BF8F05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C3D6-DB22-4443-81C5-139C48CA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5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5721706"/>
              </p:ext>
            </p:extLst>
          </p:nvPr>
        </p:nvGraphicFramePr>
        <p:xfrm>
          <a:off x="-5127171" y="-114300"/>
          <a:ext cx="22876328" cy="831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4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86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reddy</dc:creator>
  <cp:lastModifiedBy>rohit reddy</cp:lastModifiedBy>
  <cp:revision>10</cp:revision>
  <dcterms:created xsi:type="dcterms:W3CDTF">2017-10-11T17:17:39Z</dcterms:created>
  <dcterms:modified xsi:type="dcterms:W3CDTF">2017-10-17T15:56:39Z</dcterms:modified>
</cp:coreProperties>
</file>