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6941-59CB-4E67-9BCF-82DEAB3EB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JGradeBook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08E6C-E866-46A1-9987-73D069615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Scott Blick</a:t>
            </a:r>
          </a:p>
          <a:p>
            <a:r>
              <a:rPr lang="en-US" dirty="0"/>
              <a:t>Scott Murray</a:t>
            </a:r>
          </a:p>
          <a:p>
            <a:r>
              <a:rPr lang="en-US" dirty="0"/>
              <a:t>Thanh Bui</a:t>
            </a:r>
          </a:p>
        </p:txBody>
      </p:sp>
    </p:spTree>
    <p:extLst>
      <p:ext uri="{BB962C8B-B14F-4D97-AF65-F5344CB8AC3E}">
        <p14:creationId xmlns:p14="http://schemas.microsoft.com/office/powerpoint/2010/main" val="73238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0A67-1D1C-4670-A00B-7DA43C57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59FC-E3EE-4675-98B0-36F76FDA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language, using both NetBeans and IntelliJ IDEs</a:t>
            </a:r>
          </a:p>
          <a:p>
            <a:r>
              <a:rPr lang="en-US" dirty="0" err="1"/>
              <a:t>ArgoUML</a:t>
            </a:r>
            <a:r>
              <a:rPr lang="en-US" dirty="0"/>
              <a:t> for diagrams</a:t>
            </a:r>
          </a:p>
          <a:p>
            <a:r>
              <a:rPr lang="en-US" dirty="0"/>
              <a:t>Microsoft Word, Excel, PowerPoint</a:t>
            </a:r>
          </a:p>
          <a:p>
            <a:r>
              <a:rPr lang="en-US" dirty="0"/>
              <a:t>Internet Browsers</a:t>
            </a:r>
          </a:p>
          <a:p>
            <a:r>
              <a:rPr lang="en-US" dirty="0"/>
              <a:t>SMS messaging for communication</a:t>
            </a:r>
          </a:p>
          <a:p>
            <a:r>
              <a:rPr lang="en-US" dirty="0" err="1"/>
              <a:t>Github</a:t>
            </a:r>
            <a:r>
              <a:rPr lang="en-US" dirty="0"/>
              <a:t> for version control and storage</a:t>
            </a:r>
          </a:p>
        </p:txBody>
      </p:sp>
    </p:spTree>
    <p:extLst>
      <p:ext uri="{BB962C8B-B14F-4D97-AF65-F5344CB8AC3E}">
        <p14:creationId xmlns:p14="http://schemas.microsoft.com/office/powerpoint/2010/main" val="17984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A0BD-C530-485F-82C7-6AE8906E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69A4-B7DC-470B-860A-E0CAE81E7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Requirement Elicitation Document</a:t>
            </a:r>
          </a:p>
          <a:p>
            <a:r>
              <a:rPr lang="en-US" dirty="0"/>
              <a:t>Use-Case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75D4CE-2EC8-44D2-BB92-23BF505ACF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7916" y="2098675"/>
            <a:ext cx="5262383" cy="4836204"/>
          </a:xfrm>
        </p:spPr>
      </p:pic>
    </p:spTree>
    <p:extLst>
      <p:ext uri="{BB962C8B-B14F-4D97-AF65-F5344CB8AC3E}">
        <p14:creationId xmlns:p14="http://schemas.microsoft.com/office/powerpoint/2010/main" val="68514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3DBF-EF0D-4753-A4BB-A32869C3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2E871-07A8-4F02-A34C-F7D2E030DE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UML Diagrams: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</a:t>
            </a:r>
          </a:p>
          <a:p>
            <a:pPr lvl="1"/>
            <a:r>
              <a:rPr lang="en-US" dirty="0"/>
              <a:t>Collaboration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DF2476-D1AD-4B1E-9C6D-D6EFBA48A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0142" y="2015250"/>
            <a:ext cx="6417045" cy="4862296"/>
          </a:xfrm>
        </p:spPr>
      </p:pic>
    </p:spTree>
    <p:extLst>
      <p:ext uri="{BB962C8B-B14F-4D97-AF65-F5344CB8AC3E}">
        <p14:creationId xmlns:p14="http://schemas.microsoft.com/office/powerpoint/2010/main" val="122413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DDEB-660B-4444-9C57-A8B2A3CD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492FFD-66F0-4799-A54D-9EC038F16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Software Project Management Plan (SPMP) using the template provided by the IEEE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9557AF-6996-4E70-8BD9-4C0F567418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9472" y="2336800"/>
            <a:ext cx="4531024" cy="43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CEEC-D913-4FF1-BA36-0EEED10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err="1"/>
              <a:t>Workphase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41F35-E90C-46A4-B8C1-D6EE58B3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6C684F6-BC74-41F7-9516-58FF1720D612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26" b="2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0CE093-8735-4753-AD80-D7314F26F499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Accepts both admin and student logins by looking in both folders for the entered ID, and can distinguish which folder it came from.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59FE0-1ADA-42A6-8E57-B91471AD1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Student Screen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45E54-D3DE-4A98-A9D6-7E4AB972FB1C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Displays the name, id, course and their test grades. GPA button will calculate the average and display the GPA in a pop-up window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15F7E6-CD41-4659-B0BD-D7AFD07D7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Admin Screen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DB700A8-3FEF-4C1D-9F2E-43963FD03453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t="2458" b="2458"/>
          <a:stretch>
            <a:fillRect/>
          </a:stretch>
        </p:blipFill>
        <p:spPr>
          <a:xfrm>
            <a:off x="7230677" y="2336873"/>
            <a:ext cx="3063505" cy="1524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6CA4DC-9A66-4587-8597-B9EB98B7CEA3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230553" y="4873761"/>
            <a:ext cx="3067563" cy="1544794"/>
          </a:xfrm>
        </p:spPr>
        <p:txBody>
          <a:bodyPr>
            <a:normAutofit/>
          </a:bodyPr>
          <a:lstStyle/>
          <a:p>
            <a:r>
              <a:rPr lang="en-US" dirty="0"/>
              <a:t>Displays a list of all students in the database (txt files), both the id and name are clickable and will show the admin version of a student’s window. There is also an option to add a student at the bottom.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B43362E-8741-450A-AA57-361124540AF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t="1117" b="1117"/>
          <a:stretch>
            <a:fillRect/>
          </a:stretch>
        </p:blipFill>
        <p:spPr>
          <a:xfrm>
            <a:off x="3944938" y="2336800"/>
            <a:ext cx="3158049" cy="13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0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CEEC-D913-4FF1-BA36-0EEED10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41F35-E90C-46A4-B8C1-D6EE58B3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Student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0CE093-8735-4753-AD80-D7314F26F499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Creates a new student file based on the information loaded here. Only usable/accessible by admin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59FE0-1ADA-42A6-8E57-B91471AD1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55632" y="4795223"/>
            <a:ext cx="3063240" cy="576262"/>
          </a:xfrm>
        </p:spPr>
        <p:txBody>
          <a:bodyPr/>
          <a:lstStyle/>
          <a:p>
            <a:r>
              <a:rPr lang="en-US" dirty="0"/>
              <a:t>Student Edit Screen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45E54-D3DE-4A98-A9D6-7E4AB972FB1C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951575" y="5338801"/>
            <a:ext cx="3067297" cy="1062422"/>
          </a:xfrm>
        </p:spPr>
        <p:txBody>
          <a:bodyPr/>
          <a:lstStyle/>
          <a:p>
            <a:r>
              <a:rPr lang="en-US" dirty="0"/>
              <a:t>Displays the name, id, course and their test grades. GPA button will calculate the average and display the GPA in a pop-up window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15F7E6-CD41-4659-B0BD-D7AFD07D7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GPA Screen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6CA4DC-9A66-4587-8597-B9EB98B7CEA3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230553" y="4873761"/>
            <a:ext cx="3067563" cy="1544794"/>
          </a:xfrm>
        </p:spPr>
        <p:txBody>
          <a:bodyPr>
            <a:normAutofit/>
          </a:bodyPr>
          <a:lstStyle/>
          <a:p>
            <a:r>
              <a:rPr lang="en-US" dirty="0"/>
              <a:t>Pop-up window that displays the student’s current GPA based the average grade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86BFA95-1D7C-4ED3-ADBB-AA47D2DD2BC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310" b="1310"/>
          <a:stretch>
            <a:fillRect/>
          </a:stretch>
        </p:blipFill>
        <p:spPr>
          <a:xfrm>
            <a:off x="681038" y="2336801"/>
            <a:ext cx="3042465" cy="1999604"/>
          </a:xfrm>
          <a:prstGeom prst="rect">
            <a:avLst/>
          </a:prstGeo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4F12160-7F84-4AA9-B806-1711A0875B1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1436" b="1436"/>
          <a:stretch>
            <a:fillRect/>
          </a:stretch>
        </p:blipFill>
        <p:spPr>
          <a:xfrm>
            <a:off x="4252262" y="2163224"/>
            <a:ext cx="2349918" cy="2631999"/>
          </a:xfrm>
          <a:prstGeom prst="rect">
            <a:avLst/>
          </a:prstGeo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7037530A-6258-436D-9E71-284513C3F0E1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5990" r="5990"/>
          <a:stretch>
            <a:fillRect/>
          </a:stretch>
        </p:blipFill>
        <p:spPr>
          <a:xfrm>
            <a:off x="7230553" y="2509198"/>
            <a:ext cx="3327511" cy="16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2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BDBF-DFC2-421E-8ED2-4C856B8E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B92E9D1-2793-4A4C-B7F0-0CC051E5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645" y="2336873"/>
            <a:ext cx="4698358" cy="3599316"/>
          </a:xfrm>
        </p:spPr>
        <p:txBody>
          <a:bodyPr/>
          <a:lstStyle/>
          <a:p>
            <a:r>
              <a:rPr lang="en-US" dirty="0"/>
              <a:t>Used Excel spreadsheets to write up test cases and then manually executed them.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7604D82-4760-4F4A-B04A-1B22A509BE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4802" y="2588880"/>
            <a:ext cx="7072413" cy="26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218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82</TotalTime>
  <Words>260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JGradeBook</vt:lpstr>
      <vt:lpstr>Tools</vt:lpstr>
      <vt:lpstr>Requirements Documentation</vt:lpstr>
      <vt:lpstr>Analysis Workflow</vt:lpstr>
      <vt:lpstr>Design Documentation</vt:lpstr>
      <vt:lpstr>Implementation Workphase</vt:lpstr>
      <vt:lpstr>Implementation cont.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JGradeBook</dc:title>
  <dc:creator>Scott Blick</dc:creator>
  <cp:lastModifiedBy>Scott Blick</cp:lastModifiedBy>
  <cp:revision>8</cp:revision>
  <dcterms:created xsi:type="dcterms:W3CDTF">2017-07-03T17:30:58Z</dcterms:created>
  <dcterms:modified xsi:type="dcterms:W3CDTF">2017-07-03T18:53:08Z</dcterms:modified>
</cp:coreProperties>
</file>