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hmc.github.io/Ducky_Dem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4179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Welcome to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2016 Quack-a-thon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470500"/>
            <a:ext cx="8520600" cy="225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Competition Primer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Presented by the UHMC Cyber Security Interns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Mario Canul &amp; Saxon Knight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451" y="0"/>
            <a:ext cx="65390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Encode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Deploy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Grading Points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Results - Did it work? 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Teamwork - How well do you work with your classmates?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Documentation - How well do you document  your code?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Originality - Did you create something new?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Destructibility - No! Bad!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To the tutorial!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Head on over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http://uhmc.github.io/Ducky_Demo/</a:t>
            </a:r>
            <a:r>
              <a:rPr lang="en"/>
              <a:t> to get a step-by-step tutorial.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competition about?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Learning a simple programming language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Thinking like a hacker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Creating a system that would benefit an organization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Learning and creating policies against non-ethical usage of devices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There are two paths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331" y="1017725"/>
            <a:ext cx="617333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Policy Track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962" y="1017724"/>
            <a:ext cx="620807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Overview: Policy Track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What is a policy?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What kind of policies are acceptable?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How are they being scored?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What do we need to present?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 Track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662" y="1017725"/>
            <a:ext cx="6188667" cy="412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Overview: App Track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What is the Rubber Ducky?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How do you create a Duckyscript?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Is there a tutorial somewhere? (spoiler: yes)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How is the script being scored?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Can you show us how it’s done?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the duck?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312" y="915100"/>
            <a:ext cx="5321362" cy="399102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4127250" y="2127000"/>
            <a:ext cx="8895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?</a:t>
            </a:r>
            <a:r>
              <a:rPr lang="en" sz="3000">
                <a:solidFill>
                  <a:srgbClr val="00FF00"/>
                </a:solidFill>
              </a:rPr>
              <a:t>?</a:t>
            </a:r>
            <a:r>
              <a:rPr lang="en" sz="300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465750" y="4812775"/>
            <a:ext cx="2212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Source: wikimedia.org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This the duck.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3500"/>
            <a:ext cx="9143999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7325" y="4824175"/>
            <a:ext cx="9048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Source: http://usbrubberducky.com/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