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162"/>
    <a:srgbClr val="B4A169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94658"/>
  </p:normalViewPr>
  <p:slideViewPr>
    <p:cSldViewPr snapToGrid="0">
      <p:cViewPr varScale="1">
        <p:scale>
          <a:sx n="120" d="100"/>
          <a:sy n="12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B769-71FC-E044-8239-29F2D758B406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2784-9B52-1B4A-AD46-D263D4EA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53A666F-0771-A470-B297-7033EE1C5E65}"/>
              </a:ext>
            </a:extLst>
          </p:cNvPr>
          <p:cNvSpPr/>
          <p:nvPr userDrawn="1"/>
        </p:nvSpPr>
        <p:spPr>
          <a:xfrm>
            <a:off x="0" y="0"/>
            <a:ext cx="12192000" cy="862149"/>
          </a:xfrm>
          <a:prstGeom prst="rect">
            <a:avLst/>
          </a:prstGeom>
          <a:solidFill>
            <a:srgbClr val="262162"/>
          </a:solidFill>
          <a:ln>
            <a:solidFill>
              <a:srgbClr val="262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292C-91A6-FCBD-D5AB-34060DFA1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087520"/>
            <a:ext cx="9144000" cy="1788298"/>
          </a:xfrm>
        </p:spPr>
        <p:txBody>
          <a:bodyPr anchor="b"/>
          <a:lstStyle>
            <a:lvl1pPr algn="l">
              <a:lnSpc>
                <a:spcPct val="100000"/>
              </a:lnSpc>
              <a:defRPr sz="6000" b="1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SARA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B86-753C-F528-96C8-4628C733DE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967893"/>
            <a:ext cx="9144000" cy="17882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Kefa" panose="02000506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8FAD5-224C-B4A2-D9DA-25C3C8DF5A5D}"/>
              </a:ext>
            </a:extLst>
          </p:cNvPr>
          <p:cNvSpPr/>
          <p:nvPr userDrawn="1"/>
        </p:nvSpPr>
        <p:spPr>
          <a:xfrm>
            <a:off x="0" y="862149"/>
            <a:ext cx="12192000" cy="130637"/>
          </a:xfrm>
          <a:prstGeom prst="rect">
            <a:avLst/>
          </a:pr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230CB60-C887-B387-396E-2CD8CDD21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157899"/>
            <a:ext cx="3211513" cy="384175"/>
          </a:xfrm>
        </p:spPr>
        <p:txBody>
          <a:bodyPr/>
          <a:lstStyle>
            <a:lvl1pPr marL="0" indent="0">
              <a:buNone/>
              <a:defRPr>
                <a:solidFill>
                  <a:srgbClr val="262162"/>
                </a:solidFill>
                <a:latin typeface="Vijaya" panose="02020604020202020204" pitchFamily="18" charset="0"/>
                <a:cs typeface="Vijaya" panose="02020604020202020204" pitchFamily="18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pic>
        <p:nvPicPr>
          <p:cNvPr id="1030" name="Picture 6" descr="UHN-logo-with-Michener-no-tag-translucent-background — QIPCM">
            <a:extLst>
              <a:ext uri="{FF2B5EF4-FFF2-40B4-BE49-F238E27FC236}">
                <a16:creationId xmlns:a16="http://schemas.microsoft.com/office/drawing/2014/main" id="{E45568B8-CE73-AFBF-9BD2-889FDC4056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32" y="129505"/>
            <a:ext cx="3024850" cy="5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2006E-61E5-E898-33C8-3D315EA27072}"/>
              </a:ext>
            </a:extLst>
          </p:cNvPr>
          <p:cNvSpPr txBox="1"/>
          <p:nvPr userDrawn="1"/>
        </p:nvSpPr>
        <p:spPr>
          <a:xfrm>
            <a:off x="198330" y="75093"/>
            <a:ext cx="3623378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Surgical Artificial Intelligence 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Research Academy</a:t>
            </a:r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381ABF2D-ECCD-88D9-7C82-C0EA1DC1A6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023977" y="4430595"/>
            <a:ext cx="5168023" cy="242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B3FE3-3A40-BEE1-E12D-7F049B6BD9C0}"/>
              </a:ext>
            </a:extLst>
          </p:cNvPr>
          <p:cNvSpPr/>
          <p:nvPr userDrawn="1"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526C-7EF6-7501-9FE2-9B9BF3422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77" y="511955"/>
            <a:ext cx="10515600" cy="9759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C033-5B07-880E-9DF9-5BFFC00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February 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0610-76DB-712E-C38B-15A25B66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9DEF2B-9519-4A36-5960-56B275B7BFEE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DB5819-723A-05F4-CA58-9CFEF5C53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EE3851-01A9-CDBB-4973-8F284F4A2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9A4EC1-8300-74F7-579C-58EDF81D98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3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B60E0A-DF8D-5907-7A1C-4C0CE6CB5309}"/>
              </a:ext>
            </a:extLst>
          </p:cNvPr>
          <p:cNvSpPr/>
          <p:nvPr userDrawn="1"/>
        </p:nvSpPr>
        <p:spPr>
          <a:xfrm>
            <a:off x="-527538" y="-437109"/>
            <a:ext cx="5508840" cy="2265242"/>
          </a:xfrm>
          <a:prstGeom prst="roundRect">
            <a:avLst>
              <a:gd name="adj" fmla="val 968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1C01-B21C-FA88-7066-6F4B3B9ED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75806"/>
          </a:xfr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11F6-DA57-BF05-1B2A-BA4317C462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48608"/>
            <a:ext cx="3932237" cy="3820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Give it some texts.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E034-F52E-8F9E-F6F1-5DC281A4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February 4,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DC77-4FEC-1782-77B8-3920466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597ED-6B9C-CE15-26CC-10C48982C553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1B209-B917-C9F8-E6EA-2623670BCB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7E7335-CAA9-4E3B-CD68-A6253A3D7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EFC7C1-3B72-B621-2817-90E9901D56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AE05E8-BCE1-095C-786C-5F156B5986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302" y="457200"/>
            <a:ext cx="6370885" cy="54117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Here goes a figure. </a:t>
            </a:r>
          </a:p>
        </p:txBody>
      </p:sp>
    </p:spTree>
    <p:extLst>
      <p:ext uri="{BB962C8B-B14F-4D97-AF65-F5344CB8AC3E}">
        <p14:creationId xmlns:p14="http://schemas.microsoft.com/office/powerpoint/2010/main" val="7371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D954E-F762-0423-81E7-66BFA23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February 4,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7BCBA-1391-D3C2-2AD9-A7F73E8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C6E48-5389-B747-FE53-2E84F4FC93EB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3F08A9-5184-5EFC-06A3-0426587A8A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DB79EF-9E2E-68F4-840A-FCAE9DBC0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49564-9353-C617-9E63-473CE61E1DC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3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C02BB-DFA2-BA00-4C03-4B176EDC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EA6B-4ED1-3C80-1D37-A40403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D729-55B7-D295-1FE5-65D565FA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C8825-30A9-CB45-9C5B-BA1E0D83DE61}" type="datetime4">
              <a:rPr lang="en-CA" smtClean="0"/>
              <a:t>February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8DAA-4F71-6748-956E-F9FF665B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4EA-43C4-2B71-4C6E-18A1D68F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5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065F-2D1D-724A-F05D-2DC49E3F0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B350-CD1E-F2C0-B0E5-3E221086F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5CE7-A542-96FD-8277-2B28BA18B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40A-B466-21DC-4E31-9715389B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5C7-2975-9424-E2EE-A2416E9D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February 4, 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BE70-192A-29E4-95AC-5F0F594E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9797-F594-D475-9D0D-3E2EBFD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4886-5849-C420-BD15-97CF2F53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9D72-F39C-F3F5-5765-7E5CE50E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February 4,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37F2-C88D-F443-1A5E-970EAB72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3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A79EAF-EED8-68AE-69C0-BC9B26A64E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0A8C3-60A6-B929-C86B-B665F5D9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February 4, 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19FFA-3B62-84C4-CB3A-995432D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Californian FB</vt:lpstr>
      <vt:lpstr>Corbel</vt:lpstr>
      <vt:lpstr>Kefa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Zhaoxun Liu</dc:creator>
  <cp:lastModifiedBy>Zhaoxun Liu</cp:lastModifiedBy>
  <cp:revision>56</cp:revision>
  <dcterms:created xsi:type="dcterms:W3CDTF">2025-01-29T04:18:07Z</dcterms:created>
  <dcterms:modified xsi:type="dcterms:W3CDTF">2025-02-04T21:51:16Z</dcterms:modified>
</cp:coreProperties>
</file>