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4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34" y="-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1E43-97D7-44A1-965A-646420B9202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E95A-FD6D-4125-B212-4A06B2AC5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UI Team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657600"/>
            <a:ext cx="4191000" cy="1219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 Matthew </a:t>
            </a:r>
            <a:r>
              <a:rPr lang="en-US" dirty="0" err="1" smtClean="0"/>
              <a:t>Bizga</a:t>
            </a:r>
            <a:endParaRPr lang="en-US" dirty="0" smtClean="0"/>
          </a:p>
          <a:p>
            <a:r>
              <a:rPr lang="en-US" dirty="0" smtClean="0"/>
              <a:t>Adam </a:t>
            </a:r>
            <a:r>
              <a:rPr lang="en-US" dirty="0" err="1" smtClean="0"/>
              <a:t>Boudraa</a:t>
            </a:r>
            <a:endParaRPr lang="en-US" dirty="0" smtClean="0"/>
          </a:p>
          <a:p>
            <a:r>
              <a:rPr lang="en-US" dirty="0" smtClean="0"/>
              <a:t>Kenny </a:t>
            </a:r>
            <a:r>
              <a:rPr lang="en-US" dirty="0" err="1" smtClean="0"/>
              <a:t>Lucgau</a:t>
            </a:r>
            <a:endParaRPr lang="en-US" dirty="0" smtClean="0"/>
          </a:p>
          <a:p>
            <a:r>
              <a:rPr lang="en-US" dirty="0" err="1" smtClean="0"/>
              <a:t>Ushan</a:t>
            </a:r>
            <a:r>
              <a:rPr lang="en-US" dirty="0" smtClean="0"/>
              <a:t> Hassan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Love Colors. (2016, September 16). </a:t>
            </a:r>
            <a:r>
              <a:rPr lang="en-US" i="1" dirty="0">
                <a:solidFill>
                  <a:schemeClr val="bg1"/>
                </a:solidFill>
              </a:rPr>
              <a:t>Color psychology – the meaning of the color yellow</a:t>
            </a:r>
            <a:r>
              <a:rPr lang="en-US" dirty="0">
                <a:solidFill>
                  <a:schemeClr val="bg1"/>
                </a:solidFill>
              </a:rPr>
              <a:t>. We Love Colors. Retrieved February 3, 2023, from https://www.welovecolors.com/buzz/2016/Color-Psychology-%E2%80%93-The-Meaning-of-The-Color-Yellow </a:t>
            </a:r>
          </a:p>
          <a:p>
            <a:r>
              <a:rPr lang="en-US" dirty="0" err="1">
                <a:solidFill>
                  <a:schemeClr val="bg1"/>
                </a:solidFill>
              </a:rPr>
              <a:t>Braam</a:t>
            </a:r>
            <a:r>
              <a:rPr lang="en-US" dirty="0">
                <a:solidFill>
                  <a:schemeClr val="bg1"/>
                </a:solidFill>
              </a:rPr>
              <a:t>, H. van. (2020, September 9). </a:t>
            </a:r>
            <a:r>
              <a:rPr lang="en-US" i="1" dirty="0">
                <a:solidFill>
                  <a:schemeClr val="bg1"/>
                </a:solidFill>
              </a:rPr>
              <a:t>Black Color Psychology - black meaning &amp; personality</a:t>
            </a:r>
            <a:r>
              <a:rPr lang="en-US" dirty="0">
                <a:solidFill>
                  <a:schemeClr val="bg1"/>
                </a:solidFill>
              </a:rPr>
              <a:t>. Color Psychology. Retrieved February 3, 2023, from https://www.colorpsychology.org/black/ </a:t>
            </a:r>
          </a:p>
          <a:p>
            <a:r>
              <a:rPr lang="en-US" dirty="0" err="1">
                <a:solidFill>
                  <a:schemeClr val="bg1"/>
                </a:solidFill>
              </a:rPr>
              <a:t>Miarka</a:t>
            </a:r>
            <a:r>
              <a:rPr lang="en-US" dirty="0">
                <a:solidFill>
                  <a:schemeClr val="bg1"/>
                </a:solidFill>
              </a:rPr>
              <a:t>, P. (2019, January 24). </a:t>
            </a:r>
            <a:r>
              <a:rPr lang="en-US" i="1" dirty="0">
                <a:solidFill>
                  <a:schemeClr val="bg1"/>
                </a:solidFill>
              </a:rPr>
              <a:t>Benefits of dark background on your website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Droptica</a:t>
            </a:r>
            <a:r>
              <a:rPr lang="en-US" dirty="0">
                <a:solidFill>
                  <a:schemeClr val="bg1"/>
                </a:solidFill>
              </a:rPr>
              <a:t> Blog. Retrieved February 3, 2023, from https://www.droptica.com/blog/benefits-dark-background-your-website/ 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site will be a platform for the user to showcase their current portfolio along with contact information which will enable them to </a:t>
            </a:r>
            <a:r>
              <a:rPr lang="en-US" dirty="0" smtClean="0">
                <a:solidFill>
                  <a:schemeClr val="bg1"/>
                </a:solidFill>
              </a:rPr>
              <a:t>network </a:t>
            </a:r>
            <a:r>
              <a:rPr lang="en-US" dirty="0">
                <a:solidFill>
                  <a:schemeClr val="bg1"/>
                </a:solidFill>
              </a:rPr>
              <a:t>other voice actors and directors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Site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Help to network with other actors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Give casting directors a sort of pseudo-resume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Provide current portfolio of user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Attract casting director can reach out regarding for casting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Provide user’s bio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Provide user’s demo reel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2860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to Copy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client wishes to copy this design.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2" name="Picture 2" descr="C:\Users\bizga\Downloads\Screenshot 2023-02-07 at 15-47-12 Matthew Mercer Online – Storyteller Voice Over Guy and keeper of the #CriticalRole…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99"/>
            <a:ext cx="3597251" cy="6705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User </a:t>
            </a:r>
            <a:r>
              <a:rPr lang="en-US" dirty="0">
                <a:solidFill>
                  <a:schemeClr val="bg1"/>
                </a:solidFill>
              </a:rPr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29000"/>
            <a:ext cx="2590800" cy="457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Voice actor: </a:t>
            </a:r>
            <a:r>
              <a:rPr lang="en-US" sz="2600" dirty="0" err="1" smtClean="0">
                <a:solidFill>
                  <a:schemeClr val="bg1"/>
                </a:solidFill>
              </a:rPr>
              <a:t>Cherami</a:t>
            </a:r>
            <a:r>
              <a:rPr lang="en-US" sz="2600" dirty="0" smtClean="0">
                <a:solidFill>
                  <a:schemeClr val="bg1"/>
                </a:solidFill>
              </a:rPr>
              <a:t> Leigh  </a:t>
            </a:r>
          </a:p>
          <a:p>
            <a:endParaRPr lang="en-US" dirty="0"/>
          </a:p>
        </p:txBody>
      </p:sp>
      <p:pic>
        <p:nvPicPr>
          <p:cNvPr id="1026" name="Picture 2" descr="https://external-content.duckduckgo.com/iu/?u=https%3A%2F%2Ftse1.mm.bing.net%2Fth%3Fid%3DOIP.cDWkpSr6pvWaQVermwM33wHaE6%26pid%3DApi&amp;f=1&amp;ipt=b189cfae90260307db36bd5b1d0099dfa5cdcda93d3022ac70fae5c2065f7326&amp;ipo=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2444346" cy="161925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028" name="Picture 4" descr="Harold Ramis dies: Ghostbusters star and Groundhog Day director was 69 | The Independent | The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752600"/>
            <a:ext cx="2209800" cy="165735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3429000"/>
            <a:ext cx="2286000" cy="403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Director: </a:t>
            </a:r>
            <a:r>
              <a:rPr lang="en-US" sz="2000" dirty="0" smtClean="0">
                <a:solidFill>
                  <a:schemeClr val="bg1"/>
                </a:solidFill>
              </a:rPr>
              <a:t>Harold </a:t>
            </a:r>
            <a:r>
              <a:rPr lang="en-US" sz="2000" dirty="0" err="1" smtClean="0">
                <a:solidFill>
                  <a:schemeClr val="bg1"/>
                </a:solidFill>
              </a:rPr>
              <a:t>Ramis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72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Personality &amp; Palette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2013352"/>
          <a:ext cx="8763000" cy="473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151611"/>
                <a:gridCol w="5620789"/>
              </a:tblGrid>
              <a:tr h="917792">
                <a:tc>
                  <a:txBody>
                    <a:bodyPr/>
                    <a:lstStyle/>
                    <a:p>
                      <a:r>
                        <a:rPr lang="en-US" dirty="0" smtClean="0"/>
                        <a:t>Color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1068474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Professionalism, sophistication &amp; elegance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Background color that does not put stain on the eyes of the user compared to a white background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Miarka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2019). </a:t>
                      </a:r>
                      <a:endParaRPr lang="en-US" dirty="0"/>
                    </a:p>
                  </a:txBody>
                  <a:tcPr/>
                </a:tc>
              </a:tr>
              <a:tr h="917792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Goldenrod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Happiness, playfulness &amp; energizing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navigation. Pops off the page.</a:t>
                      </a:r>
                      <a:endParaRPr lang="en-US" dirty="0"/>
                    </a:p>
                  </a:txBody>
                  <a:tcPr/>
                </a:tc>
              </a:tr>
              <a:tr h="917792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sophistication, cleanness and optimism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on the page.</a:t>
                      </a:r>
                      <a:endParaRPr lang="en-US" dirty="0"/>
                    </a:p>
                  </a:txBody>
                  <a:tcPr/>
                </a:tc>
              </a:tr>
              <a:tr h="9177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2401"/>
            <a:ext cx="3124200" cy="183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74638"/>
            <a:ext cx="4648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1" y="13716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Movement down the page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“Quick links” on </a:t>
            </a:r>
            <a:r>
              <a:rPr lang="en-US" dirty="0" smtClean="0">
                <a:solidFill>
                  <a:schemeClr val="bg1"/>
                </a:solidFill>
              </a:rPr>
              <a:t>the bottom  for contacts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 Anchor Html link to section with fix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top menu bar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Purpose </a:t>
            </a:r>
            <a:r>
              <a:rPr lang="en-US" dirty="0" smtClean="0">
                <a:solidFill>
                  <a:schemeClr val="bg1"/>
                </a:solidFill>
              </a:rPr>
              <a:t>easily noticeable (it’s about actor)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Need to </a:t>
            </a:r>
            <a:r>
              <a:rPr lang="en-US" dirty="0" smtClean="0">
                <a:solidFill>
                  <a:schemeClr val="bg1"/>
                </a:solidFill>
              </a:rPr>
              <a:t>include parallax with multi images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Follows the design that the client, Orion, wanted to copy. </a:t>
            </a:r>
          </a:p>
        </p:txBody>
      </p:sp>
      <p:pic>
        <p:nvPicPr>
          <p:cNvPr id="1026" name="Picture 2" descr="C:\Users\bizga\Desktop\design mockup and layout plan sket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9387"/>
            <a:ext cx="3642879" cy="6678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1447800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Movement down the page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“Quick links” on </a:t>
            </a:r>
            <a:r>
              <a:rPr lang="en-US" dirty="0" smtClean="0">
                <a:solidFill>
                  <a:schemeClr val="bg1"/>
                </a:solidFill>
              </a:rPr>
              <a:t>the bottom  for contacts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 Anchor Html link to section with fix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top menu bar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Purpose </a:t>
            </a:r>
            <a:r>
              <a:rPr lang="en-US" dirty="0" smtClean="0">
                <a:solidFill>
                  <a:schemeClr val="bg1"/>
                </a:solidFill>
              </a:rPr>
              <a:t>easily noticeable (it’s about actor)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Need to </a:t>
            </a:r>
            <a:r>
              <a:rPr lang="en-US" dirty="0" smtClean="0">
                <a:solidFill>
                  <a:schemeClr val="bg1"/>
                </a:solidFill>
              </a:rPr>
              <a:t>include parallax with multi images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4071136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Incorporate student </a:t>
            </a: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Obtain sign-off from </a:t>
            </a:r>
            <a:r>
              <a:rPr lang="en-US" dirty="0" smtClean="0">
                <a:solidFill>
                  <a:schemeClr val="bg1"/>
                </a:solidFill>
              </a:rPr>
              <a:t>client and clarification question for further understanding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Work on current issues with style and color </a:t>
            </a:r>
            <a:r>
              <a:rPr lang="en-US" dirty="0" smtClean="0">
                <a:solidFill>
                  <a:schemeClr val="bg1"/>
                </a:solidFill>
              </a:rPr>
              <a:t>consistency.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Restart </a:t>
            </a:r>
            <a:r>
              <a:rPr lang="en-US" dirty="0">
                <a:solidFill>
                  <a:schemeClr val="bg1"/>
                </a:solidFill>
              </a:rPr>
              <a:t>on production </a:t>
            </a:r>
            <a:r>
              <a:rPr lang="en-US" dirty="0" smtClean="0">
                <a:solidFill>
                  <a:schemeClr val="bg1"/>
                </a:solidFill>
              </a:rPr>
              <a:t>phase for desktop and mobile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 Team 01</vt:lpstr>
      <vt:lpstr>The Mission</vt:lpstr>
      <vt:lpstr>Site Objectives</vt:lpstr>
      <vt:lpstr>Page to Copy</vt:lpstr>
      <vt:lpstr>Example User Profiles</vt:lpstr>
      <vt:lpstr>Personality &amp; Palette</vt:lpstr>
      <vt:lpstr>User Page</vt:lpstr>
      <vt:lpstr>User Page</vt:lpstr>
      <vt:lpstr>Next Steps</vt:lpstr>
      <vt:lpstr>Citation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Team 01</dc:title>
  <dc:creator>bizga</dc:creator>
  <cp:lastModifiedBy>bizga</cp:lastModifiedBy>
  <cp:revision>23</cp:revision>
  <dcterms:created xsi:type="dcterms:W3CDTF">2023-02-07T21:35:44Z</dcterms:created>
  <dcterms:modified xsi:type="dcterms:W3CDTF">2023-02-08T01:48:48Z</dcterms:modified>
</cp:coreProperties>
</file>