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cworld.com/article/3190347/how-to-build-a-raspberry-pi-retrogaming-emulation-console.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5aad5fedb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5aad5fe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solidFill>
                  <a:schemeClr val="accent5"/>
                </a:solidFill>
                <a:hlinkClick r:id="rId2"/>
              </a:rPr>
              <a:t>https://www.pcworld.com/article/3190347/how-to-build-a-raspberry-pi-retrogaming-emulation-console.html</a:t>
            </a:r>
            <a:endParaRPr/>
          </a:p>
          <a:p>
            <a:pPr indent="0" lvl="0" marL="0" rtl="0" algn="l">
              <a:lnSpc>
                <a:spcPct val="115000"/>
              </a:lnSpc>
              <a:spcBef>
                <a:spcPts val="1600"/>
              </a:spcBef>
              <a:spcAft>
                <a:spcPts val="1600"/>
              </a:spcAft>
              <a:buNone/>
            </a:pPr>
            <a:r>
              <a:rPr lang="en"/>
              <a:t>Nardiena: For our group project, we have decided to build a Raspberry Pi retro gaming emulation console. Using this console, we will be able to emulate some of the most popular gaming systems, like Gameboy and Atari. We will then be able to install and play lots of different old-school games, such as Super Mario and Sonic the Hedgehog.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Davin: </a:t>
            </a:r>
            <a:endParaRPr/>
          </a:p>
          <a:p>
            <a:pPr indent="0" lvl="0" marL="0" rtl="0" algn="l">
              <a:spcBef>
                <a:spcPts val="0"/>
              </a:spcBef>
              <a:spcAft>
                <a:spcPts val="0"/>
              </a:spcAft>
              <a:buNone/>
            </a:pPr>
            <a:r>
              <a:rPr lang="en"/>
              <a:t>Other than the obvious fact that we have to do this, the members in our team enjoy playing game and have taken interest in this project that is related. And by utilising the Raspberry Pi diversity power and the many existing libraries for emulating retro gaming console, we will be able to simulate a wide range of retro games from the old times.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5aad5fedb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5aad5fe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Rizal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three LED (equalizer, IO status, NAS connection)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aad5fedb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aad5fedb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Rizal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5aad5fe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5aad5fe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 Naufal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Amal</a:t>
            </a:r>
            <a:endParaRPr/>
          </a:p>
          <a:p>
            <a:pPr indent="0" lvl="0" marL="0" rtl="0" algn="l">
              <a:spcBef>
                <a:spcPts val="0"/>
              </a:spcBef>
              <a:spcAft>
                <a:spcPts val="0"/>
              </a:spcAft>
              <a:buNone/>
            </a:pPr>
            <a:r>
              <a:rPr lang="en"/>
              <a:t>Wut</a:t>
            </a:r>
            <a:endParaRPr/>
          </a:p>
          <a:p>
            <a:pPr indent="0" lvl="0" marL="0" rtl="0" algn="l">
              <a:spcBef>
                <a:spcPts val="0"/>
              </a:spcBef>
              <a:spcAft>
                <a:spcPts val="0"/>
              </a:spcAft>
              <a:buNone/>
            </a:pPr>
            <a:r>
              <a:rPr lang="en"/>
              <a:t>Lu wut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5aad5fedb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aad5fedb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www.example.com"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Raspberry Pi Project:</a:t>
            </a:r>
            <a:endParaRPr b="1" sz="3000"/>
          </a:p>
          <a:p>
            <a:pPr indent="0" lvl="0" marL="0" rtl="0" algn="l">
              <a:spcBef>
                <a:spcPts val="0"/>
              </a:spcBef>
              <a:spcAft>
                <a:spcPts val="0"/>
              </a:spcAft>
              <a:buNone/>
            </a:pPr>
            <a:r>
              <a:rPr b="1" lang="en" sz="3000"/>
              <a:t>Retro Game Emulator</a:t>
            </a:r>
            <a:endParaRPr b="1" sz="30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Soiberry Group 3</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it really that we chose to do?</a:t>
            </a:r>
            <a:endParaRPr/>
          </a:p>
        </p:txBody>
      </p:sp>
      <p:sp>
        <p:nvSpPr>
          <p:cNvPr id="74" name="Google Shape;74;p14"/>
          <p:cNvSpPr txBox="1"/>
          <p:nvPr>
            <p:ph idx="1" type="body"/>
          </p:nvPr>
        </p:nvSpPr>
        <p:spPr>
          <a:xfrm>
            <a:off x="310350" y="19603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to make a Raspberry Pi </a:t>
            </a:r>
            <a:r>
              <a:rPr lang="en"/>
              <a:t>retro gaming</a:t>
            </a:r>
            <a:r>
              <a:rPr lang="en"/>
              <a:t> emulation console. It will be able to play various classic games, such as Super Mario Bros, Sonic the </a:t>
            </a:r>
            <a:r>
              <a:rPr lang="en"/>
              <a:t>Hedgehog</a:t>
            </a:r>
            <a:r>
              <a:rPr lang="en"/>
              <a:t>, and other retro games for systems like NES, Atari 2600, Game Boy, Playstation, and more.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Do This Project?</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For years, </a:t>
            </a:r>
            <a:r>
              <a:rPr lang="en" sz="1900"/>
              <a:t>retro gaming</a:t>
            </a:r>
            <a:r>
              <a:rPr lang="en" sz="1900"/>
              <a:t> enthusiasts have dreamed of </a:t>
            </a:r>
            <a:r>
              <a:rPr lang="en" sz="1900"/>
              <a:t>making</a:t>
            </a:r>
            <a:r>
              <a:rPr lang="en" sz="1900"/>
              <a:t> a “universal game console” that is able to play games from different systems.</a:t>
            </a:r>
            <a:endParaRPr sz="1900"/>
          </a:p>
          <a:p>
            <a:pPr indent="0" lvl="0" marL="0" rtl="0" algn="l">
              <a:spcBef>
                <a:spcPts val="1600"/>
              </a:spcBef>
              <a:spcAft>
                <a:spcPts val="0"/>
              </a:spcAft>
              <a:buNone/>
            </a:pPr>
            <a:r>
              <a:rPr lang="en" sz="1900"/>
              <a:t>This emulation system we are planning to build with our Raspberry Pi allows us to do this </a:t>
            </a:r>
            <a:r>
              <a:rPr lang="en" sz="1900"/>
              <a:t>for a relatively cheap price.</a:t>
            </a:r>
            <a:endParaRPr sz="1900"/>
          </a:p>
          <a:p>
            <a:pPr indent="0" lvl="0" marL="0" rtl="0" algn="l">
              <a:spcBef>
                <a:spcPts val="1600"/>
              </a:spcBef>
              <a:spcAft>
                <a:spcPts val="16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we are</a:t>
            </a:r>
            <a:r>
              <a:rPr lang="en"/>
              <a:t> going to do the project</a:t>
            </a:r>
            <a:endParaRPr/>
          </a:p>
        </p:txBody>
      </p:sp>
      <p:sp>
        <p:nvSpPr>
          <p:cNvPr id="86" name="Google Shape;86;p16"/>
          <p:cNvSpPr txBox="1"/>
          <p:nvPr>
            <p:ph idx="1" type="body"/>
          </p:nvPr>
        </p:nvSpPr>
        <p:spPr>
          <a:xfrm>
            <a:off x="460950" y="18939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are going to run the raspberry pi as a virtual emulator for retro gaming consoles. </a:t>
            </a:r>
            <a:r>
              <a:rPr lang="en"/>
              <a:t>The software for emulating gaming consoles is packaged in a free software called RetroPie. The ROM of the games will be stored in the pi’s microSD card or by network share by using another computer as a network attached storage (NAS).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the features are we going to add</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features that we are going to add :</a:t>
            </a:r>
            <a:endParaRPr/>
          </a:p>
          <a:p>
            <a:pPr indent="-342900" lvl="0" marL="457200" rtl="0" algn="l">
              <a:spcBef>
                <a:spcPts val="1600"/>
              </a:spcBef>
              <a:spcAft>
                <a:spcPts val="0"/>
              </a:spcAft>
              <a:buSzPts val="1800"/>
              <a:buChar char="-"/>
            </a:pPr>
            <a:r>
              <a:rPr lang="en"/>
              <a:t>An emulator for a wide selection of retro gaming consoles</a:t>
            </a:r>
            <a:endParaRPr/>
          </a:p>
          <a:p>
            <a:pPr indent="-342900" lvl="0" marL="457200" rtl="0" algn="l">
              <a:spcBef>
                <a:spcPts val="0"/>
              </a:spcBef>
              <a:spcAft>
                <a:spcPts val="0"/>
              </a:spcAft>
              <a:buSzPts val="1800"/>
              <a:buChar char="-"/>
            </a:pPr>
            <a:r>
              <a:rPr lang="en"/>
              <a:t>Equalizer for retro games’ amazing soundtrack</a:t>
            </a:r>
            <a:endParaRPr/>
          </a:p>
          <a:p>
            <a:pPr indent="-342900" lvl="0" marL="457200" rtl="0" algn="l">
              <a:spcBef>
                <a:spcPts val="0"/>
              </a:spcBef>
              <a:spcAft>
                <a:spcPts val="0"/>
              </a:spcAft>
              <a:buSzPts val="1800"/>
              <a:buChar char="-"/>
            </a:pPr>
            <a:r>
              <a:rPr lang="en"/>
              <a:t>Support for various games</a:t>
            </a:r>
            <a:endParaRPr/>
          </a:p>
          <a:p>
            <a:pPr indent="-342900" lvl="0" marL="457200" rtl="0" algn="l">
              <a:spcBef>
                <a:spcPts val="0"/>
              </a:spcBef>
              <a:spcAft>
                <a:spcPts val="0"/>
              </a:spcAft>
              <a:buSzPts val="1800"/>
              <a:buChar char="-"/>
            </a:pPr>
            <a:r>
              <a:rPr lang="en"/>
              <a:t>More features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our project will fulfill the requirements</a:t>
            </a:r>
            <a:endParaRPr/>
          </a:p>
        </p:txBody>
      </p:sp>
      <p:sp>
        <p:nvSpPr>
          <p:cNvPr id="98" name="Google Shape;98;p18"/>
          <p:cNvSpPr txBox="1"/>
          <p:nvPr>
            <p:ph idx="1" type="body"/>
          </p:nvPr>
        </p:nvSpPr>
        <p:spPr>
          <a:xfrm>
            <a:off x="0" y="169592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Two LEDs will be used to check the controller’s connection status and the console’s power</a:t>
            </a:r>
            <a:endParaRPr/>
          </a:p>
          <a:p>
            <a:pPr indent="-342900" lvl="0" marL="457200" rtl="0" algn="l">
              <a:spcBef>
                <a:spcPts val="0"/>
              </a:spcBef>
              <a:spcAft>
                <a:spcPts val="0"/>
              </a:spcAft>
              <a:buSzPts val="1800"/>
              <a:buChar char="●"/>
            </a:pPr>
            <a:r>
              <a:rPr lang="en"/>
              <a:t>gamecon_gpio interface </a:t>
            </a:r>
            <a:r>
              <a:rPr lang="en"/>
              <a:t>for </a:t>
            </a:r>
            <a:r>
              <a:rPr lang="en"/>
              <a:t>NES, SNES, and N64 controllers</a:t>
            </a:r>
            <a:endParaRPr/>
          </a:p>
          <a:p>
            <a:pPr indent="-342900" lvl="0" marL="457200" rtl="0" algn="l">
              <a:spcBef>
                <a:spcPts val="0"/>
              </a:spcBef>
              <a:spcAft>
                <a:spcPts val="0"/>
              </a:spcAft>
              <a:buSzPts val="1800"/>
              <a:buChar char="●"/>
            </a:pPr>
            <a:r>
              <a:rPr lang="en"/>
              <a:t>db9_gpio interface for Atari, Sega saturn, and Amiga CD32 pads</a:t>
            </a:r>
            <a:endParaRPr/>
          </a:p>
          <a:p>
            <a:pPr indent="-342900" lvl="0" marL="457200" rtl="0" algn="l">
              <a:spcBef>
                <a:spcPts val="0"/>
              </a:spcBef>
              <a:spcAft>
                <a:spcPts val="0"/>
              </a:spcAft>
              <a:buSzPts val="1800"/>
              <a:buChar char="●"/>
            </a:pPr>
            <a:r>
              <a:rPr lang="en"/>
              <a:t>The console could </a:t>
            </a:r>
            <a:r>
              <a:rPr lang="en"/>
              <a:t>stream its output to multiple screens</a:t>
            </a:r>
            <a:endParaRPr/>
          </a:p>
          <a:p>
            <a:pPr indent="0" lvl="0" marL="457200" rtl="0" algn="l">
              <a:spcBef>
                <a:spcPts val="1600"/>
              </a:spcBef>
              <a:spcAft>
                <a:spcPts val="1600"/>
              </a:spcAft>
              <a:buNone/>
            </a:pPr>
            <a:r>
              <a:t/>
            </a:r>
            <a:endParaRPr/>
          </a:p>
        </p:txBody>
      </p:sp>
      <p:pic>
        <p:nvPicPr>
          <p:cNvPr id="99" name="Google Shape;99;p18"/>
          <p:cNvPicPr preferRelativeResize="0"/>
          <p:nvPr/>
        </p:nvPicPr>
        <p:blipFill>
          <a:blip r:embed="rId3">
            <a:alphaModFix/>
          </a:blip>
          <a:stretch>
            <a:fillRect/>
          </a:stretch>
        </p:blipFill>
        <p:spPr>
          <a:xfrm>
            <a:off x="7047875" y="2155275"/>
            <a:ext cx="2096126" cy="291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 designation</a:t>
            </a:r>
            <a:endParaRPr/>
          </a:p>
        </p:txBody>
      </p:sp>
      <p:sp>
        <p:nvSpPr>
          <p:cNvPr id="105" name="Google Shape;105;p19"/>
          <p:cNvSpPr txBox="1"/>
          <p:nvPr>
            <p:ph idx="1" type="body"/>
          </p:nvPr>
        </p:nvSpPr>
        <p:spPr>
          <a:xfrm>
            <a:off x="471900" y="1888425"/>
            <a:ext cx="8020200" cy="30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We will meet at the end of the week to compile all our work and make sure that each of our works are compatible with each other.</a:t>
            </a:r>
            <a:endParaRPr sz="2000"/>
          </a:p>
          <a:p>
            <a:pPr indent="0" lvl="0" marL="0" rtl="0" algn="l">
              <a:spcBef>
                <a:spcPts val="1600"/>
              </a:spcBef>
              <a:spcAft>
                <a:spcPts val="0"/>
              </a:spcAft>
              <a:buNone/>
            </a:pPr>
            <a:r>
              <a:rPr lang="en" sz="2000"/>
              <a:t>Amal = Boot Script</a:t>
            </a:r>
            <a:endParaRPr sz="2000"/>
          </a:p>
          <a:p>
            <a:pPr indent="0" lvl="0" marL="0" rtl="0" algn="l">
              <a:spcBef>
                <a:spcPts val="1600"/>
              </a:spcBef>
              <a:spcAft>
                <a:spcPts val="0"/>
              </a:spcAft>
              <a:buNone/>
            </a:pPr>
            <a:r>
              <a:rPr lang="en" sz="2000"/>
              <a:t>Naufal and Nardiéna = RetroP</a:t>
            </a:r>
            <a:r>
              <a:rPr lang="en" sz="2000"/>
              <a:t>ie</a:t>
            </a:r>
            <a:endParaRPr sz="2000"/>
          </a:p>
          <a:p>
            <a:pPr indent="0" lvl="0" marL="0" rtl="0" algn="l">
              <a:spcBef>
                <a:spcPts val="1600"/>
              </a:spcBef>
              <a:spcAft>
                <a:spcPts val="1600"/>
              </a:spcAft>
              <a:buNone/>
            </a:pPr>
            <a:r>
              <a:rPr lang="en" sz="2000"/>
              <a:t>Rizal and Davin = Setting up access point and gather components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
            </a:r>
            <a:r>
              <a:rPr lang="en"/>
              <a:t>evelopment Phase </a:t>
            </a:r>
            <a:endParaRPr/>
          </a:p>
        </p:txBody>
      </p:sp>
      <p:sp>
        <p:nvSpPr>
          <p:cNvPr id="111" name="Google Shape;111;p20"/>
          <p:cNvSpPr txBox="1"/>
          <p:nvPr>
            <p:ph idx="1" type="body"/>
          </p:nvPr>
        </p:nvSpPr>
        <p:spPr>
          <a:xfrm>
            <a:off x="471900" y="1919075"/>
            <a:ext cx="8222100" cy="25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a:t>
            </a:r>
            <a:endParaRPr/>
          </a:p>
          <a:p>
            <a:pPr indent="0" lvl="0" marL="0" rtl="0" algn="l">
              <a:spcBef>
                <a:spcPts val="1600"/>
              </a:spcBef>
              <a:spcAft>
                <a:spcPts val="0"/>
              </a:spcAft>
              <a:buNone/>
            </a:pPr>
            <a:r>
              <a:rPr lang="en"/>
              <a:t>Beginning of development, </a:t>
            </a:r>
            <a:r>
              <a:rPr lang="en"/>
              <a:t>set up RetroPie on the Raspberry Pi and making a startup script that will </a:t>
            </a:r>
            <a:r>
              <a:rPr lang="en"/>
              <a:t>be fest.</a:t>
            </a:r>
            <a:endParaRPr/>
          </a:p>
          <a:p>
            <a:pPr indent="0" lvl="0" marL="0" rtl="0" algn="l">
              <a:spcBef>
                <a:spcPts val="1600"/>
              </a:spcBef>
              <a:spcAft>
                <a:spcPts val="1600"/>
              </a:spcAft>
              <a:buNone/>
            </a:pPr>
            <a:r>
              <a:rPr lang="en"/>
              <a:t>Week 2 - * : Polishing week 1 results, Setting up network connectivity to the NAS and </a:t>
            </a:r>
            <a:r>
              <a:rPr lang="en"/>
              <a:t>optimizing boot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117" name="Google Shape;117;p2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Contact us:</a:t>
            </a:r>
            <a:endParaRPr sz="1400"/>
          </a:p>
          <a:p>
            <a:pPr indent="0" lvl="0" marL="0" rtl="0" algn="l">
              <a:spcBef>
                <a:spcPts val="1600"/>
              </a:spcBef>
              <a:spcAft>
                <a:spcPts val="0"/>
              </a:spcAft>
              <a:buNone/>
            </a:pPr>
            <a:r>
              <a:rPr lang="en" sz="1400"/>
              <a:t>Kutek , Kutek, Depok</a:t>
            </a:r>
            <a:endParaRPr sz="1400"/>
          </a:p>
          <a:p>
            <a:pPr indent="0" lvl="0" marL="0" rtl="0" algn="l">
              <a:spcBef>
                <a:spcPts val="1600"/>
              </a:spcBef>
              <a:spcAft>
                <a:spcPts val="0"/>
              </a:spcAft>
              <a:buNone/>
            </a:pPr>
            <a:r>
              <a:rPr lang="en" sz="1400" u="sng">
                <a:hlinkClick r:id="rId3"/>
              </a:rPr>
              <a:t>www.</a:t>
            </a:r>
            <a:r>
              <a:rPr lang="en" sz="1400"/>
              <a:t>wepassthesysprog.com</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descr="Black and white upward shot of Golden Gate Bridge" id="118" name="Google Shape;118;p21"/>
          <p:cNvPicPr preferRelativeResize="0"/>
          <p:nvPr/>
        </p:nvPicPr>
        <p:blipFill rotWithShape="1">
          <a:blip r:embed="rId4">
            <a:alphaModFix/>
          </a:blip>
          <a:srcRect b="0" l="19071" r="4853" t="9"/>
          <a:stretch/>
        </p:blipFill>
        <p:spPr>
          <a:xfrm>
            <a:off x="2977800" y="0"/>
            <a:ext cx="6372121" cy="51955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